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07" r:id="rId47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6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nf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110" dirty="0">
                <a:solidFill>
                  <a:srgbClr val="FFFFFF"/>
                </a:solidFill>
              </a:rPr>
              <a:t>©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2013</a:t>
            </a:r>
            <a:r>
              <a:rPr spc="140" dirty="0">
                <a:solidFill>
                  <a:srgbClr val="FFFFFF"/>
                </a:solidFill>
              </a:rPr>
              <a:t>-</a:t>
            </a:r>
            <a:r>
              <a:rPr spc="45" dirty="0">
                <a:solidFill>
                  <a:srgbClr val="FFFFFF"/>
                </a:solidFill>
              </a:rPr>
              <a:t>2014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70" dirty="0">
                <a:solidFill>
                  <a:srgbClr val="FFFFFF"/>
                </a:solidFill>
              </a:rPr>
              <a:t>/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r 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ff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l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.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ll</a:t>
            </a:r>
            <a:r>
              <a:rPr spc="15" dirty="0">
                <a:solidFill>
                  <a:srgbClr val="FFFFFF"/>
                </a:solidFill>
              </a:rPr>
              <a:t> r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g</a:t>
            </a:r>
            <a:r>
              <a:rPr spc="20" dirty="0">
                <a:solidFill>
                  <a:srgbClr val="FFFFFF"/>
                </a:solidFill>
              </a:rPr>
              <a:t>h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0" dirty="0">
                <a:solidFill>
                  <a:srgbClr val="FFFFFF"/>
                </a:solidFill>
              </a:rPr>
              <a:t>v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15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E64D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nf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110" dirty="0">
                <a:solidFill>
                  <a:srgbClr val="FFFFFF"/>
                </a:solidFill>
              </a:rPr>
              <a:t>©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2013</a:t>
            </a:r>
            <a:r>
              <a:rPr spc="140" dirty="0">
                <a:solidFill>
                  <a:srgbClr val="FFFFFF"/>
                </a:solidFill>
              </a:rPr>
              <a:t>-</a:t>
            </a:r>
            <a:r>
              <a:rPr spc="45" dirty="0">
                <a:solidFill>
                  <a:srgbClr val="FFFFFF"/>
                </a:solidFill>
              </a:rPr>
              <a:t>2014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70" dirty="0">
                <a:solidFill>
                  <a:srgbClr val="FFFFFF"/>
                </a:solidFill>
              </a:rPr>
              <a:t>/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r 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ff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l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.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ll</a:t>
            </a:r>
            <a:r>
              <a:rPr spc="15" dirty="0">
                <a:solidFill>
                  <a:srgbClr val="FFFFFF"/>
                </a:solidFill>
              </a:rPr>
              <a:t> r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g</a:t>
            </a:r>
            <a:r>
              <a:rPr spc="20" dirty="0">
                <a:solidFill>
                  <a:srgbClr val="FFFFFF"/>
                </a:solidFill>
              </a:rPr>
              <a:t>h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0" dirty="0">
                <a:solidFill>
                  <a:srgbClr val="FFFFFF"/>
                </a:solidFill>
              </a:rPr>
              <a:t>v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15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E64D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8812" y="2257526"/>
            <a:ext cx="4416425" cy="4084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262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nf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110" dirty="0">
                <a:solidFill>
                  <a:srgbClr val="FFFFFF"/>
                </a:solidFill>
              </a:rPr>
              <a:t>©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2013</a:t>
            </a:r>
            <a:r>
              <a:rPr spc="140" dirty="0">
                <a:solidFill>
                  <a:srgbClr val="FFFFFF"/>
                </a:solidFill>
              </a:rPr>
              <a:t>-</a:t>
            </a:r>
            <a:r>
              <a:rPr spc="45" dirty="0">
                <a:solidFill>
                  <a:srgbClr val="FFFFFF"/>
                </a:solidFill>
              </a:rPr>
              <a:t>2014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70" dirty="0">
                <a:solidFill>
                  <a:srgbClr val="FFFFFF"/>
                </a:solidFill>
              </a:rPr>
              <a:t>/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r 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ff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l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.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ll</a:t>
            </a:r>
            <a:r>
              <a:rPr spc="15" dirty="0">
                <a:solidFill>
                  <a:srgbClr val="FFFFFF"/>
                </a:solidFill>
              </a:rPr>
              <a:t> r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g</a:t>
            </a:r>
            <a:r>
              <a:rPr spc="20" dirty="0">
                <a:solidFill>
                  <a:srgbClr val="FFFFFF"/>
                </a:solidFill>
              </a:rPr>
              <a:t>h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0" dirty="0">
                <a:solidFill>
                  <a:srgbClr val="FFFFFF"/>
                </a:solidFill>
              </a:rPr>
              <a:t>v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15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E64D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nf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110" dirty="0">
                <a:solidFill>
                  <a:srgbClr val="FFFFFF"/>
                </a:solidFill>
              </a:rPr>
              <a:t>©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2013</a:t>
            </a:r>
            <a:r>
              <a:rPr spc="140" dirty="0">
                <a:solidFill>
                  <a:srgbClr val="FFFFFF"/>
                </a:solidFill>
              </a:rPr>
              <a:t>-</a:t>
            </a:r>
            <a:r>
              <a:rPr spc="45" dirty="0">
                <a:solidFill>
                  <a:srgbClr val="FFFFFF"/>
                </a:solidFill>
              </a:rPr>
              <a:t>2014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70" dirty="0">
                <a:solidFill>
                  <a:srgbClr val="FFFFFF"/>
                </a:solidFill>
              </a:rPr>
              <a:t>/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r 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ff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l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.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ll</a:t>
            </a:r>
            <a:r>
              <a:rPr spc="15" dirty="0">
                <a:solidFill>
                  <a:srgbClr val="FFFFFF"/>
                </a:solidFill>
              </a:rPr>
              <a:t> r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g</a:t>
            </a:r>
            <a:r>
              <a:rPr spc="20" dirty="0">
                <a:solidFill>
                  <a:srgbClr val="FFFFFF"/>
                </a:solidFill>
              </a:rPr>
              <a:t>h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0" dirty="0">
                <a:solidFill>
                  <a:srgbClr val="FFFFFF"/>
                </a:solidFill>
              </a:rPr>
              <a:t>v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15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nf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110" dirty="0">
                <a:solidFill>
                  <a:srgbClr val="FFFFFF"/>
                </a:solidFill>
              </a:rPr>
              <a:t>©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2013</a:t>
            </a:r>
            <a:r>
              <a:rPr spc="140" dirty="0">
                <a:solidFill>
                  <a:srgbClr val="FFFFFF"/>
                </a:solidFill>
              </a:rPr>
              <a:t>-</a:t>
            </a:r>
            <a:r>
              <a:rPr spc="45" dirty="0">
                <a:solidFill>
                  <a:srgbClr val="FFFFFF"/>
                </a:solidFill>
              </a:rPr>
              <a:t>2014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70" dirty="0">
                <a:solidFill>
                  <a:srgbClr val="FFFFFF"/>
                </a:solidFill>
              </a:rPr>
              <a:t>/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r 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ff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l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.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ll</a:t>
            </a:r>
            <a:r>
              <a:rPr spc="15" dirty="0">
                <a:solidFill>
                  <a:srgbClr val="FFFFFF"/>
                </a:solidFill>
              </a:rPr>
              <a:t> r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g</a:t>
            </a:r>
            <a:r>
              <a:rPr spc="20" dirty="0">
                <a:solidFill>
                  <a:srgbClr val="FFFFFF"/>
                </a:solidFill>
              </a:rPr>
              <a:t>h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0" dirty="0">
                <a:solidFill>
                  <a:srgbClr val="FFFFFF"/>
                </a:solidFill>
              </a:rPr>
              <a:t>v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15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297" y="1469631"/>
            <a:ext cx="9003804" cy="396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E64D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205" y="3276066"/>
            <a:ext cx="9509988" cy="1779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54199" y="6234295"/>
            <a:ext cx="692784" cy="10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nf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8812" y="6235819"/>
            <a:ext cx="2245360" cy="10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110" dirty="0">
                <a:solidFill>
                  <a:srgbClr val="FFFFFF"/>
                </a:solidFill>
              </a:rPr>
              <a:t>©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2013</a:t>
            </a:r>
            <a:r>
              <a:rPr spc="140" dirty="0">
                <a:solidFill>
                  <a:srgbClr val="FFFFFF"/>
                </a:solidFill>
              </a:rPr>
              <a:t>-</a:t>
            </a:r>
            <a:r>
              <a:rPr spc="45" dirty="0">
                <a:solidFill>
                  <a:srgbClr val="FFFFFF"/>
                </a:solidFill>
              </a:rPr>
              <a:t>2014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C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5" dirty="0">
                <a:solidFill>
                  <a:srgbClr val="FFFFFF"/>
                </a:solidFill>
              </a:rPr>
              <a:t>c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n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70" dirty="0">
                <a:solidFill>
                  <a:srgbClr val="FFFFFF"/>
                </a:solidFill>
              </a:rPr>
              <a:t>/</a:t>
            </a:r>
            <a:r>
              <a:rPr spc="35" dirty="0">
                <a:solidFill>
                  <a:srgbClr val="FFFFFF"/>
                </a:solidFill>
              </a:rPr>
              <a:t>o</a:t>
            </a:r>
            <a:r>
              <a:rPr spc="20" dirty="0">
                <a:solidFill>
                  <a:srgbClr val="FFFFFF"/>
                </a:solidFill>
              </a:rPr>
              <a:t>r 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20" dirty="0">
                <a:solidFill>
                  <a:srgbClr val="FFFFFF"/>
                </a:solidFill>
              </a:rPr>
              <a:t>ff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l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15" dirty="0">
                <a:solidFill>
                  <a:srgbClr val="FFFFFF"/>
                </a:solidFill>
              </a:rPr>
              <a:t>.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</a:rPr>
              <a:t>A</a:t>
            </a:r>
            <a:r>
              <a:rPr spc="5" dirty="0">
                <a:solidFill>
                  <a:srgbClr val="FFFFFF"/>
                </a:solidFill>
              </a:rPr>
              <a:t>ll</a:t>
            </a:r>
            <a:r>
              <a:rPr spc="15" dirty="0">
                <a:solidFill>
                  <a:srgbClr val="FFFFFF"/>
                </a:solidFill>
              </a:rPr>
              <a:t> r</a:t>
            </a:r>
            <a:r>
              <a:rPr spc="-10" dirty="0">
                <a:solidFill>
                  <a:srgbClr val="FFFFFF"/>
                </a:solidFill>
              </a:rPr>
              <a:t>i</a:t>
            </a:r>
            <a:r>
              <a:rPr spc="30" dirty="0">
                <a:solidFill>
                  <a:srgbClr val="FFFFFF"/>
                </a:solidFill>
              </a:rPr>
              <a:t>g</a:t>
            </a:r>
            <a:r>
              <a:rPr spc="20" dirty="0">
                <a:solidFill>
                  <a:srgbClr val="FFFFFF"/>
                </a:solidFill>
              </a:rPr>
              <a:t>h</a:t>
            </a:r>
            <a:r>
              <a:rPr spc="35" dirty="0">
                <a:solidFill>
                  <a:srgbClr val="FFFFFF"/>
                </a:solidFill>
              </a:rPr>
              <a:t>t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20" dirty="0">
                <a:solidFill>
                  <a:srgbClr val="FFFFFF"/>
                </a:solidFill>
              </a:rPr>
              <a:t>s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15" dirty="0">
                <a:solidFill>
                  <a:srgbClr val="FFFFFF"/>
                </a:solidFill>
              </a:rPr>
              <a:t>r</a:t>
            </a:r>
            <a:r>
              <a:rPr spc="20" dirty="0">
                <a:solidFill>
                  <a:srgbClr val="FFFFFF"/>
                </a:solidFill>
              </a:rPr>
              <a:t>v</a:t>
            </a:r>
            <a:r>
              <a:rPr spc="25" dirty="0">
                <a:solidFill>
                  <a:srgbClr val="FFFFFF"/>
                </a:solidFill>
              </a:rPr>
              <a:t>e</a:t>
            </a:r>
            <a:r>
              <a:rPr spc="30" dirty="0">
                <a:solidFill>
                  <a:srgbClr val="FFFFFF"/>
                </a:solidFill>
              </a:rPr>
              <a:t>d</a:t>
            </a:r>
            <a:r>
              <a:rPr spc="15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6087" y="6231247"/>
            <a:ext cx="148590" cy="10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1E1F"/>
                </a:solidFill>
                <a:latin typeface="Arial"/>
                <a:cs typeface="Arial"/>
              </a:defRPr>
            </a:lvl1pPr>
          </a:lstStyle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‹#›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Relationship Id="rId23" Type="http://schemas.openxmlformats.org/officeDocument/2006/relationships/image" Target="../media/image99.png"/><Relationship Id="rId24" Type="http://schemas.openxmlformats.org/officeDocument/2006/relationships/image" Target="../media/image100.png"/><Relationship Id="rId25" Type="http://schemas.openxmlformats.org/officeDocument/2006/relationships/image" Target="../media/image101.png"/><Relationship Id="rId26" Type="http://schemas.openxmlformats.org/officeDocument/2006/relationships/image" Target="../media/image102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en.wikipedia.org/wiki/Big_data)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g"/><Relationship Id="rId12" Type="http://schemas.openxmlformats.org/officeDocument/2006/relationships/image" Target="../media/image30.jpg"/><Relationship Id="rId13" Type="http://schemas.openxmlformats.org/officeDocument/2006/relationships/image" Target="../media/image31.jp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jpg"/><Relationship Id="rId17" Type="http://schemas.openxmlformats.org/officeDocument/2006/relationships/image" Target="../media/image35.jpg"/><Relationship Id="rId1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4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son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4" Type="http://schemas.openxmlformats.org/officeDocument/2006/relationships/hyperlink" Target="http://www.cisco.com/web/services/enterprise-it-services/data-virtualization/documents/cisco-information-server-62-ds.pdf" TargetMode="External"/><Relationship Id="rId5" Type="http://schemas.openxmlformats.org/officeDocument/2006/relationships/image" Target="../media/image125.jpg"/><Relationship Id="rId6" Type="http://schemas.openxmlformats.org/officeDocument/2006/relationships/hyperlink" Target="http://www.denodo.com/en/product/feature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2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jpg"/><Relationship Id="rId5" Type="http://schemas.openxmlformats.org/officeDocument/2006/relationships/hyperlink" Target="http://www.jsmapreduce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134.jpg"/><Relationship Id="rId13" Type="http://schemas.openxmlformats.org/officeDocument/2006/relationships/image" Target="../media/image135.png"/><Relationship Id="rId14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31.jpg"/><Relationship Id="rId4" Type="http://schemas.openxmlformats.org/officeDocument/2006/relationships/image" Target="../media/image34.jpg"/><Relationship Id="rId5" Type="http://schemas.openxmlformats.org/officeDocument/2006/relationships/image" Target="../media/image27.pn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png"/><Relationship Id="rId9" Type="http://schemas.openxmlformats.org/officeDocument/2006/relationships/image" Target="../media/image132.png"/><Relationship Id="rId10" Type="http://schemas.openxmlformats.org/officeDocument/2006/relationships/image" Target="../media/image13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94" y="6475463"/>
            <a:ext cx="9741400" cy="13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669" y="2141194"/>
            <a:ext cx="6438900" cy="716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50"/>
              </a:lnSpc>
            </a:pPr>
            <a:r>
              <a:rPr sz="4800" spc="-155" dirty="0">
                <a:solidFill>
                  <a:srgbClr val="000000"/>
                </a:solidFill>
              </a:rPr>
              <a:t>In</a:t>
            </a:r>
            <a:r>
              <a:rPr sz="4800" spc="114" dirty="0">
                <a:solidFill>
                  <a:srgbClr val="000000"/>
                </a:solidFill>
              </a:rPr>
              <a:t>t</a:t>
            </a:r>
            <a:r>
              <a:rPr sz="4800" spc="30" dirty="0">
                <a:solidFill>
                  <a:srgbClr val="000000"/>
                </a:solidFill>
              </a:rPr>
              <a:t>r</a:t>
            </a:r>
            <a:r>
              <a:rPr sz="4800" spc="75" dirty="0">
                <a:solidFill>
                  <a:srgbClr val="000000"/>
                </a:solidFill>
              </a:rPr>
              <a:t>o</a:t>
            </a:r>
            <a:r>
              <a:rPr sz="4800" spc="30" dirty="0">
                <a:solidFill>
                  <a:srgbClr val="000000"/>
                </a:solidFill>
              </a:rPr>
              <a:t>du</a:t>
            </a:r>
            <a:r>
              <a:rPr sz="4800" spc="190" dirty="0">
                <a:solidFill>
                  <a:srgbClr val="000000"/>
                </a:solidFill>
              </a:rPr>
              <a:t>c</a:t>
            </a:r>
            <a:r>
              <a:rPr sz="4800" spc="110" dirty="0">
                <a:solidFill>
                  <a:srgbClr val="000000"/>
                </a:solidFill>
              </a:rPr>
              <a:t>t</a:t>
            </a:r>
            <a:r>
              <a:rPr sz="4800" spc="-75" dirty="0">
                <a:solidFill>
                  <a:srgbClr val="000000"/>
                </a:solidFill>
              </a:rPr>
              <a:t>i</a:t>
            </a:r>
            <a:r>
              <a:rPr sz="4800" spc="75" dirty="0">
                <a:solidFill>
                  <a:srgbClr val="000000"/>
                </a:solidFill>
              </a:rPr>
              <a:t>o</a:t>
            </a:r>
            <a:r>
              <a:rPr sz="4800" spc="-20" dirty="0">
                <a:solidFill>
                  <a:srgbClr val="000000"/>
                </a:solidFill>
              </a:rPr>
              <a:t>n</a:t>
            </a:r>
            <a:r>
              <a:rPr sz="4800" spc="60" dirty="0">
                <a:solidFill>
                  <a:srgbClr val="000000"/>
                </a:solidFill>
              </a:rPr>
              <a:t> </a:t>
            </a:r>
            <a:r>
              <a:rPr sz="4800" spc="114" dirty="0">
                <a:solidFill>
                  <a:srgbClr val="000000"/>
                </a:solidFill>
              </a:rPr>
              <a:t>t</a:t>
            </a:r>
            <a:r>
              <a:rPr sz="4800" spc="80" dirty="0">
                <a:solidFill>
                  <a:srgbClr val="000000"/>
                </a:solidFill>
              </a:rPr>
              <a:t>o</a:t>
            </a:r>
            <a:r>
              <a:rPr sz="4800" spc="90" dirty="0">
                <a:solidFill>
                  <a:srgbClr val="000000"/>
                </a:solidFill>
              </a:rPr>
              <a:t> </a:t>
            </a:r>
            <a:r>
              <a:rPr sz="4800" spc="-145" dirty="0">
                <a:solidFill>
                  <a:srgbClr val="000000"/>
                </a:solidFill>
              </a:rPr>
              <a:t>B</a:t>
            </a:r>
            <a:r>
              <a:rPr sz="4800" spc="-75" dirty="0">
                <a:solidFill>
                  <a:srgbClr val="000000"/>
                </a:solidFill>
              </a:rPr>
              <a:t>i</a:t>
            </a:r>
            <a:r>
              <a:rPr sz="4800" spc="110" dirty="0">
                <a:solidFill>
                  <a:srgbClr val="000000"/>
                </a:solidFill>
              </a:rPr>
              <a:t>g</a:t>
            </a:r>
            <a:r>
              <a:rPr sz="4800" spc="95" dirty="0">
                <a:solidFill>
                  <a:srgbClr val="000000"/>
                </a:solidFill>
              </a:rPr>
              <a:t> </a:t>
            </a:r>
            <a:r>
              <a:rPr sz="4800" spc="-185" dirty="0" smtClean="0">
                <a:solidFill>
                  <a:srgbClr val="000000"/>
                </a:solidFill>
              </a:rPr>
              <a:t>D</a:t>
            </a:r>
            <a:r>
              <a:rPr sz="4800" spc="-130" dirty="0" smtClean="0">
                <a:solidFill>
                  <a:srgbClr val="000000"/>
                </a:solidFill>
              </a:rPr>
              <a:t>a</a:t>
            </a:r>
            <a:r>
              <a:rPr sz="4800" spc="114" dirty="0" smtClean="0">
                <a:solidFill>
                  <a:srgbClr val="000000"/>
                </a:solidFill>
              </a:rPr>
              <a:t>t</a:t>
            </a:r>
            <a:r>
              <a:rPr sz="4800" spc="-135" dirty="0" smtClean="0">
                <a:solidFill>
                  <a:srgbClr val="000000"/>
                </a:solidFill>
              </a:rPr>
              <a:t>a</a:t>
            </a:r>
            <a:endParaRPr sz="4800" dirty="0"/>
          </a:p>
        </p:txBody>
      </p:sp>
      <p:sp>
        <p:nvSpPr>
          <p:cNvPr id="25" name="object 25"/>
          <p:cNvSpPr/>
          <p:nvPr/>
        </p:nvSpPr>
        <p:spPr>
          <a:xfrm>
            <a:off x="5079987" y="5201399"/>
            <a:ext cx="914400" cy="792480"/>
          </a:xfrm>
          <a:custGeom>
            <a:avLst/>
            <a:gdLst/>
            <a:ahLst/>
            <a:cxnLst/>
            <a:rect l="l" t="t" r="r" b="b"/>
            <a:pathLst>
              <a:path w="914400" h="792479">
                <a:moveTo>
                  <a:pt x="914400" y="397764"/>
                </a:moveTo>
                <a:lnTo>
                  <a:pt x="914400" y="394716"/>
                </a:lnTo>
                <a:lnTo>
                  <a:pt x="912876" y="391655"/>
                </a:lnTo>
                <a:lnTo>
                  <a:pt x="691896" y="4572"/>
                </a:lnTo>
                <a:lnTo>
                  <a:pt x="690372" y="1524"/>
                </a:lnTo>
                <a:lnTo>
                  <a:pt x="687336" y="0"/>
                </a:lnTo>
                <a:lnTo>
                  <a:pt x="227076" y="0"/>
                </a:lnTo>
                <a:lnTo>
                  <a:pt x="224028" y="1524"/>
                </a:lnTo>
                <a:lnTo>
                  <a:pt x="222516" y="4572"/>
                </a:lnTo>
                <a:lnTo>
                  <a:pt x="1536" y="391655"/>
                </a:lnTo>
                <a:lnTo>
                  <a:pt x="0" y="394716"/>
                </a:lnTo>
                <a:lnTo>
                  <a:pt x="0" y="397764"/>
                </a:lnTo>
                <a:lnTo>
                  <a:pt x="1536" y="400812"/>
                </a:lnTo>
                <a:lnTo>
                  <a:pt x="18288" y="430154"/>
                </a:lnTo>
                <a:lnTo>
                  <a:pt x="18288" y="391655"/>
                </a:lnTo>
                <a:lnTo>
                  <a:pt x="20906" y="396242"/>
                </a:lnTo>
                <a:lnTo>
                  <a:pt x="231648" y="28535"/>
                </a:lnTo>
                <a:lnTo>
                  <a:pt x="231648" y="19812"/>
                </a:lnTo>
                <a:lnTo>
                  <a:pt x="239268" y="15240"/>
                </a:lnTo>
                <a:lnTo>
                  <a:pt x="239268" y="19812"/>
                </a:lnTo>
                <a:lnTo>
                  <a:pt x="673608" y="19812"/>
                </a:lnTo>
                <a:lnTo>
                  <a:pt x="673608" y="15240"/>
                </a:lnTo>
                <a:lnTo>
                  <a:pt x="682752" y="19812"/>
                </a:lnTo>
                <a:lnTo>
                  <a:pt x="682752" y="31085"/>
                </a:lnTo>
                <a:lnTo>
                  <a:pt x="893475" y="396242"/>
                </a:lnTo>
                <a:lnTo>
                  <a:pt x="896112" y="391655"/>
                </a:lnTo>
                <a:lnTo>
                  <a:pt x="896112" y="430176"/>
                </a:lnTo>
                <a:lnTo>
                  <a:pt x="912876" y="400812"/>
                </a:lnTo>
                <a:lnTo>
                  <a:pt x="914400" y="397764"/>
                </a:lnTo>
                <a:close/>
              </a:path>
              <a:path w="914400" h="792479">
                <a:moveTo>
                  <a:pt x="20906" y="396242"/>
                </a:moveTo>
                <a:lnTo>
                  <a:pt x="18288" y="391655"/>
                </a:lnTo>
                <a:lnTo>
                  <a:pt x="18288" y="400812"/>
                </a:lnTo>
                <a:lnTo>
                  <a:pt x="20906" y="396242"/>
                </a:lnTo>
                <a:close/>
              </a:path>
              <a:path w="914400" h="792479">
                <a:moveTo>
                  <a:pt x="235780" y="772655"/>
                </a:moveTo>
                <a:lnTo>
                  <a:pt x="20906" y="396242"/>
                </a:lnTo>
                <a:lnTo>
                  <a:pt x="18288" y="400812"/>
                </a:lnTo>
                <a:lnTo>
                  <a:pt x="18288" y="430154"/>
                </a:lnTo>
                <a:lnTo>
                  <a:pt x="222516" y="787895"/>
                </a:lnTo>
                <a:lnTo>
                  <a:pt x="224028" y="790956"/>
                </a:lnTo>
                <a:lnTo>
                  <a:pt x="227076" y="792480"/>
                </a:lnTo>
                <a:lnTo>
                  <a:pt x="231648" y="792480"/>
                </a:lnTo>
                <a:lnTo>
                  <a:pt x="231648" y="772655"/>
                </a:lnTo>
                <a:lnTo>
                  <a:pt x="235780" y="772655"/>
                </a:lnTo>
                <a:close/>
              </a:path>
              <a:path w="914400" h="792479">
                <a:moveTo>
                  <a:pt x="239268" y="15240"/>
                </a:moveTo>
                <a:lnTo>
                  <a:pt x="231648" y="19812"/>
                </a:lnTo>
                <a:lnTo>
                  <a:pt x="236647" y="19812"/>
                </a:lnTo>
                <a:lnTo>
                  <a:pt x="239268" y="15240"/>
                </a:lnTo>
                <a:close/>
              </a:path>
              <a:path w="914400" h="792479">
                <a:moveTo>
                  <a:pt x="236647" y="19812"/>
                </a:moveTo>
                <a:lnTo>
                  <a:pt x="231648" y="19812"/>
                </a:lnTo>
                <a:lnTo>
                  <a:pt x="231648" y="28535"/>
                </a:lnTo>
                <a:lnTo>
                  <a:pt x="236647" y="19812"/>
                </a:lnTo>
                <a:close/>
              </a:path>
              <a:path w="914400" h="792479">
                <a:moveTo>
                  <a:pt x="239268" y="778764"/>
                </a:moveTo>
                <a:lnTo>
                  <a:pt x="235780" y="772655"/>
                </a:lnTo>
                <a:lnTo>
                  <a:pt x="231648" y="772655"/>
                </a:lnTo>
                <a:lnTo>
                  <a:pt x="239268" y="778764"/>
                </a:lnTo>
                <a:close/>
              </a:path>
              <a:path w="914400" h="792479">
                <a:moveTo>
                  <a:pt x="239268" y="792480"/>
                </a:moveTo>
                <a:lnTo>
                  <a:pt x="239268" y="778764"/>
                </a:lnTo>
                <a:lnTo>
                  <a:pt x="231648" y="772655"/>
                </a:lnTo>
                <a:lnTo>
                  <a:pt x="231648" y="792480"/>
                </a:lnTo>
                <a:lnTo>
                  <a:pt x="239268" y="792480"/>
                </a:lnTo>
                <a:close/>
              </a:path>
              <a:path w="914400" h="792479">
                <a:moveTo>
                  <a:pt x="677119" y="772655"/>
                </a:moveTo>
                <a:lnTo>
                  <a:pt x="235780" y="772655"/>
                </a:lnTo>
                <a:lnTo>
                  <a:pt x="239268" y="778764"/>
                </a:lnTo>
                <a:lnTo>
                  <a:pt x="239268" y="792480"/>
                </a:lnTo>
                <a:lnTo>
                  <a:pt x="673608" y="792480"/>
                </a:lnTo>
                <a:lnTo>
                  <a:pt x="673608" y="778764"/>
                </a:lnTo>
                <a:lnTo>
                  <a:pt x="677119" y="772655"/>
                </a:lnTo>
                <a:close/>
              </a:path>
              <a:path w="914400" h="792479">
                <a:moveTo>
                  <a:pt x="239268" y="19812"/>
                </a:moveTo>
                <a:lnTo>
                  <a:pt x="239268" y="15240"/>
                </a:lnTo>
                <a:lnTo>
                  <a:pt x="236647" y="19812"/>
                </a:lnTo>
                <a:lnTo>
                  <a:pt x="239268" y="19812"/>
                </a:lnTo>
                <a:close/>
              </a:path>
              <a:path w="914400" h="792479">
                <a:moveTo>
                  <a:pt x="682752" y="19812"/>
                </a:moveTo>
                <a:lnTo>
                  <a:pt x="673608" y="15240"/>
                </a:lnTo>
                <a:lnTo>
                  <a:pt x="676246" y="19812"/>
                </a:lnTo>
                <a:lnTo>
                  <a:pt x="682752" y="19812"/>
                </a:lnTo>
                <a:close/>
              </a:path>
              <a:path w="914400" h="792479">
                <a:moveTo>
                  <a:pt x="676246" y="19812"/>
                </a:moveTo>
                <a:lnTo>
                  <a:pt x="673608" y="15240"/>
                </a:lnTo>
                <a:lnTo>
                  <a:pt x="673608" y="19812"/>
                </a:lnTo>
                <a:lnTo>
                  <a:pt x="676246" y="19812"/>
                </a:lnTo>
                <a:close/>
              </a:path>
              <a:path w="914400" h="792479">
                <a:moveTo>
                  <a:pt x="682752" y="772655"/>
                </a:moveTo>
                <a:lnTo>
                  <a:pt x="677119" y="772655"/>
                </a:lnTo>
                <a:lnTo>
                  <a:pt x="673608" y="778764"/>
                </a:lnTo>
                <a:lnTo>
                  <a:pt x="682752" y="772655"/>
                </a:lnTo>
                <a:close/>
              </a:path>
              <a:path w="914400" h="792479">
                <a:moveTo>
                  <a:pt x="682752" y="792480"/>
                </a:moveTo>
                <a:lnTo>
                  <a:pt x="682752" y="772655"/>
                </a:lnTo>
                <a:lnTo>
                  <a:pt x="673608" y="778764"/>
                </a:lnTo>
                <a:lnTo>
                  <a:pt x="673608" y="792480"/>
                </a:lnTo>
                <a:lnTo>
                  <a:pt x="682752" y="792480"/>
                </a:lnTo>
                <a:close/>
              </a:path>
              <a:path w="914400" h="792479">
                <a:moveTo>
                  <a:pt x="682752" y="31085"/>
                </a:moveTo>
                <a:lnTo>
                  <a:pt x="682752" y="19812"/>
                </a:lnTo>
                <a:lnTo>
                  <a:pt x="676246" y="19812"/>
                </a:lnTo>
                <a:lnTo>
                  <a:pt x="682752" y="31085"/>
                </a:lnTo>
                <a:close/>
              </a:path>
              <a:path w="914400" h="792479">
                <a:moveTo>
                  <a:pt x="896112" y="430176"/>
                </a:moveTo>
                <a:lnTo>
                  <a:pt x="896112" y="400812"/>
                </a:lnTo>
                <a:lnTo>
                  <a:pt x="893475" y="396242"/>
                </a:lnTo>
                <a:lnTo>
                  <a:pt x="677119" y="772655"/>
                </a:lnTo>
                <a:lnTo>
                  <a:pt x="682752" y="772655"/>
                </a:lnTo>
                <a:lnTo>
                  <a:pt x="682752" y="792480"/>
                </a:lnTo>
                <a:lnTo>
                  <a:pt x="687336" y="792480"/>
                </a:lnTo>
                <a:lnTo>
                  <a:pt x="690372" y="790956"/>
                </a:lnTo>
                <a:lnTo>
                  <a:pt x="691896" y="787895"/>
                </a:lnTo>
                <a:lnTo>
                  <a:pt x="896112" y="430176"/>
                </a:lnTo>
                <a:close/>
              </a:path>
              <a:path w="914400" h="792479">
                <a:moveTo>
                  <a:pt x="896112" y="400812"/>
                </a:moveTo>
                <a:lnTo>
                  <a:pt x="896112" y="391655"/>
                </a:lnTo>
                <a:lnTo>
                  <a:pt x="893475" y="396242"/>
                </a:lnTo>
                <a:lnTo>
                  <a:pt x="896112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057895"/>
            <a:ext cx="4205605" cy="132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ct val="972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ks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501650" marR="232410" lvl="1" indent="-228600">
              <a:lnSpc>
                <a:spcPts val="1270"/>
              </a:lnSpc>
              <a:spcBef>
                <a:spcPts val="484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nds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on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;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10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ng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marR="123825" lvl="1" indent="-228600">
              <a:lnSpc>
                <a:spcPts val="1270"/>
              </a:lnSpc>
              <a:spcBef>
                <a:spcPts val="48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nk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nds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ti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ween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ly</a:t>
            </a:r>
            <a:r>
              <a:rPr sz="110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wo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0" dirty="0"/>
              <a:t>H</a:t>
            </a:r>
            <a:r>
              <a:rPr spc="-30" dirty="0"/>
              <a:t>i</a:t>
            </a:r>
            <a:r>
              <a:rPr spc="60" dirty="0"/>
              <a:t>e</a:t>
            </a:r>
            <a:r>
              <a:rPr spc="30" dirty="0"/>
              <a:t>r</a:t>
            </a:r>
            <a:r>
              <a:rPr spc="-60" dirty="0"/>
              <a:t>a</a:t>
            </a:r>
            <a:r>
              <a:rPr spc="30" dirty="0"/>
              <a:t>r</a:t>
            </a:r>
            <a:r>
              <a:rPr spc="125" dirty="0"/>
              <a:t>c</a:t>
            </a:r>
            <a:r>
              <a:rPr spc="15" dirty="0"/>
              <a:t>h</a:t>
            </a:r>
            <a:r>
              <a:rPr spc="-30" dirty="0"/>
              <a:t>i</a:t>
            </a:r>
            <a:r>
              <a:rPr spc="125" dirty="0"/>
              <a:t>c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45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9499" y="2052561"/>
            <a:ext cx="88138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0103" y="2294115"/>
            <a:ext cx="356679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Bo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repre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ord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nes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po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41300" marR="5080" indent="-228600">
              <a:lnSpc>
                <a:spcPts val="1280"/>
              </a:lnSpc>
              <a:spcBef>
                <a:spcPts val="505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udes</a:t>
            </a:r>
            <a:r>
              <a:rPr sz="110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iti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anguage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(DDL) and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 data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on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anguage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(D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L)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9499" y="3219945"/>
            <a:ext cx="128016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9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oote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0103" y="3472167"/>
            <a:ext cx="3990975" cy="122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1270"/>
              </a:lnSpc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The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ords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are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organ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ons</a:t>
            </a:r>
            <a:r>
              <a:rPr sz="1100" spc="-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roo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Du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nodes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are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ree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roo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paren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node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an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lti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dren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(1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N)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node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has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one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paren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(1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1)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No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owed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he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ur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6407" y="4579594"/>
            <a:ext cx="952500" cy="215265"/>
          </a:xfrm>
          <a:custGeom>
            <a:avLst/>
            <a:gdLst/>
            <a:ahLst/>
            <a:cxnLst/>
            <a:rect l="l" t="t" r="r" b="b"/>
            <a:pathLst>
              <a:path w="952500" h="215264">
                <a:moveTo>
                  <a:pt x="0" y="0"/>
                </a:moveTo>
                <a:lnTo>
                  <a:pt x="0" y="214887"/>
                </a:lnTo>
                <a:lnTo>
                  <a:pt x="952500" y="214887"/>
                </a:lnTo>
                <a:lnTo>
                  <a:pt x="95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7263" y="4568939"/>
            <a:ext cx="970915" cy="234950"/>
          </a:xfrm>
          <a:custGeom>
            <a:avLst/>
            <a:gdLst/>
            <a:ahLst/>
            <a:cxnLst/>
            <a:rect l="l" t="t" r="r" b="b"/>
            <a:pathLst>
              <a:path w="970914" h="234950">
                <a:moveTo>
                  <a:pt x="970800" y="234696"/>
                </a:moveTo>
                <a:lnTo>
                  <a:pt x="970800" y="0"/>
                </a:lnTo>
                <a:lnTo>
                  <a:pt x="0" y="0"/>
                </a:lnTo>
                <a:lnTo>
                  <a:pt x="0" y="234696"/>
                </a:lnTo>
                <a:lnTo>
                  <a:pt x="9144" y="234696"/>
                </a:lnTo>
                <a:lnTo>
                  <a:pt x="9144" y="21336"/>
                </a:lnTo>
                <a:lnTo>
                  <a:pt x="19812" y="10655"/>
                </a:lnTo>
                <a:lnTo>
                  <a:pt x="19812" y="21336"/>
                </a:lnTo>
                <a:lnTo>
                  <a:pt x="950976" y="21336"/>
                </a:lnTo>
                <a:lnTo>
                  <a:pt x="950976" y="10655"/>
                </a:lnTo>
                <a:lnTo>
                  <a:pt x="961644" y="21336"/>
                </a:lnTo>
                <a:lnTo>
                  <a:pt x="961644" y="234696"/>
                </a:lnTo>
                <a:lnTo>
                  <a:pt x="970800" y="234696"/>
                </a:lnTo>
                <a:close/>
              </a:path>
              <a:path w="970914" h="234950">
                <a:moveTo>
                  <a:pt x="19812" y="21336"/>
                </a:moveTo>
                <a:lnTo>
                  <a:pt x="19812" y="10655"/>
                </a:lnTo>
                <a:lnTo>
                  <a:pt x="9144" y="21336"/>
                </a:lnTo>
                <a:lnTo>
                  <a:pt x="19812" y="21336"/>
                </a:lnTo>
                <a:close/>
              </a:path>
              <a:path w="970914" h="234950">
                <a:moveTo>
                  <a:pt x="19812" y="214884"/>
                </a:moveTo>
                <a:lnTo>
                  <a:pt x="19812" y="21336"/>
                </a:lnTo>
                <a:lnTo>
                  <a:pt x="9144" y="21336"/>
                </a:lnTo>
                <a:lnTo>
                  <a:pt x="9144" y="214884"/>
                </a:lnTo>
                <a:lnTo>
                  <a:pt x="19812" y="214884"/>
                </a:lnTo>
                <a:close/>
              </a:path>
              <a:path w="970914" h="234950">
                <a:moveTo>
                  <a:pt x="961644" y="214884"/>
                </a:moveTo>
                <a:lnTo>
                  <a:pt x="9144" y="214884"/>
                </a:lnTo>
                <a:lnTo>
                  <a:pt x="19812" y="225552"/>
                </a:lnTo>
                <a:lnTo>
                  <a:pt x="19812" y="234696"/>
                </a:lnTo>
                <a:lnTo>
                  <a:pt x="950976" y="234696"/>
                </a:lnTo>
                <a:lnTo>
                  <a:pt x="950976" y="225552"/>
                </a:lnTo>
                <a:lnTo>
                  <a:pt x="961644" y="214884"/>
                </a:lnTo>
                <a:close/>
              </a:path>
              <a:path w="970914" h="234950">
                <a:moveTo>
                  <a:pt x="19812" y="234696"/>
                </a:moveTo>
                <a:lnTo>
                  <a:pt x="19812" y="225552"/>
                </a:lnTo>
                <a:lnTo>
                  <a:pt x="9144" y="214884"/>
                </a:lnTo>
                <a:lnTo>
                  <a:pt x="9144" y="234696"/>
                </a:lnTo>
                <a:lnTo>
                  <a:pt x="19812" y="234696"/>
                </a:lnTo>
                <a:close/>
              </a:path>
              <a:path w="970914" h="234950">
                <a:moveTo>
                  <a:pt x="961644" y="21336"/>
                </a:moveTo>
                <a:lnTo>
                  <a:pt x="950976" y="10655"/>
                </a:lnTo>
                <a:lnTo>
                  <a:pt x="950976" y="21336"/>
                </a:lnTo>
                <a:lnTo>
                  <a:pt x="961644" y="21336"/>
                </a:lnTo>
                <a:close/>
              </a:path>
              <a:path w="970914" h="234950">
                <a:moveTo>
                  <a:pt x="961644" y="214884"/>
                </a:moveTo>
                <a:lnTo>
                  <a:pt x="961644" y="21336"/>
                </a:lnTo>
                <a:lnTo>
                  <a:pt x="950976" y="21336"/>
                </a:lnTo>
                <a:lnTo>
                  <a:pt x="950976" y="214884"/>
                </a:lnTo>
                <a:lnTo>
                  <a:pt x="961644" y="214884"/>
                </a:lnTo>
                <a:close/>
              </a:path>
              <a:path w="970914" h="234950">
                <a:moveTo>
                  <a:pt x="961644" y="234696"/>
                </a:moveTo>
                <a:lnTo>
                  <a:pt x="961644" y="214884"/>
                </a:lnTo>
                <a:lnTo>
                  <a:pt x="950976" y="225552"/>
                </a:lnTo>
                <a:lnTo>
                  <a:pt x="950976" y="234696"/>
                </a:lnTo>
                <a:lnTo>
                  <a:pt x="961644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5075" y="4978895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10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5944" y="4969751"/>
            <a:ext cx="352425" cy="233679"/>
          </a:xfrm>
          <a:custGeom>
            <a:avLst/>
            <a:gdLst/>
            <a:ahLst/>
            <a:cxnLst/>
            <a:rect l="l" t="t" r="r" b="b"/>
            <a:pathLst>
              <a:path w="352425" h="233679">
                <a:moveTo>
                  <a:pt x="352031" y="233172"/>
                </a:moveTo>
                <a:lnTo>
                  <a:pt x="352031" y="0"/>
                </a:lnTo>
                <a:lnTo>
                  <a:pt x="0" y="0"/>
                </a:lnTo>
                <a:lnTo>
                  <a:pt x="0" y="233172"/>
                </a:lnTo>
                <a:lnTo>
                  <a:pt x="9131" y="233172"/>
                </a:lnTo>
                <a:lnTo>
                  <a:pt x="9131" y="19812"/>
                </a:lnTo>
                <a:lnTo>
                  <a:pt x="19799" y="9144"/>
                </a:lnTo>
                <a:lnTo>
                  <a:pt x="19799" y="19812"/>
                </a:lnTo>
                <a:lnTo>
                  <a:pt x="332219" y="19812"/>
                </a:lnTo>
                <a:lnTo>
                  <a:pt x="332219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2031" y="233172"/>
                </a:lnTo>
                <a:close/>
              </a:path>
              <a:path w="352425" h="233679">
                <a:moveTo>
                  <a:pt x="19799" y="19812"/>
                </a:moveTo>
                <a:lnTo>
                  <a:pt x="19799" y="9144"/>
                </a:lnTo>
                <a:lnTo>
                  <a:pt x="9131" y="19812"/>
                </a:lnTo>
                <a:lnTo>
                  <a:pt x="19799" y="19812"/>
                </a:lnTo>
                <a:close/>
              </a:path>
              <a:path w="352425" h="233679">
                <a:moveTo>
                  <a:pt x="19799" y="213360"/>
                </a:moveTo>
                <a:lnTo>
                  <a:pt x="19799" y="19812"/>
                </a:lnTo>
                <a:lnTo>
                  <a:pt x="9131" y="19812"/>
                </a:lnTo>
                <a:lnTo>
                  <a:pt x="9131" y="213360"/>
                </a:lnTo>
                <a:lnTo>
                  <a:pt x="19799" y="213360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9131" y="213360"/>
                </a:lnTo>
                <a:lnTo>
                  <a:pt x="19799" y="224028"/>
                </a:lnTo>
                <a:lnTo>
                  <a:pt x="19799" y="233172"/>
                </a:lnTo>
                <a:lnTo>
                  <a:pt x="332219" y="233172"/>
                </a:lnTo>
                <a:lnTo>
                  <a:pt x="332219" y="224028"/>
                </a:lnTo>
                <a:lnTo>
                  <a:pt x="342900" y="213360"/>
                </a:lnTo>
                <a:close/>
              </a:path>
              <a:path w="352425" h="233679">
                <a:moveTo>
                  <a:pt x="19799" y="233172"/>
                </a:moveTo>
                <a:lnTo>
                  <a:pt x="19799" y="224028"/>
                </a:lnTo>
                <a:lnTo>
                  <a:pt x="9131" y="213360"/>
                </a:lnTo>
                <a:lnTo>
                  <a:pt x="9131" y="233172"/>
                </a:lnTo>
                <a:lnTo>
                  <a:pt x="19799" y="233172"/>
                </a:lnTo>
                <a:close/>
              </a:path>
              <a:path w="352425" h="233679">
                <a:moveTo>
                  <a:pt x="342900" y="19812"/>
                </a:moveTo>
                <a:lnTo>
                  <a:pt x="332219" y="9144"/>
                </a:lnTo>
                <a:lnTo>
                  <a:pt x="332219" y="19812"/>
                </a:lnTo>
                <a:lnTo>
                  <a:pt x="342900" y="19812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342900" y="19812"/>
                </a:lnTo>
                <a:lnTo>
                  <a:pt x="332219" y="19812"/>
                </a:lnTo>
                <a:lnTo>
                  <a:pt x="332219" y="213360"/>
                </a:lnTo>
                <a:lnTo>
                  <a:pt x="342900" y="213360"/>
                </a:lnTo>
                <a:close/>
              </a:path>
              <a:path w="352425" h="233679">
                <a:moveTo>
                  <a:pt x="342900" y="233172"/>
                </a:moveTo>
                <a:lnTo>
                  <a:pt x="342900" y="213360"/>
                </a:lnTo>
                <a:lnTo>
                  <a:pt x="332219" y="224028"/>
                </a:lnTo>
                <a:lnTo>
                  <a:pt x="332219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7975" y="4978895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10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7307" y="496975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4" h="233679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21336" y="9144"/>
                </a:lnTo>
                <a:lnTo>
                  <a:pt x="21336" y="19812"/>
                </a:lnTo>
                <a:lnTo>
                  <a:pt x="333756" y="19812"/>
                </a:lnTo>
                <a:lnTo>
                  <a:pt x="333756" y="9144"/>
                </a:lnTo>
                <a:lnTo>
                  <a:pt x="344436" y="19812"/>
                </a:lnTo>
                <a:lnTo>
                  <a:pt x="344436" y="233172"/>
                </a:lnTo>
                <a:lnTo>
                  <a:pt x="353568" y="233172"/>
                </a:lnTo>
                <a:close/>
              </a:path>
              <a:path w="353694" h="233679">
                <a:moveTo>
                  <a:pt x="21336" y="19812"/>
                </a:moveTo>
                <a:lnTo>
                  <a:pt x="21336" y="9144"/>
                </a:lnTo>
                <a:lnTo>
                  <a:pt x="10668" y="19812"/>
                </a:lnTo>
                <a:lnTo>
                  <a:pt x="21336" y="19812"/>
                </a:lnTo>
                <a:close/>
              </a:path>
              <a:path w="353694" h="233679">
                <a:moveTo>
                  <a:pt x="21336" y="213360"/>
                </a:moveTo>
                <a:lnTo>
                  <a:pt x="21336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21336" y="213360"/>
                </a:lnTo>
                <a:close/>
              </a:path>
              <a:path w="353694" h="233679">
                <a:moveTo>
                  <a:pt x="344436" y="213360"/>
                </a:moveTo>
                <a:lnTo>
                  <a:pt x="10668" y="213360"/>
                </a:lnTo>
                <a:lnTo>
                  <a:pt x="21336" y="224028"/>
                </a:lnTo>
                <a:lnTo>
                  <a:pt x="21336" y="233172"/>
                </a:lnTo>
                <a:lnTo>
                  <a:pt x="333756" y="233172"/>
                </a:lnTo>
                <a:lnTo>
                  <a:pt x="333756" y="224028"/>
                </a:lnTo>
                <a:lnTo>
                  <a:pt x="344436" y="213360"/>
                </a:lnTo>
                <a:close/>
              </a:path>
              <a:path w="353694" h="233679">
                <a:moveTo>
                  <a:pt x="21336" y="233172"/>
                </a:moveTo>
                <a:lnTo>
                  <a:pt x="21336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21336" y="233172"/>
                </a:lnTo>
                <a:close/>
              </a:path>
              <a:path w="353694" h="233679">
                <a:moveTo>
                  <a:pt x="344436" y="19812"/>
                </a:moveTo>
                <a:lnTo>
                  <a:pt x="333756" y="9144"/>
                </a:lnTo>
                <a:lnTo>
                  <a:pt x="333756" y="19812"/>
                </a:lnTo>
                <a:lnTo>
                  <a:pt x="344436" y="19812"/>
                </a:lnTo>
                <a:close/>
              </a:path>
              <a:path w="353694" h="233679">
                <a:moveTo>
                  <a:pt x="344436" y="213360"/>
                </a:moveTo>
                <a:lnTo>
                  <a:pt x="344436" y="19812"/>
                </a:lnTo>
                <a:lnTo>
                  <a:pt x="333756" y="19812"/>
                </a:lnTo>
                <a:lnTo>
                  <a:pt x="333756" y="213360"/>
                </a:lnTo>
                <a:lnTo>
                  <a:pt x="344436" y="213360"/>
                </a:lnTo>
                <a:close/>
              </a:path>
              <a:path w="353694" h="233679">
                <a:moveTo>
                  <a:pt x="344436" y="233172"/>
                </a:moveTo>
                <a:lnTo>
                  <a:pt x="344436" y="213360"/>
                </a:lnTo>
                <a:lnTo>
                  <a:pt x="333756" y="224028"/>
                </a:lnTo>
                <a:lnTo>
                  <a:pt x="333756" y="233172"/>
                </a:lnTo>
                <a:lnTo>
                  <a:pt x="344436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0875" y="497889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39" h="215264">
                <a:moveTo>
                  <a:pt x="0" y="0"/>
                </a:moveTo>
                <a:lnTo>
                  <a:pt x="0" y="214882"/>
                </a:lnTo>
                <a:lnTo>
                  <a:pt x="332229" y="214882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0207" y="496975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3756" y="19812"/>
                </a:lnTo>
                <a:lnTo>
                  <a:pt x="333756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68" y="233172"/>
                </a:lnTo>
                <a:close/>
              </a:path>
              <a:path w="353695" h="233679">
                <a:moveTo>
                  <a:pt x="19812" y="19812"/>
                </a:moveTo>
                <a:lnTo>
                  <a:pt x="19812" y="9144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353695" h="233679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333756" y="233172"/>
                </a:lnTo>
                <a:lnTo>
                  <a:pt x="333756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19812" y="233172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19812" y="233172"/>
                </a:lnTo>
                <a:close/>
              </a:path>
              <a:path w="353695" h="233679">
                <a:moveTo>
                  <a:pt x="342900" y="19812"/>
                </a:moveTo>
                <a:lnTo>
                  <a:pt x="333756" y="9144"/>
                </a:lnTo>
                <a:lnTo>
                  <a:pt x="333756" y="19812"/>
                </a:lnTo>
                <a:lnTo>
                  <a:pt x="342900" y="19812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812"/>
                </a:lnTo>
                <a:lnTo>
                  <a:pt x="333756" y="19812"/>
                </a:lnTo>
                <a:lnTo>
                  <a:pt x="333756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72"/>
                </a:moveTo>
                <a:lnTo>
                  <a:pt x="342900" y="213360"/>
                </a:lnTo>
                <a:lnTo>
                  <a:pt x="333756" y="224028"/>
                </a:lnTo>
                <a:lnTo>
                  <a:pt x="333756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9263" y="497889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39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8595" y="496975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68" y="233172"/>
                </a:lnTo>
                <a:close/>
              </a:path>
              <a:path w="353695" h="233679">
                <a:moveTo>
                  <a:pt x="19812" y="19812"/>
                </a:moveTo>
                <a:lnTo>
                  <a:pt x="19812" y="9144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353695" h="233679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332232" y="233172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19812" y="233172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19812" y="233172"/>
                </a:lnTo>
                <a:close/>
              </a:path>
              <a:path w="353695" h="233679">
                <a:moveTo>
                  <a:pt x="342900" y="19812"/>
                </a:moveTo>
                <a:lnTo>
                  <a:pt x="332232" y="9144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72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0639" y="4978895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10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495" y="4969751"/>
            <a:ext cx="352425" cy="233679"/>
          </a:xfrm>
          <a:custGeom>
            <a:avLst/>
            <a:gdLst/>
            <a:ahLst/>
            <a:cxnLst/>
            <a:rect l="l" t="t" r="r" b="b"/>
            <a:pathLst>
              <a:path w="352425" h="233679">
                <a:moveTo>
                  <a:pt x="352044" y="233172"/>
                </a:moveTo>
                <a:lnTo>
                  <a:pt x="352044" y="0"/>
                </a:lnTo>
                <a:lnTo>
                  <a:pt x="0" y="0"/>
                </a:lnTo>
                <a:lnTo>
                  <a:pt x="0" y="233172"/>
                </a:lnTo>
                <a:lnTo>
                  <a:pt x="9144" y="233172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2044" y="233172"/>
                </a:lnTo>
                <a:close/>
              </a:path>
              <a:path w="352425" h="233679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352425" h="233679">
                <a:moveTo>
                  <a:pt x="19812" y="213360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12" y="213360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9144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332232" y="233172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2425" h="233679">
                <a:moveTo>
                  <a:pt x="19812" y="233172"/>
                </a:moveTo>
                <a:lnTo>
                  <a:pt x="19812" y="224028"/>
                </a:lnTo>
                <a:lnTo>
                  <a:pt x="9144" y="213360"/>
                </a:lnTo>
                <a:lnTo>
                  <a:pt x="9144" y="233172"/>
                </a:lnTo>
                <a:lnTo>
                  <a:pt x="19812" y="233172"/>
                </a:lnTo>
                <a:close/>
              </a:path>
              <a:path w="352425" h="233679">
                <a:moveTo>
                  <a:pt x="342900" y="19812"/>
                </a:moveTo>
                <a:lnTo>
                  <a:pt x="332232" y="9144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2425" h="233679">
                <a:moveTo>
                  <a:pt x="342900" y="233172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3539" y="497889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39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2884" y="496975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55" y="233172"/>
                </a:moveTo>
                <a:lnTo>
                  <a:pt x="353555" y="0"/>
                </a:lnTo>
                <a:lnTo>
                  <a:pt x="0" y="0"/>
                </a:lnTo>
                <a:lnTo>
                  <a:pt x="0" y="233172"/>
                </a:lnTo>
                <a:lnTo>
                  <a:pt x="10655" y="233172"/>
                </a:lnTo>
                <a:lnTo>
                  <a:pt x="10655" y="19812"/>
                </a:lnTo>
                <a:lnTo>
                  <a:pt x="21323" y="9144"/>
                </a:lnTo>
                <a:lnTo>
                  <a:pt x="21323" y="19812"/>
                </a:lnTo>
                <a:lnTo>
                  <a:pt x="333743" y="19812"/>
                </a:lnTo>
                <a:lnTo>
                  <a:pt x="333743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55" y="233172"/>
                </a:lnTo>
                <a:close/>
              </a:path>
              <a:path w="353695" h="233679">
                <a:moveTo>
                  <a:pt x="21323" y="19812"/>
                </a:moveTo>
                <a:lnTo>
                  <a:pt x="21323" y="9144"/>
                </a:lnTo>
                <a:lnTo>
                  <a:pt x="10655" y="19812"/>
                </a:lnTo>
                <a:lnTo>
                  <a:pt x="21323" y="19812"/>
                </a:lnTo>
                <a:close/>
              </a:path>
              <a:path w="353695" h="233679">
                <a:moveTo>
                  <a:pt x="21323" y="213360"/>
                </a:moveTo>
                <a:lnTo>
                  <a:pt x="21323" y="19812"/>
                </a:lnTo>
                <a:lnTo>
                  <a:pt x="10655" y="19812"/>
                </a:lnTo>
                <a:lnTo>
                  <a:pt x="10655" y="213360"/>
                </a:lnTo>
                <a:lnTo>
                  <a:pt x="21323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55" y="213360"/>
                </a:lnTo>
                <a:lnTo>
                  <a:pt x="21323" y="224028"/>
                </a:lnTo>
                <a:lnTo>
                  <a:pt x="21323" y="233172"/>
                </a:lnTo>
                <a:lnTo>
                  <a:pt x="333743" y="233172"/>
                </a:lnTo>
                <a:lnTo>
                  <a:pt x="333743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21323" y="233172"/>
                </a:moveTo>
                <a:lnTo>
                  <a:pt x="21323" y="224028"/>
                </a:lnTo>
                <a:lnTo>
                  <a:pt x="10655" y="213360"/>
                </a:lnTo>
                <a:lnTo>
                  <a:pt x="10655" y="233172"/>
                </a:lnTo>
                <a:lnTo>
                  <a:pt x="21323" y="233172"/>
                </a:lnTo>
                <a:close/>
              </a:path>
              <a:path w="353695" h="233679">
                <a:moveTo>
                  <a:pt x="342900" y="19812"/>
                </a:moveTo>
                <a:lnTo>
                  <a:pt x="333743" y="9144"/>
                </a:lnTo>
                <a:lnTo>
                  <a:pt x="333743" y="19812"/>
                </a:lnTo>
                <a:lnTo>
                  <a:pt x="342900" y="19812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812"/>
                </a:lnTo>
                <a:lnTo>
                  <a:pt x="333743" y="19812"/>
                </a:lnTo>
                <a:lnTo>
                  <a:pt x="333743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72"/>
                </a:moveTo>
                <a:lnTo>
                  <a:pt x="342900" y="213360"/>
                </a:lnTo>
                <a:lnTo>
                  <a:pt x="333743" y="224028"/>
                </a:lnTo>
                <a:lnTo>
                  <a:pt x="333743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7139" y="4777714"/>
            <a:ext cx="701040" cy="215265"/>
          </a:xfrm>
          <a:custGeom>
            <a:avLst/>
            <a:gdLst/>
            <a:ahLst/>
            <a:cxnLst/>
            <a:rect l="l" t="t" r="r" b="b"/>
            <a:pathLst>
              <a:path w="701039" h="215264">
                <a:moveTo>
                  <a:pt x="701040" y="18300"/>
                </a:moveTo>
                <a:lnTo>
                  <a:pt x="696468" y="0"/>
                </a:lnTo>
                <a:lnTo>
                  <a:pt x="0" y="195084"/>
                </a:lnTo>
                <a:lnTo>
                  <a:pt x="4584" y="214896"/>
                </a:lnTo>
                <a:lnTo>
                  <a:pt x="701040" y="1830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1415" y="4783823"/>
            <a:ext cx="746760" cy="201295"/>
          </a:xfrm>
          <a:custGeom>
            <a:avLst/>
            <a:gdLst/>
            <a:ahLst/>
            <a:cxnLst/>
            <a:rect l="l" t="t" r="r" b="b"/>
            <a:pathLst>
              <a:path w="746760" h="201295">
                <a:moveTo>
                  <a:pt x="746760" y="182880"/>
                </a:moveTo>
                <a:lnTo>
                  <a:pt x="4572" y="0"/>
                </a:lnTo>
                <a:lnTo>
                  <a:pt x="0" y="19812"/>
                </a:lnTo>
                <a:lnTo>
                  <a:pt x="740664" y="201168"/>
                </a:lnTo>
                <a:lnTo>
                  <a:pt x="746760" y="18288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2675" y="5957303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3544" y="594663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4" h="234950">
                <a:moveTo>
                  <a:pt x="353555" y="234696"/>
                </a:moveTo>
                <a:lnTo>
                  <a:pt x="353555" y="0"/>
                </a:lnTo>
                <a:lnTo>
                  <a:pt x="0" y="0"/>
                </a:lnTo>
                <a:lnTo>
                  <a:pt x="0" y="234696"/>
                </a:lnTo>
                <a:lnTo>
                  <a:pt x="9131" y="234696"/>
                </a:lnTo>
                <a:lnTo>
                  <a:pt x="9131" y="21336"/>
                </a:lnTo>
                <a:lnTo>
                  <a:pt x="19799" y="10668"/>
                </a:lnTo>
                <a:lnTo>
                  <a:pt x="19799" y="21336"/>
                </a:lnTo>
                <a:lnTo>
                  <a:pt x="332219" y="21336"/>
                </a:lnTo>
                <a:lnTo>
                  <a:pt x="332219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55" y="234696"/>
                </a:lnTo>
                <a:close/>
              </a:path>
              <a:path w="353694" h="234950">
                <a:moveTo>
                  <a:pt x="19799" y="21336"/>
                </a:moveTo>
                <a:lnTo>
                  <a:pt x="19799" y="10668"/>
                </a:lnTo>
                <a:lnTo>
                  <a:pt x="9131" y="21336"/>
                </a:lnTo>
                <a:lnTo>
                  <a:pt x="19799" y="21336"/>
                </a:lnTo>
                <a:close/>
              </a:path>
              <a:path w="353694" h="234950">
                <a:moveTo>
                  <a:pt x="19799" y="214884"/>
                </a:moveTo>
                <a:lnTo>
                  <a:pt x="19799" y="21336"/>
                </a:lnTo>
                <a:lnTo>
                  <a:pt x="9131" y="21336"/>
                </a:lnTo>
                <a:lnTo>
                  <a:pt x="9131" y="214884"/>
                </a:lnTo>
                <a:lnTo>
                  <a:pt x="19799" y="214884"/>
                </a:lnTo>
                <a:close/>
              </a:path>
              <a:path w="353694" h="234950">
                <a:moveTo>
                  <a:pt x="342900" y="214884"/>
                </a:moveTo>
                <a:lnTo>
                  <a:pt x="9131" y="214884"/>
                </a:lnTo>
                <a:lnTo>
                  <a:pt x="19799" y="224028"/>
                </a:lnTo>
                <a:lnTo>
                  <a:pt x="19799" y="234696"/>
                </a:lnTo>
                <a:lnTo>
                  <a:pt x="332219" y="234696"/>
                </a:lnTo>
                <a:lnTo>
                  <a:pt x="332219" y="224028"/>
                </a:lnTo>
                <a:lnTo>
                  <a:pt x="342900" y="214884"/>
                </a:lnTo>
                <a:close/>
              </a:path>
              <a:path w="353694" h="234950">
                <a:moveTo>
                  <a:pt x="19799" y="234696"/>
                </a:moveTo>
                <a:lnTo>
                  <a:pt x="19799" y="224028"/>
                </a:lnTo>
                <a:lnTo>
                  <a:pt x="9131" y="214884"/>
                </a:lnTo>
                <a:lnTo>
                  <a:pt x="9131" y="234696"/>
                </a:lnTo>
                <a:lnTo>
                  <a:pt x="19799" y="234696"/>
                </a:lnTo>
                <a:close/>
              </a:path>
              <a:path w="353694" h="234950">
                <a:moveTo>
                  <a:pt x="342900" y="21336"/>
                </a:moveTo>
                <a:lnTo>
                  <a:pt x="332219" y="10668"/>
                </a:lnTo>
                <a:lnTo>
                  <a:pt x="332219" y="21336"/>
                </a:lnTo>
                <a:lnTo>
                  <a:pt x="342900" y="21336"/>
                </a:lnTo>
                <a:close/>
              </a:path>
              <a:path w="353694" h="234950">
                <a:moveTo>
                  <a:pt x="342900" y="214884"/>
                </a:moveTo>
                <a:lnTo>
                  <a:pt x="342900" y="21336"/>
                </a:lnTo>
                <a:lnTo>
                  <a:pt x="332219" y="21336"/>
                </a:lnTo>
                <a:lnTo>
                  <a:pt x="332219" y="214884"/>
                </a:lnTo>
                <a:lnTo>
                  <a:pt x="342900" y="214884"/>
                </a:lnTo>
                <a:close/>
              </a:path>
              <a:path w="353694" h="234950">
                <a:moveTo>
                  <a:pt x="342900" y="234696"/>
                </a:moveTo>
                <a:lnTo>
                  <a:pt x="342900" y="214884"/>
                </a:lnTo>
                <a:lnTo>
                  <a:pt x="332219" y="224028"/>
                </a:lnTo>
                <a:lnTo>
                  <a:pt x="332219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5575" y="5957303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36444" y="5946635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31" y="234696"/>
                </a:moveTo>
                <a:lnTo>
                  <a:pt x="352031" y="0"/>
                </a:lnTo>
                <a:lnTo>
                  <a:pt x="0" y="0"/>
                </a:lnTo>
                <a:lnTo>
                  <a:pt x="0" y="234696"/>
                </a:lnTo>
                <a:lnTo>
                  <a:pt x="9131" y="234696"/>
                </a:lnTo>
                <a:lnTo>
                  <a:pt x="9131" y="21336"/>
                </a:lnTo>
                <a:lnTo>
                  <a:pt x="19799" y="10668"/>
                </a:lnTo>
                <a:lnTo>
                  <a:pt x="19799" y="21336"/>
                </a:lnTo>
                <a:lnTo>
                  <a:pt x="332219" y="21336"/>
                </a:lnTo>
                <a:lnTo>
                  <a:pt x="332219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2031" y="234696"/>
                </a:lnTo>
                <a:close/>
              </a:path>
              <a:path w="352425" h="234950">
                <a:moveTo>
                  <a:pt x="19799" y="21336"/>
                </a:moveTo>
                <a:lnTo>
                  <a:pt x="19799" y="10668"/>
                </a:lnTo>
                <a:lnTo>
                  <a:pt x="9131" y="21336"/>
                </a:lnTo>
                <a:lnTo>
                  <a:pt x="19799" y="21336"/>
                </a:lnTo>
                <a:close/>
              </a:path>
              <a:path w="352425" h="234950">
                <a:moveTo>
                  <a:pt x="19799" y="214884"/>
                </a:moveTo>
                <a:lnTo>
                  <a:pt x="19799" y="21336"/>
                </a:lnTo>
                <a:lnTo>
                  <a:pt x="9131" y="21336"/>
                </a:lnTo>
                <a:lnTo>
                  <a:pt x="9131" y="214884"/>
                </a:lnTo>
                <a:lnTo>
                  <a:pt x="19799" y="214884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9131" y="214884"/>
                </a:lnTo>
                <a:lnTo>
                  <a:pt x="19799" y="224028"/>
                </a:lnTo>
                <a:lnTo>
                  <a:pt x="19799" y="234696"/>
                </a:lnTo>
                <a:lnTo>
                  <a:pt x="332219" y="234696"/>
                </a:lnTo>
                <a:lnTo>
                  <a:pt x="332219" y="224028"/>
                </a:lnTo>
                <a:lnTo>
                  <a:pt x="342900" y="214884"/>
                </a:lnTo>
                <a:close/>
              </a:path>
              <a:path w="352425" h="234950">
                <a:moveTo>
                  <a:pt x="19799" y="234696"/>
                </a:moveTo>
                <a:lnTo>
                  <a:pt x="19799" y="224028"/>
                </a:lnTo>
                <a:lnTo>
                  <a:pt x="9131" y="214884"/>
                </a:lnTo>
                <a:lnTo>
                  <a:pt x="9131" y="234696"/>
                </a:lnTo>
                <a:lnTo>
                  <a:pt x="19799" y="234696"/>
                </a:lnTo>
                <a:close/>
              </a:path>
              <a:path w="352425" h="234950">
                <a:moveTo>
                  <a:pt x="342900" y="21336"/>
                </a:moveTo>
                <a:lnTo>
                  <a:pt x="332219" y="10668"/>
                </a:lnTo>
                <a:lnTo>
                  <a:pt x="332219" y="21336"/>
                </a:lnTo>
                <a:lnTo>
                  <a:pt x="342900" y="21336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342900" y="21336"/>
                </a:lnTo>
                <a:lnTo>
                  <a:pt x="332219" y="21336"/>
                </a:lnTo>
                <a:lnTo>
                  <a:pt x="332219" y="214884"/>
                </a:lnTo>
                <a:lnTo>
                  <a:pt x="342900" y="214884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4884"/>
                </a:lnTo>
                <a:lnTo>
                  <a:pt x="332219" y="224028"/>
                </a:lnTo>
                <a:lnTo>
                  <a:pt x="332219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5175" y="595730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4507" y="594663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332232" y="21336"/>
                </a:lnTo>
                <a:lnTo>
                  <a:pt x="332232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21336"/>
                </a:moveTo>
                <a:lnTo>
                  <a:pt x="19812" y="10668"/>
                </a:lnTo>
                <a:lnTo>
                  <a:pt x="10668" y="21336"/>
                </a:lnTo>
                <a:lnTo>
                  <a:pt x="19812" y="21336"/>
                </a:lnTo>
                <a:close/>
              </a:path>
              <a:path w="353695" h="234950">
                <a:moveTo>
                  <a:pt x="19812" y="214884"/>
                </a:moveTo>
                <a:lnTo>
                  <a:pt x="19812" y="21336"/>
                </a:lnTo>
                <a:lnTo>
                  <a:pt x="10668" y="21336"/>
                </a:lnTo>
                <a:lnTo>
                  <a:pt x="10668" y="214884"/>
                </a:lnTo>
                <a:lnTo>
                  <a:pt x="19812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68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68" y="214884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2232" y="10668"/>
                </a:lnTo>
                <a:lnTo>
                  <a:pt x="332232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21336"/>
                </a:lnTo>
                <a:lnTo>
                  <a:pt x="332232" y="21336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6564" y="5957303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2" y="213360"/>
                </a:lnTo>
                <a:lnTo>
                  <a:pt x="333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7407" y="594663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9156" y="234696"/>
                </a:lnTo>
                <a:lnTo>
                  <a:pt x="9156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332232" y="21336"/>
                </a:lnTo>
                <a:lnTo>
                  <a:pt x="332232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21336"/>
                </a:moveTo>
                <a:lnTo>
                  <a:pt x="19812" y="10668"/>
                </a:lnTo>
                <a:lnTo>
                  <a:pt x="9156" y="21336"/>
                </a:lnTo>
                <a:lnTo>
                  <a:pt x="19812" y="21336"/>
                </a:lnTo>
                <a:close/>
              </a:path>
              <a:path w="353695" h="234950">
                <a:moveTo>
                  <a:pt x="19812" y="214884"/>
                </a:moveTo>
                <a:lnTo>
                  <a:pt x="19812" y="21336"/>
                </a:lnTo>
                <a:lnTo>
                  <a:pt x="9156" y="21336"/>
                </a:lnTo>
                <a:lnTo>
                  <a:pt x="9156" y="214884"/>
                </a:lnTo>
                <a:lnTo>
                  <a:pt x="19812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9156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9156" y="214884"/>
                </a:lnTo>
                <a:lnTo>
                  <a:pt x="9156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2232" y="10668"/>
                </a:lnTo>
                <a:lnTo>
                  <a:pt x="332232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21336"/>
                </a:lnTo>
                <a:lnTo>
                  <a:pt x="332232" y="21336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1483" y="5573255"/>
            <a:ext cx="1041400" cy="379730"/>
          </a:xfrm>
          <a:custGeom>
            <a:avLst/>
            <a:gdLst/>
            <a:ahLst/>
            <a:cxnLst/>
            <a:rect l="l" t="t" r="r" b="b"/>
            <a:pathLst>
              <a:path w="1041400" h="379729">
                <a:moveTo>
                  <a:pt x="1040892" y="18288"/>
                </a:moveTo>
                <a:lnTo>
                  <a:pt x="1034796" y="0"/>
                </a:lnTo>
                <a:lnTo>
                  <a:pt x="0" y="359664"/>
                </a:lnTo>
                <a:lnTo>
                  <a:pt x="6096" y="379476"/>
                </a:lnTo>
                <a:lnTo>
                  <a:pt x="1040892" y="1828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38639" y="5588495"/>
            <a:ext cx="181610" cy="373380"/>
          </a:xfrm>
          <a:custGeom>
            <a:avLst/>
            <a:gdLst/>
            <a:ahLst/>
            <a:cxnLst/>
            <a:rect l="l" t="t" r="r" b="b"/>
            <a:pathLst>
              <a:path w="181610" h="373379">
                <a:moveTo>
                  <a:pt x="181356" y="7620"/>
                </a:moveTo>
                <a:lnTo>
                  <a:pt x="163068" y="0"/>
                </a:lnTo>
                <a:lnTo>
                  <a:pt x="0" y="365760"/>
                </a:lnTo>
                <a:lnTo>
                  <a:pt x="18288" y="373380"/>
                </a:lnTo>
                <a:lnTo>
                  <a:pt x="181356" y="762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064" y="595730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7383" y="594663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80" y="234696"/>
                </a:moveTo>
                <a:lnTo>
                  <a:pt x="353580" y="0"/>
                </a:lnTo>
                <a:lnTo>
                  <a:pt x="0" y="0"/>
                </a:lnTo>
                <a:lnTo>
                  <a:pt x="0" y="234696"/>
                </a:lnTo>
                <a:lnTo>
                  <a:pt x="10680" y="234696"/>
                </a:lnTo>
                <a:lnTo>
                  <a:pt x="10680" y="21336"/>
                </a:lnTo>
                <a:lnTo>
                  <a:pt x="21336" y="10668"/>
                </a:lnTo>
                <a:lnTo>
                  <a:pt x="21336" y="21336"/>
                </a:lnTo>
                <a:lnTo>
                  <a:pt x="333756" y="21336"/>
                </a:lnTo>
                <a:lnTo>
                  <a:pt x="333756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80" y="234696"/>
                </a:lnTo>
                <a:close/>
              </a:path>
              <a:path w="353695" h="234950">
                <a:moveTo>
                  <a:pt x="21336" y="21336"/>
                </a:moveTo>
                <a:lnTo>
                  <a:pt x="21336" y="10668"/>
                </a:lnTo>
                <a:lnTo>
                  <a:pt x="10680" y="21336"/>
                </a:lnTo>
                <a:lnTo>
                  <a:pt x="21336" y="21336"/>
                </a:lnTo>
                <a:close/>
              </a:path>
              <a:path w="353695" h="234950">
                <a:moveTo>
                  <a:pt x="21336" y="214884"/>
                </a:moveTo>
                <a:lnTo>
                  <a:pt x="21336" y="21336"/>
                </a:lnTo>
                <a:lnTo>
                  <a:pt x="10680" y="21336"/>
                </a:lnTo>
                <a:lnTo>
                  <a:pt x="10680" y="214884"/>
                </a:lnTo>
                <a:lnTo>
                  <a:pt x="21336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80" y="214884"/>
                </a:lnTo>
                <a:lnTo>
                  <a:pt x="21336" y="224028"/>
                </a:lnTo>
                <a:lnTo>
                  <a:pt x="21336" y="234696"/>
                </a:lnTo>
                <a:lnTo>
                  <a:pt x="333756" y="234696"/>
                </a:lnTo>
                <a:lnTo>
                  <a:pt x="333756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21336" y="234696"/>
                </a:moveTo>
                <a:lnTo>
                  <a:pt x="21336" y="224028"/>
                </a:lnTo>
                <a:lnTo>
                  <a:pt x="10680" y="214884"/>
                </a:lnTo>
                <a:lnTo>
                  <a:pt x="10680" y="234696"/>
                </a:lnTo>
                <a:lnTo>
                  <a:pt x="21336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3756" y="10668"/>
                </a:lnTo>
                <a:lnTo>
                  <a:pt x="333756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21336"/>
                </a:lnTo>
                <a:lnTo>
                  <a:pt x="333756" y="21336"/>
                </a:lnTo>
                <a:lnTo>
                  <a:pt x="333756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84"/>
                </a:lnTo>
                <a:lnTo>
                  <a:pt x="333756" y="224028"/>
                </a:lnTo>
                <a:lnTo>
                  <a:pt x="333756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10964" y="595730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0283" y="594663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80" y="234696"/>
                </a:moveTo>
                <a:lnTo>
                  <a:pt x="353580" y="0"/>
                </a:lnTo>
                <a:lnTo>
                  <a:pt x="0" y="0"/>
                </a:lnTo>
                <a:lnTo>
                  <a:pt x="0" y="234696"/>
                </a:lnTo>
                <a:lnTo>
                  <a:pt x="10680" y="234696"/>
                </a:lnTo>
                <a:lnTo>
                  <a:pt x="10680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332232" y="21336"/>
                </a:lnTo>
                <a:lnTo>
                  <a:pt x="332232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80" y="234696"/>
                </a:lnTo>
                <a:close/>
              </a:path>
              <a:path w="353695" h="234950">
                <a:moveTo>
                  <a:pt x="19812" y="21336"/>
                </a:moveTo>
                <a:lnTo>
                  <a:pt x="19812" y="10668"/>
                </a:lnTo>
                <a:lnTo>
                  <a:pt x="10680" y="21336"/>
                </a:lnTo>
                <a:lnTo>
                  <a:pt x="19812" y="21336"/>
                </a:lnTo>
                <a:close/>
              </a:path>
              <a:path w="353695" h="234950">
                <a:moveTo>
                  <a:pt x="19812" y="214884"/>
                </a:moveTo>
                <a:lnTo>
                  <a:pt x="19812" y="21336"/>
                </a:lnTo>
                <a:lnTo>
                  <a:pt x="10680" y="21336"/>
                </a:lnTo>
                <a:lnTo>
                  <a:pt x="10680" y="214884"/>
                </a:lnTo>
                <a:lnTo>
                  <a:pt x="19812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80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80" y="214884"/>
                </a:lnTo>
                <a:lnTo>
                  <a:pt x="10680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2232" y="10668"/>
                </a:lnTo>
                <a:lnTo>
                  <a:pt x="332232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21336"/>
                </a:lnTo>
                <a:lnTo>
                  <a:pt x="332232" y="21336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86467" y="5574779"/>
            <a:ext cx="856615" cy="378460"/>
          </a:xfrm>
          <a:custGeom>
            <a:avLst/>
            <a:gdLst/>
            <a:ahLst/>
            <a:cxnLst/>
            <a:rect l="l" t="t" r="r" b="b"/>
            <a:pathLst>
              <a:path w="856614" h="378460">
                <a:moveTo>
                  <a:pt x="856488" y="359664"/>
                </a:moveTo>
                <a:lnTo>
                  <a:pt x="7620" y="0"/>
                </a:lnTo>
                <a:lnTo>
                  <a:pt x="0" y="18275"/>
                </a:lnTo>
                <a:lnTo>
                  <a:pt x="848868" y="377952"/>
                </a:lnTo>
                <a:lnTo>
                  <a:pt x="856488" y="35966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73006" y="3527793"/>
            <a:ext cx="3375025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14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5" dirty="0">
                <a:solidFill>
                  <a:srgbClr val="262747"/>
                </a:solidFill>
                <a:latin typeface="Arial"/>
                <a:cs typeface="Arial"/>
              </a:rPr>
              <a:t>’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or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ti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anage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m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S)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Mi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nd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ws</a:t>
            </a:r>
            <a:r>
              <a:rPr sz="110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Reg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endParaRPr sz="1100">
              <a:latin typeface="Arial"/>
              <a:cs typeface="Arial"/>
            </a:endParaRPr>
          </a:p>
          <a:p>
            <a:pPr marL="1109980">
              <a:lnSpc>
                <a:spcPct val="100000"/>
              </a:lnSpc>
              <a:spcBef>
                <a:spcPts val="570"/>
              </a:spcBef>
            </a:pPr>
            <a:r>
              <a:rPr sz="950" spc="5" dirty="0">
                <a:latin typeface="Arial"/>
                <a:cs typeface="Arial"/>
              </a:rPr>
              <a:t>D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5" dirty="0">
                <a:latin typeface="Arial"/>
                <a:cs typeface="Arial"/>
              </a:rPr>
              <a:t>mmy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od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 </a:t>
            </a: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d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63863" y="4361675"/>
            <a:ext cx="500380" cy="312420"/>
          </a:xfrm>
          <a:custGeom>
            <a:avLst/>
            <a:gdLst/>
            <a:ahLst/>
            <a:cxnLst/>
            <a:rect l="l" t="t" r="r" b="b"/>
            <a:pathLst>
              <a:path w="500380" h="312420">
                <a:moveTo>
                  <a:pt x="21336" y="13716"/>
                </a:moveTo>
                <a:lnTo>
                  <a:pt x="19812" y="9144"/>
                </a:lnTo>
                <a:lnTo>
                  <a:pt x="18300" y="3048"/>
                </a:lnTo>
                <a:lnTo>
                  <a:pt x="13716" y="0"/>
                </a:lnTo>
                <a:lnTo>
                  <a:pt x="7620" y="1524"/>
                </a:lnTo>
                <a:lnTo>
                  <a:pt x="3060" y="3048"/>
                </a:lnTo>
                <a:lnTo>
                  <a:pt x="0" y="9144"/>
                </a:lnTo>
                <a:lnTo>
                  <a:pt x="1524" y="13716"/>
                </a:lnTo>
                <a:lnTo>
                  <a:pt x="1524" y="19799"/>
                </a:lnTo>
                <a:lnTo>
                  <a:pt x="7620" y="22860"/>
                </a:lnTo>
                <a:lnTo>
                  <a:pt x="13716" y="21336"/>
                </a:lnTo>
                <a:lnTo>
                  <a:pt x="18300" y="19799"/>
                </a:lnTo>
                <a:lnTo>
                  <a:pt x="21336" y="13716"/>
                </a:lnTo>
                <a:close/>
              </a:path>
              <a:path w="500380" h="312420">
                <a:moveTo>
                  <a:pt x="32004" y="53340"/>
                </a:moveTo>
                <a:lnTo>
                  <a:pt x="30480" y="47244"/>
                </a:lnTo>
                <a:lnTo>
                  <a:pt x="28956" y="42659"/>
                </a:lnTo>
                <a:lnTo>
                  <a:pt x="24384" y="39624"/>
                </a:lnTo>
                <a:lnTo>
                  <a:pt x="18300" y="41148"/>
                </a:lnTo>
                <a:lnTo>
                  <a:pt x="13716" y="42659"/>
                </a:lnTo>
                <a:lnTo>
                  <a:pt x="10680" y="47244"/>
                </a:lnTo>
                <a:lnTo>
                  <a:pt x="12192" y="53340"/>
                </a:lnTo>
                <a:lnTo>
                  <a:pt x="13716" y="57899"/>
                </a:lnTo>
                <a:lnTo>
                  <a:pt x="18300" y="60960"/>
                </a:lnTo>
                <a:lnTo>
                  <a:pt x="24384" y="59436"/>
                </a:lnTo>
                <a:lnTo>
                  <a:pt x="28956" y="57899"/>
                </a:lnTo>
                <a:lnTo>
                  <a:pt x="32004" y="53340"/>
                </a:lnTo>
                <a:close/>
              </a:path>
              <a:path w="500380" h="312420">
                <a:moveTo>
                  <a:pt x="44196" y="91440"/>
                </a:moveTo>
                <a:lnTo>
                  <a:pt x="42672" y="86868"/>
                </a:lnTo>
                <a:lnTo>
                  <a:pt x="41160" y="80759"/>
                </a:lnTo>
                <a:lnTo>
                  <a:pt x="35052" y="77724"/>
                </a:lnTo>
                <a:lnTo>
                  <a:pt x="28956" y="79248"/>
                </a:lnTo>
                <a:lnTo>
                  <a:pt x="24384" y="80759"/>
                </a:lnTo>
                <a:lnTo>
                  <a:pt x="21336" y="86868"/>
                </a:lnTo>
                <a:lnTo>
                  <a:pt x="22860" y="91440"/>
                </a:lnTo>
                <a:lnTo>
                  <a:pt x="24384" y="97536"/>
                </a:lnTo>
                <a:lnTo>
                  <a:pt x="28956" y="100584"/>
                </a:lnTo>
                <a:lnTo>
                  <a:pt x="41160" y="97536"/>
                </a:lnTo>
                <a:lnTo>
                  <a:pt x="44196" y="91440"/>
                </a:lnTo>
                <a:close/>
              </a:path>
              <a:path w="500380" h="312420">
                <a:moveTo>
                  <a:pt x="54864" y="131064"/>
                </a:moveTo>
                <a:lnTo>
                  <a:pt x="53340" y="126479"/>
                </a:lnTo>
                <a:lnTo>
                  <a:pt x="51816" y="120396"/>
                </a:lnTo>
                <a:lnTo>
                  <a:pt x="45720" y="117348"/>
                </a:lnTo>
                <a:lnTo>
                  <a:pt x="41160" y="118859"/>
                </a:lnTo>
                <a:lnTo>
                  <a:pt x="35052" y="120396"/>
                </a:lnTo>
                <a:lnTo>
                  <a:pt x="32004" y="126479"/>
                </a:lnTo>
                <a:lnTo>
                  <a:pt x="33540" y="131064"/>
                </a:lnTo>
                <a:lnTo>
                  <a:pt x="35052" y="137160"/>
                </a:lnTo>
                <a:lnTo>
                  <a:pt x="41160" y="140208"/>
                </a:lnTo>
                <a:lnTo>
                  <a:pt x="45720" y="138684"/>
                </a:lnTo>
                <a:lnTo>
                  <a:pt x="51816" y="137160"/>
                </a:lnTo>
                <a:lnTo>
                  <a:pt x="54864" y="131064"/>
                </a:lnTo>
                <a:close/>
              </a:path>
              <a:path w="500380" h="312420">
                <a:moveTo>
                  <a:pt x="71640" y="163068"/>
                </a:moveTo>
                <a:lnTo>
                  <a:pt x="70104" y="156959"/>
                </a:lnTo>
                <a:lnTo>
                  <a:pt x="60960" y="150876"/>
                </a:lnTo>
                <a:lnTo>
                  <a:pt x="54864" y="152400"/>
                </a:lnTo>
                <a:lnTo>
                  <a:pt x="51816" y="158496"/>
                </a:lnTo>
                <a:lnTo>
                  <a:pt x="48780" y="163068"/>
                </a:lnTo>
                <a:lnTo>
                  <a:pt x="50292" y="169164"/>
                </a:lnTo>
                <a:lnTo>
                  <a:pt x="54864" y="172199"/>
                </a:lnTo>
                <a:lnTo>
                  <a:pt x="60960" y="173736"/>
                </a:lnTo>
                <a:lnTo>
                  <a:pt x="67056" y="172199"/>
                </a:lnTo>
                <a:lnTo>
                  <a:pt x="68580" y="167640"/>
                </a:lnTo>
                <a:lnTo>
                  <a:pt x="71640" y="163068"/>
                </a:lnTo>
                <a:close/>
              </a:path>
              <a:path w="500380" h="312420">
                <a:moveTo>
                  <a:pt x="106680" y="182880"/>
                </a:moveTo>
                <a:lnTo>
                  <a:pt x="105156" y="176784"/>
                </a:lnTo>
                <a:lnTo>
                  <a:pt x="96012" y="170688"/>
                </a:lnTo>
                <a:lnTo>
                  <a:pt x="89916" y="172199"/>
                </a:lnTo>
                <a:lnTo>
                  <a:pt x="86880" y="178308"/>
                </a:lnTo>
                <a:lnTo>
                  <a:pt x="83820" y="182880"/>
                </a:lnTo>
                <a:lnTo>
                  <a:pt x="85344" y="188976"/>
                </a:lnTo>
                <a:lnTo>
                  <a:pt x="91440" y="192024"/>
                </a:lnTo>
                <a:lnTo>
                  <a:pt x="96012" y="193548"/>
                </a:lnTo>
                <a:lnTo>
                  <a:pt x="102120" y="192024"/>
                </a:lnTo>
                <a:lnTo>
                  <a:pt x="105156" y="187439"/>
                </a:lnTo>
                <a:lnTo>
                  <a:pt x="106680" y="182880"/>
                </a:lnTo>
                <a:close/>
              </a:path>
              <a:path w="500380" h="312420">
                <a:moveTo>
                  <a:pt x="143256" y="202679"/>
                </a:moveTo>
                <a:lnTo>
                  <a:pt x="141732" y="196596"/>
                </a:lnTo>
                <a:lnTo>
                  <a:pt x="135636" y="193548"/>
                </a:lnTo>
                <a:lnTo>
                  <a:pt x="131064" y="190500"/>
                </a:lnTo>
                <a:lnTo>
                  <a:pt x="124980" y="192024"/>
                </a:lnTo>
                <a:lnTo>
                  <a:pt x="121920" y="198120"/>
                </a:lnTo>
                <a:lnTo>
                  <a:pt x="118872" y="202679"/>
                </a:lnTo>
                <a:lnTo>
                  <a:pt x="121920" y="208788"/>
                </a:lnTo>
                <a:lnTo>
                  <a:pt x="131064" y="214884"/>
                </a:lnTo>
                <a:lnTo>
                  <a:pt x="137160" y="211836"/>
                </a:lnTo>
                <a:lnTo>
                  <a:pt x="143256" y="202679"/>
                </a:lnTo>
                <a:close/>
              </a:path>
              <a:path w="500380" h="312420">
                <a:moveTo>
                  <a:pt x="178320" y="222504"/>
                </a:moveTo>
                <a:lnTo>
                  <a:pt x="176784" y="216408"/>
                </a:lnTo>
                <a:lnTo>
                  <a:pt x="172212" y="213360"/>
                </a:lnTo>
                <a:lnTo>
                  <a:pt x="166116" y="210299"/>
                </a:lnTo>
                <a:lnTo>
                  <a:pt x="160020" y="213360"/>
                </a:lnTo>
                <a:lnTo>
                  <a:pt x="156972" y="217919"/>
                </a:lnTo>
                <a:lnTo>
                  <a:pt x="155460" y="222504"/>
                </a:lnTo>
                <a:lnTo>
                  <a:pt x="156972" y="228600"/>
                </a:lnTo>
                <a:lnTo>
                  <a:pt x="166116" y="234696"/>
                </a:lnTo>
                <a:lnTo>
                  <a:pt x="172212" y="231648"/>
                </a:lnTo>
                <a:lnTo>
                  <a:pt x="178320" y="222504"/>
                </a:lnTo>
                <a:close/>
              </a:path>
              <a:path w="500380" h="312420">
                <a:moveTo>
                  <a:pt x="213360" y="242316"/>
                </a:moveTo>
                <a:lnTo>
                  <a:pt x="211836" y="236220"/>
                </a:lnTo>
                <a:lnTo>
                  <a:pt x="207264" y="233159"/>
                </a:lnTo>
                <a:lnTo>
                  <a:pt x="202692" y="230124"/>
                </a:lnTo>
                <a:lnTo>
                  <a:pt x="196596" y="233159"/>
                </a:lnTo>
                <a:lnTo>
                  <a:pt x="190500" y="242316"/>
                </a:lnTo>
                <a:lnTo>
                  <a:pt x="192024" y="248399"/>
                </a:lnTo>
                <a:lnTo>
                  <a:pt x="196596" y="251460"/>
                </a:lnTo>
                <a:lnTo>
                  <a:pt x="201180" y="254508"/>
                </a:lnTo>
                <a:lnTo>
                  <a:pt x="208800" y="252984"/>
                </a:lnTo>
                <a:lnTo>
                  <a:pt x="210312" y="246888"/>
                </a:lnTo>
                <a:lnTo>
                  <a:pt x="213360" y="242316"/>
                </a:lnTo>
                <a:close/>
              </a:path>
              <a:path w="500380" h="312420">
                <a:moveTo>
                  <a:pt x="248412" y="262128"/>
                </a:moveTo>
                <a:lnTo>
                  <a:pt x="246900" y="256019"/>
                </a:lnTo>
                <a:lnTo>
                  <a:pt x="242316" y="252984"/>
                </a:lnTo>
                <a:lnTo>
                  <a:pt x="237744" y="251460"/>
                </a:lnTo>
                <a:lnTo>
                  <a:pt x="231660" y="252984"/>
                </a:lnTo>
                <a:lnTo>
                  <a:pt x="225552" y="262128"/>
                </a:lnTo>
                <a:lnTo>
                  <a:pt x="227076" y="268224"/>
                </a:lnTo>
                <a:lnTo>
                  <a:pt x="231660" y="271259"/>
                </a:lnTo>
                <a:lnTo>
                  <a:pt x="237744" y="274320"/>
                </a:lnTo>
                <a:lnTo>
                  <a:pt x="243840" y="272796"/>
                </a:lnTo>
                <a:lnTo>
                  <a:pt x="246900" y="266700"/>
                </a:lnTo>
                <a:lnTo>
                  <a:pt x="248412" y="262128"/>
                </a:lnTo>
                <a:close/>
              </a:path>
              <a:path w="500380" h="312420">
                <a:moveTo>
                  <a:pt x="286512" y="275844"/>
                </a:moveTo>
                <a:lnTo>
                  <a:pt x="286512" y="265176"/>
                </a:lnTo>
                <a:lnTo>
                  <a:pt x="283464" y="260604"/>
                </a:lnTo>
                <a:lnTo>
                  <a:pt x="277380" y="259080"/>
                </a:lnTo>
                <a:lnTo>
                  <a:pt x="271272" y="259080"/>
                </a:lnTo>
                <a:lnTo>
                  <a:pt x="266700" y="263639"/>
                </a:lnTo>
                <a:lnTo>
                  <a:pt x="266700" y="274320"/>
                </a:lnTo>
                <a:lnTo>
                  <a:pt x="269760" y="278879"/>
                </a:lnTo>
                <a:lnTo>
                  <a:pt x="275844" y="280416"/>
                </a:lnTo>
                <a:lnTo>
                  <a:pt x="281940" y="280416"/>
                </a:lnTo>
                <a:lnTo>
                  <a:pt x="286512" y="275844"/>
                </a:lnTo>
                <a:close/>
              </a:path>
              <a:path w="500380" h="312420">
                <a:moveTo>
                  <a:pt x="327660" y="272796"/>
                </a:moveTo>
                <a:lnTo>
                  <a:pt x="327660" y="268224"/>
                </a:lnTo>
                <a:lnTo>
                  <a:pt x="323100" y="263639"/>
                </a:lnTo>
                <a:lnTo>
                  <a:pt x="318516" y="262128"/>
                </a:lnTo>
                <a:lnTo>
                  <a:pt x="312420" y="262128"/>
                </a:lnTo>
                <a:lnTo>
                  <a:pt x="307860" y="266700"/>
                </a:lnTo>
                <a:lnTo>
                  <a:pt x="306324" y="271259"/>
                </a:lnTo>
                <a:lnTo>
                  <a:pt x="306324" y="277368"/>
                </a:lnTo>
                <a:lnTo>
                  <a:pt x="310896" y="281940"/>
                </a:lnTo>
                <a:lnTo>
                  <a:pt x="316992" y="283464"/>
                </a:lnTo>
                <a:lnTo>
                  <a:pt x="321564" y="283464"/>
                </a:lnTo>
                <a:lnTo>
                  <a:pt x="326136" y="278879"/>
                </a:lnTo>
                <a:lnTo>
                  <a:pt x="327660" y="272796"/>
                </a:lnTo>
                <a:close/>
              </a:path>
              <a:path w="500380" h="312420">
                <a:moveTo>
                  <a:pt x="368820" y="271259"/>
                </a:moveTo>
                <a:lnTo>
                  <a:pt x="364236" y="265176"/>
                </a:lnTo>
                <a:lnTo>
                  <a:pt x="352044" y="265176"/>
                </a:lnTo>
                <a:lnTo>
                  <a:pt x="347472" y="269748"/>
                </a:lnTo>
                <a:lnTo>
                  <a:pt x="347472" y="280416"/>
                </a:lnTo>
                <a:lnTo>
                  <a:pt x="350520" y="284988"/>
                </a:lnTo>
                <a:lnTo>
                  <a:pt x="356616" y="284988"/>
                </a:lnTo>
                <a:lnTo>
                  <a:pt x="356616" y="286499"/>
                </a:lnTo>
                <a:lnTo>
                  <a:pt x="362712" y="286499"/>
                </a:lnTo>
                <a:lnTo>
                  <a:pt x="367284" y="281940"/>
                </a:lnTo>
                <a:lnTo>
                  <a:pt x="367284" y="275844"/>
                </a:lnTo>
                <a:lnTo>
                  <a:pt x="368820" y="271259"/>
                </a:lnTo>
                <a:close/>
              </a:path>
              <a:path w="500380" h="312420">
                <a:moveTo>
                  <a:pt x="408432" y="284988"/>
                </a:moveTo>
                <a:lnTo>
                  <a:pt x="408432" y="274320"/>
                </a:lnTo>
                <a:lnTo>
                  <a:pt x="403860" y="268224"/>
                </a:lnTo>
                <a:lnTo>
                  <a:pt x="393192" y="268224"/>
                </a:lnTo>
                <a:lnTo>
                  <a:pt x="388620" y="272796"/>
                </a:lnTo>
                <a:lnTo>
                  <a:pt x="388620" y="277368"/>
                </a:lnTo>
                <a:lnTo>
                  <a:pt x="387096" y="283464"/>
                </a:lnTo>
                <a:lnTo>
                  <a:pt x="391680" y="288036"/>
                </a:lnTo>
                <a:lnTo>
                  <a:pt x="397764" y="288036"/>
                </a:lnTo>
                <a:lnTo>
                  <a:pt x="402336" y="289560"/>
                </a:lnTo>
                <a:lnTo>
                  <a:pt x="408432" y="284988"/>
                </a:lnTo>
                <a:close/>
              </a:path>
              <a:path w="500380" h="312420">
                <a:moveTo>
                  <a:pt x="438951" y="271259"/>
                </a:moveTo>
                <a:lnTo>
                  <a:pt x="434340" y="271259"/>
                </a:lnTo>
                <a:lnTo>
                  <a:pt x="428244" y="275844"/>
                </a:lnTo>
                <a:lnTo>
                  <a:pt x="428244" y="286499"/>
                </a:lnTo>
                <a:lnTo>
                  <a:pt x="432816" y="291084"/>
                </a:lnTo>
                <a:lnTo>
                  <a:pt x="437400" y="291084"/>
                </a:lnTo>
                <a:lnTo>
                  <a:pt x="438951" y="271259"/>
                </a:lnTo>
                <a:close/>
              </a:path>
              <a:path w="500380" h="312420">
                <a:moveTo>
                  <a:pt x="449580" y="306865"/>
                </a:moveTo>
                <a:lnTo>
                  <a:pt x="449580" y="277368"/>
                </a:lnTo>
                <a:lnTo>
                  <a:pt x="448056" y="281940"/>
                </a:lnTo>
                <a:lnTo>
                  <a:pt x="448056" y="288036"/>
                </a:lnTo>
                <a:lnTo>
                  <a:pt x="443484" y="292608"/>
                </a:lnTo>
                <a:lnTo>
                  <a:pt x="437463" y="291099"/>
                </a:lnTo>
                <a:lnTo>
                  <a:pt x="435864" y="312420"/>
                </a:lnTo>
                <a:lnTo>
                  <a:pt x="449580" y="306865"/>
                </a:lnTo>
                <a:close/>
              </a:path>
              <a:path w="500380" h="312420">
                <a:moveTo>
                  <a:pt x="449580" y="277368"/>
                </a:moveTo>
                <a:lnTo>
                  <a:pt x="445020" y="271259"/>
                </a:lnTo>
                <a:lnTo>
                  <a:pt x="438951" y="271259"/>
                </a:lnTo>
                <a:lnTo>
                  <a:pt x="437463" y="291099"/>
                </a:lnTo>
                <a:lnTo>
                  <a:pt x="443484" y="292608"/>
                </a:lnTo>
                <a:lnTo>
                  <a:pt x="448056" y="288036"/>
                </a:lnTo>
                <a:lnTo>
                  <a:pt x="448056" y="281940"/>
                </a:lnTo>
                <a:lnTo>
                  <a:pt x="449580" y="277368"/>
                </a:lnTo>
                <a:close/>
              </a:path>
              <a:path w="500380" h="312420">
                <a:moveTo>
                  <a:pt x="499872" y="286499"/>
                </a:moveTo>
                <a:lnTo>
                  <a:pt x="440436" y="251460"/>
                </a:lnTo>
                <a:lnTo>
                  <a:pt x="438951" y="271259"/>
                </a:lnTo>
                <a:lnTo>
                  <a:pt x="445020" y="271259"/>
                </a:lnTo>
                <a:lnTo>
                  <a:pt x="449580" y="277368"/>
                </a:lnTo>
                <a:lnTo>
                  <a:pt x="449580" y="306865"/>
                </a:lnTo>
                <a:lnTo>
                  <a:pt x="499872" y="2864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06407" y="5372074"/>
            <a:ext cx="952500" cy="213360"/>
          </a:xfrm>
          <a:custGeom>
            <a:avLst/>
            <a:gdLst/>
            <a:ahLst/>
            <a:cxnLst/>
            <a:rect l="l" t="t" r="r" b="b"/>
            <a:pathLst>
              <a:path w="952500" h="213360">
                <a:moveTo>
                  <a:pt x="0" y="0"/>
                </a:moveTo>
                <a:lnTo>
                  <a:pt x="0" y="213360"/>
                </a:lnTo>
                <a:lnTo>
                  <a:pt x="952500" y="213360"/>
                </a:lnTo>
                <a:lnTo>
                  <a:pt x="95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97263" y="5361419"/>
            <a:ext cx="970915" cy="234950"/>
          </a:xfrm>
          <a:custGeom>
            <a:avLst/>
            <a:gdLst/>
            <a:ahLst/>
            <a:cxnLst/>
            <a:rect l="l" t="t" r="r" b="b"/>
            <a:pathLst>
              <a:path w="970914" h="234950">
                <a:moveTo>
                  <a:pt x="970800" y="234696"/>
                </a:moveTo>
                <a:lnTo>
                  <a:pt x="970800" y="0"/>
                </a:lnTo>
                <a:lnTo>
                  <a:pt x="0" y="0"/>
                </a:lnTo>
                <a:lnTo>
                  <a:pt x="0" y="234696"/>
                </a:lnTo>
                <a:lnTo>
                  <a:pt x="9144" y="234696"/>
                </a:lnTo>
                <a:lnTo>
                  <a:pt x="9144" y="21336"/>
                </a:lnTo>
                <a:lnTo>
                  <a:pt x="19812" y="10655"/>
                </a:lnTo>
                <a:lnTo>
                  <a:pt x="19812" y="21336"/>
                </a:lnTo>
                <a:lnTo>
                  <a:pt x="950976" y="21336"/>
                </a:lnTo>
                <a:lnTo>
                  <a:pt x="950976" y="10655"/>
                </a:lnTo>
                <a:lnTo>
                  <a:pt x="961644" y="21336"/>
                </a:lnTo>
                <a:lnTo>
                  <a:pt x="961644" y="234696"/>
                </a:lnTo>
                <a:lnTo>
                  <a:pt x="970800" y="234696"/>
                </a:lnTo>
                <a:close/>
              </a:path>
              <a:path w="970914" h="234950">
                <a:moveTo>
                  <a:pt x="19812" y="21336"/>
                </a:moveTo>
                <a:lnTo>
                  <a:pt x="19812" y="10655"/>
                </a:lnTo>
                <a:lnTo>
                  <a:pt x="9144" y="21336"/>
                </a:lnTo>
                <a:lnTo>
                  <a:pt x="19812" y="21336"/>
                </a:lnTo>
                <a:close/>
              </a:path>
              <a:path w="970914" h="234950">
                <a:moveTo>
                  <a:pt x="19812" y="214884"/>
                </a:moveTo>
                <a:lnTo>
                  <a:pt x="19812" y="21336"/>
                </a:lnTo>
                <a:lnTo>
                  <a:pt x="9144" y="21336"/>
                </a:lnTo>
                <a:lnTo>
                  <a:pt x="9144" y="214884"/>
                </a:lnTo>
                <a:lnTo>
                  <a:pt x="19812" y="214884"/>
                </a:lnTo>
                <a:close/>
              </a:path>
              <a:path w="970914" h="234950">
                <a:moveTo>
                  <a:pt x="961644" y="214884"/>
                </a:moveTo>
                <a:lnTo>
                  <a:pt x="9144" y="214884"/>
                </a:lnTo>
                <a:lnTo>
                  <a:pt x="19812" y="224015"/>
                </a:lnTo>
                <a:lnTo>
                  <a:pt x="19812" y="234696"/>
                </a:lnTo>
                <a:lnTo>
                  <a:pt x="950976" y="234696"/>
                </a:lnTo>
                <a:lnTo>
                  <a:pt x="950976" y="224015"/>
                </a:lnTo>
                <a:lnTo>
                  <a:pt x="961644" y="214884"/>
                </a:lnTo>
                <a:close/>
              </a:path>
              <a:path w="970914" h="234950">
                <a:moveTo>
                  <a:pt x="19812" y="234696"/>
                </a:moveTo>
                <a:lnTo>
                  <a:pt x="19812" y="224015"/>
                </a:lnTo>
                <a:lnTo>
                  <a:pt x="9144" y="214884"/>
                </a:lnTo>
                <a:lnTo>
                  <a:pt x="9144" y="234696"/>
                </a:lnTo>
                <a:lnTo>
                  <a:pt x="19812" y="234696"/>
                </a:lnTo>
                <a:close/>
              </a:path>
              <a:path w="970914" h="234950">
                <a:moveTo>
                  <a:pt x="961644" y="21336"/>
                </a:moveTo>
                <a:lnTo>
                  <a:pt x="950976" y="10655"/>
                </a:lnTo>
                <a:lnTo>
                  <a:pt x="950976" y="21336"/>
                </a:lnTo>
                <a:lnTo>
                  <a:pt x="961644" y="21336"/>
                </a:lnTo>
                <a:close/>
              </a:path>
              <a:path w="970914" h="234950">
                <a:moveTo>
                  <a:pt x="961644" y="214884"/>
                </a:moveTo>
                <a:lnTo>
                  <a:pt x="961644" y="21336"/>
                </a:lnTo>
                <a:lnTo>
                  <a:pt x="950976" y="21336"/>
                </a:lnTo>
                <a:lnTo>
                  <a:pt x="950976" y="214884"/>
                </a:lnTo>
                <a:lnTo>
                  <a:pt x="961644" y="214884"/>
                </a:lnTo>
                <a:close/>
              </a:path>
              <a:path w="970914" h="234950">
                <a:moveTo>
                  <a:pt x="961644" y="234696"/>
                </a:moveTo>
                <a:lnTo>
                  <a:pt x="961644" y="214884"/>
                </a:lnTo>
                <a:lnTo>
                  <a:pt x="950976" y="224015"/>
                </a:lnTo>
                <a:lnTo>
                  <a:pt x="950976" y="234696"/>
                </a:lnTo>
                <a:lnTo>
                  <a:pt x="961644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589519" y="5253761"/>
            <a:ext cx="78803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499"/>
              </a:lnSpc>
            </a:pPr>
            <a:r>
              <a:rPr sz="950" spc="5" dirty="0">
                <a:latin typeface="Arial"/>
                <a:cs typeface="Arial"/>
              </a:rPr>
              <a:t>D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5" dirty="0">
                <a:latin typeface="Arial"/>
                <a:cs typeface="Arial"/>
              </a:rPr>
              <a:t>mmy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od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 </a:t>
            </a: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d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f 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58123" y="5468099"/>
            <a:ext cx="753110" cy="86995"/>
          </a:xfrm>
          <a:custGeom>
            <a:avLst/>
            <a:gdLst/>
            <a:ahLst/>
            <a:cxnLst/>
            <a:rect l="l" t="t" r="r" b="b"/>
            <a:pathLst>
              <a:path w="753110" h="86995">
                <a:moveTo>
                  <a:pt x="22860" y="9144"/>
                </a:moveTo>
                <a:lnTo>
                  <a:pt x="21336" y="3035"/>
                </a:lnTo>
                <a:lnTo>
                  <a:pt x="15240" y="1524"/>
                </a:lnTo>
                <a:lnTo>
                  <a:pt x="10680" y="0"/>
                </a:lnTo>
                <a:lnTo>
                  <a:pt x="4572" y="1524"/>
                </a:lnTo>
                <a:lnTo>
                  <a:pt x="3060" y="7620"/>
                </a:lnTo>
                <a:lnTo>
                  <a:pt x="0" y="12192"/>
                </a:lnTo>
                <a:lnTo>
                  <a:pt x="3060" y="18275"/>
                </a:lnTo>
                <a:lnTo>
                  <a:pt x="7620" y="19812"/>
                </a:lnTo>
                <a:lnTo>
                  <a:pt x="13716" y="22860"/>
                </a:lnTo>
                <a:lnTo>
                  <a:pt x="19812" y="19812"/>
                </a:lnTo>
                <a:lnTo>
                  <a:pt x="21336" y="15240"/>
                </a:lnTo>
                <a:lnTo>
                  <a:pt x="22860" y="9144"/>
                </a:lnTo>
                <a:close/>
              </a:path>
              <a:path w="753110" h="86995">
                <a:moveTo>
                  <a:pt x="60960" y="24384"/>
                </a:moveTo>
                <a:lnTo>
                  <a:pt x="57912" y="18275"/>
                </a:lnTo>
                <a:lnTo>
                  <a:pt x="53340" y="16764"/>
                </a:lnTo>
                <a:lnTo>
                  <a:pt x="48780" y="13716"/>
                </a:lnTo>
                <a:lnTo>
                  <a:pt x="42672" y="16764"/>
                </a:lnTo>
                <a:lnTo>
                  <a:pt x="39624" y="22860"/>
                </a:lnTo>
                <a:lnTo>
                  <a:pt x="38100" y="27432"/>
                </a:lnTo>
                <a:lnTo>
                  <a:pt x="41160" y="33515"/>
                </a:lnTo>
                <a:lnTo>
                  <a:pt x="45720" y="35052"/>
                </a:lnTo>
                <a:lnTo>
                  <a:pt x="50292" y="38100"/>
                </a:lnTo>
                <a:lnTo>
                  <a:pt x="56400" y="35052"/>
                </a:lnTo>
                <a:lnTo>
                  <a:pt x="59436" y="30480"/>
                </a:lnTo>
                <a:lnTo>
                  <a:pt x="60960" y="24384"/>
                </a:lnTo>
                <a:close/>
              </a:path>
              <a:path w="753110" h="86995">
                <a:moveTo>
                  <a:pt x="99060" y="36576"/>
                </a:moveTo>
                <a:lnTo>
                  <a:pt x="99060" y="32004"/>
                </a:lnTo>
                <a:lnTo>
                  <a:pt x="94500" y="27432"/>
                </a:lnTo>
                <a:lnTo>
                  <a:pt x="88392" y="25895"/>
                </a:lnTo>
                <a:lnTo>
                  <a:pt x="83820" y="25895"/>
                </a:lnTo>
                <a:lnTo>
                  <a:pt x="77724" y="30480"/>
                </a:lnTo>
                <a:lnTo>
                  <a:pt x="77724" y="41135"/>
                </a:lnTo>
                <a:lnTo>
                  <a:pt x="82296" y="45720"/>
                </a:lnTo>
                <a:lnTo>
                  <a:pt x="86880" y="47244"/>
                </a:lnTo>
                <a:lnTo>
                  <a:pt x="92964" y="47244"/>
                </a:lnTo>
                <a:lnTo>
                  <a:pt x="97536" y="42672"/>
                </a:lnTo>
                <a:lnTo>
                  <a:pt x="99060" y="36576"/>
                </a:lnTo>
                <a:close/>
              </a:path>
              <a:path w="753110" h="86995">
                <a:moveTo>
                  <a:pt x="138684" y="45720"/>
                </a:moveTo>
                <a:lnTo>
                  <a:pt x="138684" y="33515"/>
                </a:lnTo>
                <a:lnTo>
                  <a:pt x="135636" y="28956"/>
                </a:lnTo>
                <a:lnTo>
                  <a:pt x="123444" y="28956"/>
                </a:lnTo>
                <a:lnTo>
                  <a:pt x="118872" y="33515"/>
                </a:lnTo>
                <a:lnTo>
                  <a:pt x="118872" y="44196"/>
                </a:lnTo>
                <a:lnTo>
                  <a:pt x="121920" y="48755"/>
                </a:lnTo>
                <a:lnTo>
                  <a:pt x="128016" y="48755"/>
                </a:lnTo>
                <a:lnTo>
                  <a:pt x="134112" y="50292"/>
                </a:lnTo>
                <a:lnTo>
                  <a:pt x="138684" y="45720"/>
                </a:lnTo>
                <a:close/>
              </a:path>
              <a:path w="753110" h="86995">
                <a:moveTo>
                  <a:pt x="179832" y="47244"/>
                </a:moveTo>
                <a:lnTo>
                  <a:pt x="179832" y="36576"/>
                </a:lnTo>
                <a:lnTo>
                  <a:pt x="175260" y="32004"/>
                </a:lnTo>
                <a:lnTo>
                  <a:pt x="169164" y="32004"/>
                </a:lnTo>
                <a:lnTo>
                  <a:pt x="164592" y="30480"/>
                </a:lnTo>
                <a:lnTo>
                  <a:pt x="160020" y="35052"/>
                </a:lnTo>
                <a:lnTo>
                  <a:pt x="158496" y="41135"/>
                </a:lnTo>
                <a:lnTo>
                  <a:pt x="158496" y="47244"/>
                </a:lnTo>
                <a:lnTo>
                  <a:pt x="163080" y="51816"/>
                </a:lnTo>
                <a:lnTo>
                  <a:pt x="173736" y="51816"/>
                </a:lnTo>
                <a:lnTo>
                  <a:pt x="179832" y="47244"/>
                </a:lnTo>
                <a:close/>
              </a:path>
              <a:path w="753110" h="86995">
                <a:moveTo>
                  <a:pt x="220980" y="39624"/>
                </a:moveTo>
                <a:lnTo>
                  <a:pt x="216420" y="35052"/>
                </a:lnTo>
                <a:lnTo>
                  <a:pt x="210312" y="33515"/>
                </a:lnTo>
                <a:lnTo>
                  <a:pt x="204216" y="33515"/>
                </a:lnTo>
                <a:lnTo>
                  <a:pt x="199644" y="38100"/>
                </a:lnTo>
                <a:lnTo>
                  <a:pt x="199644" y="48755"/>
                </a:lnTo>
                <a:lnTo>
                  <a:pt x="204216" y="53340"/>
                </a:lnTo>
                <a:lnTo>
                  <a:pt x="208800" y="54864"/>
                </a:lnTo>
                <a:lnTo>
                  <a:pt x="214884" y="54864"/>
                </a:lnTo>
                <a:lnTo>
                  <a:pt x="219456" y="50292"/>
                </a:lnTo>
                <a:lnTo>
                  <a:pt x="219456" y="44196"/>
                </a:lnTo>
                <a:lnTo>
                  <a:pt x="220980" y="39624"/>
                </a:lnTo>
                <a:close/>
              </a:path>
              <a:path w="753110" h="86995">
                <a:moveTo>
                  <a:pt x="260604" y="53340"/>
                </a:moveTo>
                <a:lnTo>
                  <a:pt x="260604" y="41135"/>
                </a:lnTo>
                <a:lnTo>
                  <a:pt x="256032" y="36576"/>
                </a:lnTo>
                <a:lnTo>
                  <a:pt x="245364" y="36576"/>
                </a:lnTo>
                <a:lnTo>
                  <a:pt x="240792" y="41135"/>
                </a:lnTo>
                <a:lnTo>
                  <a:pt x="240792" y="45720"/>
                </a:lnTo>
                <a:lnTo>
                  <a:pt x="239280" y="51816"/>
                </a:lnTo>
                <a:lnTo>
                  <a:pt x="243840" y="56375"/>
                </a:lnTo>
                <a:lnTo>
                  <a:pt x="249936" y="56375"/>
                </a:lnTo>
                <a:lnTo>
                  <a:pt x="256032" y="57912"/>
                </a:lnTo>
                <a:lnTo>
                  <a:pt x="260604" y="53340"/>
                </a:lnTo>
                <a:close/>
              </a:path>
              <a:path w="753110" h="86995">
                <a:moveTo>
                  <a:pt x="301752" y="50292"/>
                </a:moveTo>
                <a:lnTo>
                  <a:pt x="301752" y="44196"/>
                </a:lnTo>
                <a:lnTo>
                  <a:pt x="297180" y="39624"/>
                </a:lnTo>
                <a:lnTo>
                  <a:pt x="291084" y="39624"/>
                </a:lnTo>
                <a:lnTo>
                  <a:pt x="286512" y="38100"/>
                </a:lnTo>
                <a:lnTo>
                  <a:pt x="280416" y="42672"/>
                </a:lnTo>
                <a:lnTo>
                  <a:pt x="280416" y="54864"/>
                </a:lnTo>
                <a:lnTo>
                  <a:pt x="285000" y="59436"/>
                </a:lnTo>
                <a:lnTo>
                  <a:pt x="295656" y="59436"/>
                </a:lnTo>
                <a:lnTo>
                  <a:pt x="300240" y="54864"/>
                </a:lnTo>
                <a:lnTo>
                  <a:pt x="301752" y="50292"/>
                </a:lnTo>
                <a:close/>
              </a:path>
              <a:path w="753110" h="86995">
                <a:moveTo>
                  <a:pt x="341376" y="57912"/>
                </a:moveTo>
                <a:lnTo>
                  <a:pt x="341376" y="47244"/>
                </a:lnTo>
                <a:lnTo>
                  <a:pt x="338340" y="42672"/>
                </a:lnTo>
                <a:lnTo>
                  <a:pt x="332232" y="41135"/>
                </a:lnTo>
                <a:lnTo>
                  <a:pt x="326136" y="41135"/>
                </a:lnTo>
                <a:lnTo>
                  <a:pt x="321564" y="45720"/>
                </a:lnTo>
                <a:lnTo>
                  <a:pt x="321564" y="56375"/>
                </a:lnTo>
                <a:lnTo>
                  <a:pt x="324612" y="60960"/>
                </a:lnTo>
                <a:lnTo>
                  <a:pt x="330720" y="62484"/>
                </a:lnTo>
                <a:lnTo>
                  <a:pt x="336804" y="62484"/>
                </a:lnTo>
                <a:lnTo>
                  <a:pt x="341376" y="57912"/>
                </a:lnTo>
                <a:close/>
              </a:path>
              <a:path w="753110" h="86995">
                <a:moveTo>
                  <a:pt x="382524" y="59436"/>
                </a:moveTo>
                <a:lnTo>
                  <a:pt x="382524" y="48755"/>
                </a:lnTo>
                <a:lnTo>
                  <a:pt x="377952" y="44196"/>
                </a:lnTo>
                <a:lnTo>
                  <a:pt x="365760" y="44196"/>
                </a:lnTo>
                <a:lnTo>
                  <a:pt x="361200" y="48755"/>
                </a:lnTo>
                <a:lnTo>
                  <a:pt x="361200" y="59436"/>
                </a:lnTo>
                <a:lnTo>
                  <a:pt x="365760" y="63995"/>
                </a:lnTo>
                <a:lnTo>
                  <a:pt x="377952" y="63995"/>
                </a:lnTo>
                <a:lnTo>
                  <a:pt x="382524" y="59436"/>
                </a:lnTo>
                <a:close/>
              </a:path>
              <a:path w="753110" h="86995">
                <a:moveTo>
                  <a:pt x="422160" y="59436"/>
                </a:moveTo>
                <a:lnTo>
                  <a:pt x="422160" y="48755"/>
                </a:lnTo>
                <a:lnTo>
                  <a:pt x="417576" y="44196"/>
                </a:lnTo>
                <a:lnTo>
                  <a:pt x="406920" y="44196"/>
                </a:lnTo>
                <a:lnTo>
                  <a:pt x="402336" y="48755"/>
                </a:lnTo>
                <a:lnTo>
                  <a:pt x="402336" y="59436"/>
                </a:lnTo>
                <a:lnTo>
                  <a:pt x="406920" y="63995"/>
                </a:lnTo>
                <a:lnTo>
                  <a:pt x="417576" y="63995"/>
                </a:lnTo>
                <a:lnTo>
                  <a:pt x="422160" y="59436"/>
                </a:lnTo>
                <a:close/>
              </a:path>
              <a:path w="753110" h="86995">
                <a:moveTo>
                  <a:pt x="463296" y="60960"/>
                </a:moveTo>
                <a:lnTo>
                  <a:pt x="463296" y="48755"/>
                </a:lnTo>
                <a:lnTo>
                  <a:pt x="458724" y="44196"/>
                </a:lnTo>
                <a:lnTo>
                  <a:pt x="448056" y="44196"/>
                </a:lnTo>
                <a:lnTo>
                  <a:pt x="443484" y="48755"/>
                </a:lnTo>
                <a:lnTo>
                  <a:pt x="443484" y="60960"/>
                </a:lnTo>
                <a:lnTo>
                  <a:pt x="448056" y="65532"/>
                </a:lnTo>
                <a:lnTo>
                  <a:pt x="458724" y="65532"/>
                </a:lnTo>
                <a:lnTo>
                  <a:pt x="463296" y="60960"/>
                </a:lnTo>
                <a:close/>
              </a:path>
              <a:path w="753110" h="86995">
                <a:moveTo>
                  <a:pt x="504444" y="60960"/>
                </a:moveTo>
                <a:lnTo>
                  <a:pt x="504444" y="50292"/>
                </a:lnTo>
                <a:lnTo>
                  <a:pt x="499872" y="45720"/>
                </a:lnTo>
                <a:lnTo>
                  <a:pt x="487680" y="45720"/>
                </a:lnTo>
                <a:lnTo>
                  <a:pt x="483120" y="48755"/>
                </a:lnTo>
                <a:lnTo>
                  <a:pt x="483120" y="60960"/>
                </a:lnTo>
                <a:lnTo>
                  <a:pt x="487680" y="65532"/>
                </a:lnTo>
                <a:lnTo>
                  <a:pt x="499872" y="65532"/>
                </a:lnTo>
                <a:lnTo>
                  <a:pt x="504444" y="60960"/>
                </a:lnTo>
                <a:close/>
              </a:path>
              <a:path w="753110" h="86995">
                <a:moveTo>
                  <a:pt x="544080" y="60960"/>
                </a:moveTo>
                <a:lnTo>
                  <a:pt x="544080" y="50292"/>
                </a:lnTo>
                <a:lnTo>
                  <a:pt x="539496" y="45720"/>
                </a:lnTo>
                <a:lnTo>
                  <a:pt x="528840" y="45720"/>
                </a:lnTo>
                <a:lnTo>
                  <a:pt x="524256" y="50292"/>
                </a:lnTo>
                <a:lnTo>
                  <a:pt x="524256" y="60960"/>
                </a:lnTo>
                <a:lnTo>
                  <a:pt x="528840" y="65532"/>
                </a:lnTo>
                <a:lnTo>
                  <a:pt x="539496" y="65532"/>
                </a:lnTo>
                <a:lnTo>
                  <a:pt x="544080" y="60960"/>
                </a:lnTo>
                <a:close/>
              </a:path>
              <a:path w="753110" h="86995">
                <a:moveTo>
                  <a:pt x="585216" y="60960"/>
                </a:moveTo>
                <a:lnTo>
                  <a:pt x="585216" y="50292"/>
                </a:lnTo>
                <a:lnTo>
                  <a:pt x="580644" y="45720"/>
                </a:lnTo>
                <a:lnTo>
                  <a:pt x="569976" y="45720"/>
                </a:lnTo>
                <a:lnTo>
                  <a:pt x="565404" y="50292"/>
                </a:lnTo>
                <a:lnTo>
                  <a:pt x="565404" y="60960"/>
                </a:lnTo>
                <a:lnTo>
                  <a:pt x="569976" y="65532"/>
                </a:lnTo>
                <a:lnTo>
                  <a:pt x="580644" y="65532"/>
                </a:lnTo>
                <a:lnTo>
                  <a:pt x="585216" y="60960"/>
                </a:lnTo>
                <a:close/>
              </a:path>
              <a:path w="753110" h="86995">
                <a:moveTo>
                  <a:pt x="626364" y="62484"/>
                </a:moveTo>
                <a:lnTo>
                  <a:pt x="626364" y="50292"/>
                </a:lnTo>
                <a:lnTo>
                  <a:pt x="621792" y="45720"/>
                </a:lnTo>
                <a:lnTo>
                  <a:pt x="609600" y="45720"/>
                </a:lnTo>
                <a:lnTo>
                  <a:pt x="605040" y="50292"/>
                </a:lnTo>
                <a:lnTo>
                  <a:pt x="605040" y="60960"/>
                </a:lnTo>
                <a:lnTo>
                  <a:pt x="609600" y="65532"/>
                </a:lnTo>
                <a:lnTo>
                  <a:pt x="615696" y="65532"/>
                </a:lnTo>
                <a:lnTo>
                  <a:pt x="621792" y="67056"/>
                </a:lnTo>
                <a:lnTo>
                  <a:pt x="626364" y="62484"/>
                </a:lnTo>
                <a:close/>
              </a:path>
              <a:path w="753110" h="86995">
                <a:moveTo>
                  <a:pt x="666000" y="62484"/>
                </a:moveTo>
                <a:lnTo>
                  <a:pt x="666000" y="50292"/>
                </a:lnTo>
                <a:lnTo>
                  <a:pt x="661416" y="45720"/>
                </a:lnTo>
                <a:lnTo>
                  <a:pt x="650760" y="45720"/>
                </a:lnTo>
                <a:lnTo>
                  <a:pt x="646176" y="50292"/>
                </a:lnTo>
                <a:lnTo>
                  <a:pt x="646176" y="62484"/>
                </a:lnTo>
                <a:lnTo>
                  <a:pt x="650760" y="67056"/>
                </a:lnTo>
                <a:lnTo>
                  <a:pt x="661416" y="67056"/>
                </a:lnTo>
                <a:lnTo>
                  <a:pt x="666000" y="62484"/>
                </a:lnTo>
                <a:close/>
              </a:path>
              <a:path w="753110" h="86995">
                <a:moveTo>
                  <a:pt x="707136" y="62484"/>
                </a:moveTo>
                <a:lnTo>
                  <a:pt x="707136" y="51816"/>
                </a:lnTo>
                <a:lnTo>
                  <a:pt x="702564" y="47244"/>
                </a:lnTo>
                <a:lnTo>
                  <a:pt x="691896" y="47244"/>
                </a:lnTo>
                <a:lnTo>
                  <a:pt x="687324" y="51816"/>
                </a:lnTo>
                <a:lnTo>
                  <a:pt x="687324" y="62484"/>
                </a:lnTo>
                <a:lnTo>
                  <a:pt x="691896" y="67056"/>
                </a:lnTo>
                <a:lnTo>
                  <a:pt x="702564" y="67056"/>
                </a:lnTo>
                <a:lnTo>
                  <a:pt x="707136" y="62484"/>
                </a:lnTo>
                <a:close/>
              </a:path>
              <a:path w="753110" h="86995">
                <a:moveTo>
                  <a:pt x="752856" y="57912"/>
                </a:moveTo>
                <a:lnTo>
                  <a:pt x="691896" y="25895"/>
                </a:lnTo>
                <a:lnTo>
                  <a:pt x="691896" y="47244"/>
                </a:lnTo>
                <a:lnTo>
                  <a:pt x="702564" y="47244"/>
                </a:lnTo>
                <a:lnTo>
                  <a:pt x="707136" y="51816"/>
                </a:lnTo>
                <a:lnTo>
                  <a:pt x="707136" y="79619"/>
                </a:lnTo>
                <a:lnTo>
                  <a:pt x="752856" y="57912"/>
                </a:lnTo>
                <a:close/>
              </a:path>
              <a:path w="753110" h="86995">
                <a:moveTo>
                  <a:pt x="707136" y="79619"/>
                </a:moveTo>
                <a:lnTo>
                  <a:pt x="707136" y="62484"/>
                </a:lnTo>
                <a:lnTo>
                  <a:pt x="702564" y="67056"/>
                </a:lnTo>
                <a:lnTo>
                  <a:pt x="691896" y="67056"/>
                </a:lnTo>
                <a:lnTo>
                  <a:pt x="691896" y="86855"/>
                </a:lnTo>
                <a:lnTo>
                  <a:pt x="707136" y="7961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76244" y="5016741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600" spc="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88052" y="5016741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600" spc="2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32176" y="5987529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600" spc="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67911" y="5995149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600" spc="2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20411" y="5987529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600" spc="20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41615" y="4224515"/>
            <a:ext cx="3994785" cy="2030095"/>
          </a:xfrm>
          <a:custGeom>
            <a:avLst/>
            <a:gdLst/>
            <a:ahLst/>
            <a:cxnLst/>
            <a:rect l="l" t="t" r="r" b="b"/>
            <a:pathLst>
              <a:path w="3994785" h="2030095">
                <a:moveTo>
                  <a:pt x="3994404" y="2025396"/>
                </a:moveTo>
                <a:lnTo>
                  <a:pt x="3994404" y="4559"/>
                </a:lnTo>
                <a:lnTo>
                  <a:pt x="3989832" y="0"/>
                </a:lnTo>
                <a:lnTo>
                  <a:pt x="4572" y="0"/>
                </a:lnTo>
                <a:lnTo>
                  <a:pt x="0" y="4559"/>
                </a:lnTo>
                <a:lnTo>
                  <a:pt x="0" y="2025396"/>
                </a:lnTo>
                <a:lnTo>
                  <a:pt x="4572" y="2029968"/>
                </a:lnTo>
                <a:lnTo>
                  <a:pt x="10668" y="2029968"/>
                </a:lnTo>
                <a:lnTo>
                  <a:pt x="10668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974592" y="19799"/>
                </a:lnTo>
                <a:lnTo>
                  <a:pt x="3974592" y="10668"/>
                </a:lnTo>
                <a:lnTo>
                  <a:pt x="3983748" y="19799"/>
                </a:lnTo>
                <a:lnTo>
                  <a:pt x="3983748" y="2029968"/>
                </a:lnTo>
                <a:lnTo>
                  <a:pt x="3989832" y="2029968"/>
                </a:lnTo>
                <a:lnTo>
                  <a:pt x="3994404" y="2025396"/>
                </a:lnTo>
                <a:close/>
              </a:path>
              <a:path w="3994785" h="2030095">
                <a:moveTo>
                  <a:pt x="19812" y="19799"/>
                </a:moveTo>
                <a:lnTo>
                  <a:pt x="19812" y="10668"/>
                </a:lnTo>
                <a:lnTo>
                  <a:pt x="10668" y="19799"/>
                </a:lnTo>
                <a:lnTo>
                  <a:pt x="19812" y="19799"/>
                </a:lnTo>
                <a:close/>
              </a:path>
              <a:path w="3994785" h="2030095">
                <a:moveTo>
                  <a:pt x="19812" y="2008619"/>
                </a:moveTo>
                <a:lnTo>
                  <a:pt x="19812" y="19799"/>
                </a:lnTo>
                <a:lnTo>
                  <a:pt x="10668" y="19799"/>
                </a:lnTo>
                <a:lnTo>
                  <a:pt x="10668" y="2008619"/>
                </a:lnTo>
                <a:lnTo>
                  <a:pt x="19812" y="2008619"/>
                </a:lnTo>
                <a:close/>
              </a:path>
              <a:path w="3994785" h="2030095">
                <a:moveTo>
                  <a:pt x="3983748" y="2008619"/>
                </a:moveTo>
                <a:lnTo>
                  <a:pt x="10668" y="2008619"/>
                </a:lnTo>
                <a:lnTo>
                  <a:pt x="19812" y="2019300"/>
                </a:lnTo>
                <a:lnTo>
                  <a:pt x="19812" y="2029968"/>
                </a:lnTo>
                <a:lnTo>
                  <a:pt x="3974592" y="2029968"/>
                </a:lnTo>
                <a:lnTo>
                  <a:pt x="3974592" y="2019300"/>
                </a:lnTo>
                <a:lnTo>
                  <a:pt x="3983748" y="2008619"/>
                </a:lnTo>
                <a:close/>
              </a:path>
              <a:path w="3994785" h="2030095">
                <a:moveTo>
                  <a:pt x="19812" y="2029968"/>
                </a:moveTo>
                <a:lnTo>
                  <a:pt x="19812" y="2019300"/>
                </a:lnTo>
                <a:lnTo>
                  <a:pt x="10668" y="2008619"/>
                </a:lnTo>
                <a:lnTo>
                  <a:pt x="10668" y="2029968"/>
                </a:lnTo>
                <a:lnTo>
                  <a:pt x="19812" y="2029968"/>
                </a:lnTo>
                <a:close/>
              </a:path>
              <a:path w="3994785" h="2030095">
                <a:moveTo>
                  <a:pt x="3983748" y="19799"/>
                </a:moveTo>
                <a:lnTo>
                  <a:pt x="3974592" y="10668"/>
                </a:lnTo>
                <a:lnTo>
                  <a:pt x="3974592" y="19799"/>
                </a:lnTo>
                <a:lnTo>
                  <a:pt x="3983748" y="19799"/>
                </a:lnTo>
                <a:close/>
              </a:path>
              <a:path w="3994785" h="2030095">
                <a:moveTo>
                  <a:pt x="3983748" y="2008619"/>
                </a:moveTo>
                <a:lnTo>
                  <a:pt x="3983748" y="19799"/>
                </a:lnTo>
                <a:lnTo>
                  <a:pt x="3974592" y="19799"/>
                </a:lnTo>
                <a:lnTo>
                  <a:pt x="3974592" y="2008619"/>
                </a:lnTo>
                <a:lnTo>
                  <a:pt x="3983748" y="2008619"/>
                </a:lnTo>
                <a:close/>
              </a:path>
              <a:path w="3994785" h="2030095">
                <a:moveTo>
                  <a:pt x="3983748" y="2029968"/>
                </a:moveTo>
                <a:lnTo>
                  <a:pt x="3983748" y="2008619"/>
                </a:lnTo>
                <a:lnTo>
                  <a:pt x="3974592" y="2019300"/>
                </a:lnTo>
                <a:lnTo>
                  <a:pt x="3974592" y="2029968"/>
                </a:lnTo>
                <a:lnTo>
                  <a:pt x="3983748" y="2029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1615" y="4224515"/>
            <a:ext cx="3994785" cy="2030095"/>
          </a:xfrm>
          <a:custGeom>
            <a:avLst/>
            <a:gdLst/>
            <a:ahLst/>
            <a:cxnLst/>
            <a:rect l="l" t="t" r="r" b="b"/>
            <a:pathLst>
              <a:path w="3994785" h="2030095">
                <a:moveTo>
                  <a:pt x="3994404" y="2025396"/>
                </a:moveTo>
                <a:lnTo>
                  <a:pt x="3994404" y="4559"/>
                </a:lnTo>
                <a:lnTo>
                  <a:pt x="3989832" y="0"/>
                </a:lnTo>
                <a:lnTo>
                  <a:pt x="4572" y="0"/>
                </a:lnTo>
                <a:lnTo>
                  <a:pt x="0" y="4559"/>
                </a:lnTo>
                <a:lnTo>
                  <a:pt x="0" y="2025396"/>
                </a:lnTo>
                <a:lnTo>
                  <a:pt x="4572" y="2029968"/>
                </a:lnTo>
                <a:lnTo>
                  <a:pt x="10668" y="2029968"/>
                </a:lnTo>
                <a:lnTo>
                  <a:pt x="10668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974592" y="19799"/>
                </a:lnTo>
                <a:lnTo>
                  <a:pt x="3974592" y="10668"/>
                </a:lnTo>
                <a:lnTo>
                  <a:pt x="3983748" y="19799"/>
                </a:lnTo>
                <a:lnTo>
                  <a:pt x="3983748" y="2029968"/>
                </a:lnTo>
                <a:lnTo>
                  <a:pt x="3989832" y="2029968"/>
                </a:lnTo>
                <a:lnTo>
                  <a:pt x="3994404" y="2025396"/>
                </a:lnTo>
                <a:close/>
              </a:path>
              <a:path w="3994785" h="2030095">
                <a:moveTo>
                  <a:pt x="19812" y="19799"/>
                </a:moveTo>
                <a:lnTo>
                  <a:pt x="19812" y="10668"/>
                </a:lnTo>
                <a:lnTo>
                  <a:pt x="10668" y="19799"/>
                </a:lnTo>
                <a:lnTo>
                  <a:pt x="19812" y="19799"/>
                </a:lnTo>
                <a:close/>
              </a:path>
              <a:path w="3994785" h="2030095">
                <a:moveTo>
                  <a:pt x="19812" y="2008619"/>
                </a:moveTo>
                <a:lnTo>
                  <a:pt x="19812" y="19799"/>
                </a:lnTo>
                <a:lnTo>
                  <a:pt x="10668" y="19799"/>
                </a:lnTo>
                <a:lnTo>
                  <a:pt x="10668" y="2008619"/>
                </a:lnTo>
                <a:lnTo>
                  <a:pt x="19812" y="2008619"/>
                </a:lnTo>
                <a:close/>
              </a:path>
              <a:path w="3994785" h="2030095">
                <a:moveTo>
                  <a:pt x="3983748" y="2008619"/>
                </a:moveTo>
                <a:lnTo>
                  <a:pt x="10668" y="2008619"/>
                </a:lnTo>
                <a:lnTo>
                  <a:pt x="19812" y="2019300"/>
                </a:lnTo>
                <a:lnTo>
                  <a:pt x="19812" y="2029968"/>
                </a:lnTo>
                <a:lnTo>
                  <a:pt x="3974592" y="2029968"/>
                </a:lnTo>
                <a:lnTo>
                  <a:pt x="3974592" y="2019300"/>
                </a:lnTo>
                <a:lnTo>
                  <a:pt x="3983748" y="2008619"/>
                </a:lnTo>
                <a:close/>
              </a:path>
              <a:path w="3994785" h="2030095">
                <a:moveTo>
                  <a:pt x="19812" y="2029968"/>
                </a:moveTo>
                <a:lnTo>
                  <a:pt x="19812" y="2019300"/>
                </a:lnTo>
                <a:lnTo>
                  <a:pt x="10668" y="2008619"/>
                </a:lnTo>
                <a:lnTo>
                  <a:pt x="10668" y="2029968"/>
                </a:lnTo>
                <a:lnTo>
                  <a:pt x="19812" y="2029968"/>
                </a:lnTo>
                <a:close/>
              </a:path>
              <a:path w="3994785" h="2030095">
                <a:moveTo>
                  <a:pt x="3983748" y="19799"/>
                </a:moveTo>
                <a:lnTo>
                  <a:pt x="3974592" y="10668"/>
                </a:lnTo>
                <a:lnTo>
                  <a:pt x="3974592" y="19799"/>
                </a:lnTo>
                <a:lnTo>
                  <a:pt x="3983748" y="19799"/>
                </a:lnTo>
                <a:close/>
              </a:path>
              <a:path w="3994785" h="2030095">
                <a:moveTo>
                  <a:pt x="3983748" y="2008619"/>
                </a:moveTo>
                <a:lnTo>
                  <a:pt x="3983748" y="19799"/>
                </a:lnTo>
                <a:lnTo>
                  <a:pt x="3974592" y="19799"/>
                </a:lnTo>
                <a:lnTo>
                  <a:pt x="3974592" y="2008619"/>
                </a:lnTo>
                <a:lnTo>
                  <a:pt x="3983748" y="2008619"/>
                </a:lnTo>
                <a:close/>
              </a:path>
              <a:path w="3994785" h="2030095">
                <a:moveTo>
                  <a:pt x="3983748" y="2029968"/>
                </a:moveTo>
                <a:lnTo>
                  <a:pt x="3983748" y="2008619"/>
                </a:lnTo>
                <a:lnTo>
                  <a:pt x="3974592" y="2019300"/>
                </a:lnTo>
                <a:lnTo>
                  <a:pt x="3974592" y="2029968"/>
                </a:lnTo>
                <a:lnTo>
                  <a:pt x="3983748" y="2029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750295" y="4484865"/>
            <a:ext cx="30924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L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n</a:t>
            </a:r>
            <a:r>
              <a:rPr sz="950" spc="5" dirty="0">
                <a:latin typeface="Arial"/>
                <a:cs typeface="Arial"/>
              </a:rPr>
              <a:t>ks</a:t>
            </a:r>
            <a:endParaRPr sz="9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91495" y="4599419"/>
            <a:ext cx="1001268" cy="1260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504175" y="4608309"/>
            <a:ext cx="77216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5" dirty="0">
                <a:latin typeface="Arial"/>
                <a:cs typeface="Arial"/>
              </a:rPr>
              <a:t>d</a:t>
            </a:r>
            <a:r>
              <a:rPr sz="950" spc="-30" dirty="0">
                <a:latin typeface="Arial"/>
                <a:cs typeface="Arial"/>
              </a:rPr>
              <a:t> 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pe</a:t>
            </a:r>
            <a:r>
              <a:rPr sz="950" spc="5" dirty="0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51343" y="4745723"/>
            <a:ext cx="819912" cy="131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53895" y="1220708"/>
            <a:ext cx="1640205" cy="571500"/>
          </a:xfrm>
          <a:custGeom>
            <a:avLst/>
            <a:gdLst/>
            <a:ahLst/>
            <a:cxnLst/>
            <a:rect l="l" t="t" r="r" b="b"/>
            <a:pathLst>
              <a:path w="1640204" h="571500">
                <a:moveTo>
                  <a:pt x="1639824" y="463285"/>
                </a:moveTo>
                <a:lnTo>
                  <a:pt x="1639824" y="106682"/>
                </a:lnTo>
                <a:lnTo>
                  <a:pt x="1639715" y="101878"/>
                </a:lnTo>
                <a:lnTo>
                  <a:pt x="1629639" y="61385"/>
                </a:lnTo>
                <a:lnTo>
                  <a:pt x="1605497" y="28451"/>
                </a:lnTo>
                <a:lnTo>
                  <a:pt x="1570577" y="6789"/>
                </a:lnTo>
                <a:lnTo>
                  <a:pt x="1533144" y="0"/>
                </a:lnTo>
                <a:lnTo>
                  <a:pt x="106680" y="0"/>
                </a:lnTo>
                <a:lnTo>
                  <a:pt x="64936" y="8524"/>
                </a:lnTo>
                <a:lnTo>
                  <a:pt x="31051" y="31622"/>
                </a:lnTo>
                <a:lnTo>
                  <a:pt x="8310" y="65579"/>
                </a:lnTo>
                <a:lnTo>
                  <a:pt x="0" y="106682"/>
                </a:lnTo>
                <a:lnTo>
                  <a:pt x="0" y="463285"/>
                </a:lnTo>
                <a:lnTo>
                  <a:pt x="7881" y="504223"/>
                </a:lnTo>
                <a:lnTo>
                  <a:pt x="29507" y="538080"/>
                </a:lnTo>
                <a:lnTo>
                  <a:pt x="61852" y="561567"/>
                </a:lnTo>
                <a:lnTo>
                  <a:pt x="101888" y="571396"/>
                </a:lnTo>
                <a:lnTo>
                  <a:pt x="106680" y="571502"/>
                </a:lnTo>
                <a:lnTo>
                  <a:pt x="1533144" y="571502"/>
                </a:lnTo>
                <a:lnTo>
                  <a:pt x="1573847" y="563394"/>
                </a:lnTo>
                <a:lnTo>
                  <a:pt x="1607196" y="541262"/>
                </a:lnTo>
                <a:lnTo>
                  <a:pt x="1630163" y="508395"/>
                </a:lnTo>
                <a:lnTo>
                  <a:pt x="1639721" y="468081"/>
                </a:lnTo>
                <a:lnTo>
                  <a:pt x="1639824" y="463285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43227" y="1211559"/>
            <a:ext cx="1661160" cy="589915"/>
          </a:xfrm>
          <a:custGeom>
            <a:avLst/>
            <a:gdLst/>
            <a:ahLst/>
            <a:cxnLst/>
            <a:rect l="l" t="t" r="r" b="b"/>
            <a:pathLst>
              <a:path w="1661159" h="589914">
                <a:moveTo>
                  <a:pt x="1661160" y="484639"/>
                </a:moveTo>
                <a:lnTo>
                  <a:pt x="1661160" y="105163"/>
                </a:lnTo>
                <a:lnTo>
                  <a:pt x="1658112" y="92971"/>
                </a:lnTo>
                <a:lnTo>
                  <a:pt x="1656588" y="82303"/>
                </a:lnTo>
                <a:lnTo>
                  <a:pt x="1647456" y="60954"/>
                </a:lnTo>
                <a:lnTo>
                  <a:pt x="1641348" y="50294"/>
                </a:lnTo>
                <a:lnTo>
                  <a:pt x="1633728" y="42674"/>
                </a:lnTo>
                <a:lnTo>
                  <a:pt x="1626108" y="33531"/>
                </a:lnTo>
                <a:lnTo>
                  <a:pt x="1578876" y="4574"/>
                </a:lnTo>
                <a:lnTo>
                  <a:pt x="1556016" y="0"/>
                </a:lnTo>
                <a:lnTo>
                  <a:pt x="105156" y="0"/>
                </a:lnTo>
                <a:lnTo>
                  <a:pt x="60960" y="13717"/>
                </a:lnTo>
                <a:lnTo>
                  <a:pt x="27432" y="42674"/>
                </a:lnTo>
                <a:lnTo>
                  <a:pt x="19812" y="50294"/>
                </a:lnTo>
                <a:lnTo>
                  <a:pt x="13716" y="60954"/>
                </a:lnTo>
                <a:lnTo>
                  <a:pt x="9156" y="71635"/>
                </a:lnTo>
                <a:lnTo>
                  <a:pt x="3048" y="92971"/>
                </a:lnTo>
                <a:lnTo>
                  <a:pt x="0" y="105163"/>
                </a:lnTo>
                <a:lnTo>
                  <a:pt x="0" y="484639"/>
                </a:lnTo>
                <a:lnTo>
                  <a:pt x="3048" y="496831"/>
                </a:lnTo>
                <a:lnTo>
                  <a:pt x="9156" y="518154"/>
                </a:lnTo>
                <a:lnTo>
                  <a:pt x="13716" y="528835"/>
                </a:lnTo>
                <a:lnTo>
                  <a:pt x="19812" y="539503"/>
                </a:lnTo>
                <a:lnTo>
                  <a:pt x="19812" y="117355"/>
                </a:lnTo>
                <a:lnTo>
                  <a:pt x="22860" y="96019"/>
                </a:lnTo>
                <a:lnTo>
                  <a:pt x="22860" y="97543"/>
                </a:lnTo>
                <a:lnTo>
                  <a:pt x="24396" y="86875"/>
                </a:lnTo>
                <a:lnTo>
                  <a:pt x="24396" y="88399"/>
                </a:lnTo>
                <a:lnTo>
                  <a:pt x="27432" y="77731"/>
                </a:lnTo>
                <a:lnTo>
                  <a:pt x="27432" y="79255"/>
                </a:lnTo>
                <a:lnTo>
                  <a:pt x="32016" y="70111"/>
                </a:lnTo>
                <a:lnTo>
                  <a:pt x="36576" y="62491"/>
                </a:lnTo>
                <a:lnTo>
                  <a:pt x="48768" y="47249"/>
                </a:lnTo>
                <a:lnTo>
                  <a:pt x="48768" y="48771"/>
                </a:lnTo>
                <a:lnTo>
                  <a:pt x="56388" y="41151"/>
                </a:lnTo>
                <a:lnTo>
                  <a:pt x="56388" y="41665"/>
                </a:lnTo>
                <a:lnTo>
                  <a:pt x="62496" y="37586"/>
                </a:lnTo>
                <a:lnTo>
                  <a:pt x="62496" y="36577"/>
                </a:lnTo>
                <a:lnTo>
                  <a:pt x="71628" y="30480"/>
                </a:lnTo>
                <a:lnTo>
                  <a:pt x="71628" y="31360"/>
                </a:lnTo>
                <a:lnTo>
                  <a:pt x="79248" y="28088"/>
                </a:lnTo>
                <a:lnTo>
                  <a:pt x="79248" y="27434"/>
                </a:lnTo>
                <a:lnTo>
                  <a:pt x="97536" y="21337"/>
                </a:lnTo>
                <a:lnTo>
                  <a:pt x="106680" y="20033"/>
                </a:lnTo>
                <a:lnTo>
                  <a:pt x="106680" y="19814"/>
                </a:lnTo>
                <a:lnTo>
                  <a:pt x="1554480" y="19814"/>
                </a:lnTo>
                <a:lnTo>
                  <a:pt x="1554480" y="20031"/>
                </a:lnTo>
                <a:lnTo>
                  <a:pt x="1563636" y="21337"/>
                </a:lnTo>
                <a:lnTo>
                  <a:pt x="1572768" y="24389"/>
                </a:lnTo>
                <a:lnTo>
                  <a:pt x="1581912" y="27434"/>
                </a:lnTo>
                <a:lnTo>
                  <a:pt x="1589532" y="31246"/>
                </a:lnTo>
                <a:lnTo>
                  <a:pt x="1589532" y="30480"/>
                </a:lnTo>
                <a:lnTo>
                  <a:pt x="1598676" y="36577"/>
                </a:lnTo>
                <a:lnTo>
                  <a:pt x="1598676" y="37593"/>
                </a:lnTo>
                <a:lnTo>
                  <a:pt x="1604772" y="41658"/>
                </a:lnTo>
                <a:lnTo>
                  <a:pt x="1604772" y="41151"/>
                </a:lnTo>
                <a:lnTo>
                  <a:pt x="1612392" y="48771"/>
                </a:lnTo>
                <a:lnTo>
                  <a:pt x="1612392" y="47249"/>
                </a:lnTo>
                <a:lnTo>
                  <a:pt x="1624596" y="62491"/>
                </a:lnTo>
                <a:lnTo>
                  <a:pt x="1629156" y="71635"/>
                </a:lnTo>
                <a:lnTo>
                  <a:pt x="1629156" y="70111"/>
                </a:lnTo>
                <a:lnTo>
                  <a:pt x="1633728" y="79255"/>
                </a:lnTo>
                <a:lnTo>
                  <a:pt x="1633728" y="77731"/>
                </a:lnTo>
                <a:lnTo>
                  <a:pt x="1636776" y="88399"/>
                </a:lnTo>
                <a:lnTo>
                  <a:pt x="1636776" y="86875"/>
                </a:lnTo>
                <a:lnTo>
                  <a:pt x="1638300" y="97543"/>
                </a:lnTo>
                <a:lnTo>
                  <a:pt x="1638300" y="96019"/>
                </a:lnTo>
                <a:lnTo>
                  <a:pt x="1641348" y="117355"/>
                </a:lnTo>
                <a:lnTo>
                  <a:pt x="1641348" y="539503"/>
                </a:lnTo>
                <a:lnTo>
                  <a:pt x="1647456" y="528835"/>
                </a:lnTo>
                <a:lnTo>
                  <a:pt x="1656588" y="507499"/>
                </a:lnTo>
                <a:lnTo>
                  <a:pt x="1658112" y="496831"/>
                </a:lnTo>
                <a:lnTo>
                  <a:pt x="1661160" y="484639"/>
                </a:lnTo>
                <a:close/>
              </a:path>
              <a:path w="1661159" h="589914">
                <a:moveTo>
                  <a:pt x="56388" y="573031"/>
                </a:moveTo>
                <a:lnTo>
                  <a:pt x="56388" y="548634"/>
                </a:lnTo>
                <a:lnTo>
                  <a:pt x="48768" y="541014"/>
                </a:lnTo>
                <a:lnTo>
                  <a:pt x="48768" y="542551"/>
                </a:lnTo>
                <a:lnTo>
                  <a:pt x="36576" y="527311"/>
                </a:lnTo>
                <a:lnTo>
                  <a:pt x="32016" y="519691"/>
                </a:lnTo>
                <a:lnTo>
                  <a:pt x="27432" y="510534"/>
                </a:lnTo>
                <a:lnTo>
                  <a:pt x="27432" y="512071"/>
                </a:lnTo>
                <a:lnTo>
                  <a:pt x="24396" y="501403"/>
                </a:lnTo>
                <a:lnTo>
                  <a:pt x="24396" y="502914"/>
                </a:lnTo>
                <a:lnTo>
                  <a:pt x="22860" y="492259"/>
                </a:lnTo>
                <a:lnTo>
                  <a:pt x="22860" y="493783"/>
                </a:lnTo>
                <a:lnTo>
                  <a:pt x="19812" y="472434"/>
                </a:lnTo>
                <a:lnTo>
                  <a:pt x="19812" y="539503"/>
                </a:lnTo>
                <a:lnTo>
                  <a:pt x="27432" y="547123"/>
                </a:lnTo>
                <a:lnTo>
                  <a:pt x="35052" y="556254"/>
                </a:lnTo>
                <a:lnTo>
                  <a:pt x="42672" y="563874"/>
                </a:lnTo>
                <a:lnTo>
                  <a:pt x="56388" y="573031"/>
                </a:lnTo>
                <a:close/>
              </a:path>
              <a:path w="1661159" h="589914">
                <a:moveTo>
                  <a:pt x="56388" y="41665"/>
                </a:moveTo>
                <a:lnTo>
                  <a:pt x="56388" y="41151"/>
                </a:lnTo>
                <a:lnTo>
                  <a:pt x="54876" y="42674"/>
                </a:lnTo>
                <a:lnTo>
                  <a:pt x="56388" y="41665"/>
                </a:lnTo>
                <a:close/>
              </a:path>
              <a:path w="1661159" h="589914">
                <a:moveTo>
                  <a:pt x="64008" y="553219"/>
                </a:moveTo>
                <a:lnTo>
                  <a:pt x="54876" y="547123"/>
                </a:lnTo>
                <a:lnTo>
                  <a:pt x="56388" y="548634"/>
                </a:lnTo>
                <a:lnTo>
                  <a:pt x="56388" y="573031"/>
                </a:lnTo>
                <a:lnTo>
                  <a:pt x="60960" y="576079"/>
                </a:lnTo>
                <a:lnTo>
                  <a:pt x="62496" y="576738"/>
                </a:lnTo>
                <a:lnTo>
                  <a:pt x="62496" y="553219"/>
                </a:lnTo>
                <a:lnTo>
                  <a:pt x="64008" y="553219"/>
                </a:lnTo>
                <a:close/>
              </a:path>
              <a:path w="1661159" h="589914">
                <a:moveTo>
                  <a:pt x="64008" y="36577"/>
                </a:moveTo>
                <a:lnTo>
                  <a:pt x="62496" y="36577"/>
                </a:lnTo>
                <a:lnTo>
                  <a:pt x="62496" y="37586"/>
                </a:lnTo>
                <a:lnTo>
                  <a:pt x="64008" y="36577"/>
                </a:lnTo>
                <a:close/>
              </a:path>
              <a:path w="1661159" h="589914">
                <a:moveTo>
                  <a:pt x="71628" y="580651"/>
                </a:moveTo>
                <a:lnTo>
                  <a:pt x="71628" y="559315"/>
                </a:lnTo>
                <a:lnTo>
                  <a:pt x="62496" y="553219"/>
                </a:lnTo>
                <a:lnTo>
                  <a:pt x="62496" y="576738"/>
                </a:lnTo>
                <a:lnTo>
                  <a:pt x="71628" y="580651"/>
                </a:lnTo>
                <a:close/>
              </a:path>
              <a:path w="1661159" h="589914">
                <a:moveTo>
                  <a:pt x="71628" y="31360"/>
                </a:moveTo>
                <a:lnTo>
                  <a:pt x="71628" y="30480"/>
                </a:lnTo>
                <a:lnTo>
                  <a:pt x="70116" y="32009"/>
                </a:lnTo>
                <a:lnTo>
                  <a:pt x="71628" y="31360"/>
                </a:lnTo>
                <a:close/>
              </a:path>
              <a:path w="1661159" h="589914">
                <a:moveTo>
                  <a:pt x="80772" y="562363"/>
                </a:moveTo>
                <a:lnTo>
                  <a:pt x="70116" y="557791"/>
                </a:lnTo>
                <a:lnTo>
                  <a:pt x="71628" y="559315"/>
                </a:lnTo>
                <a:lnTo>
                  <a:pt x="71628" y="580651"/>
                </a:lnTo>
                <a:lnTo>
                  <a:pt x="79248" y="583917"/>
                </a:lnTo>
                <a:lnTo>
                  <a:pt x="79248" y="562363"/>
                </a:lnTo>
                <a:lnTo>
                  <a:pt x="80772" y="562363"/>
                </a:lnTo>
                <a:close/>
              </a:path>
              <a:path w="1661159" h="589914">
                <a:moveTo>
                  <a:pt x="80772" y="27434"/>
                </a:moveTo>
                <a:lnTo>
                  <a:pt x="79248" y="27434"/>
                </a:lnTo>
                <a:lnTo>
                  <a:pt x="79248" y="28088"/>
                </a:lnTo>
                <a:lnTo>
                  <a:pt x="80772" y="27434"/>
                </a:lnTo>
                <a:close/>
              </a:path>
              <a:path w="1661159" h="589914">
                <a:moveTo>
                  <a:pt x="108216" y="569983"/>
                </a:moveTo>
                <a:lnTo>
                  <a:pt x="97536" y="568459"/>
                </a:lnTo>
                <a:lnTo>
                  <a:pt x="79248" y="562363"/>
                </a:lnTo>
                <a:lnTo>
                  <a:pt x="79248" y="583917"/>
                </a:lnTo>
                <a:lnTo>
                  <a:pt x="82296" y="585223"/>
                </a:lnTo>
                <a:lnTo>
                  <a:pt x="92976" y="588271"/>
                </a:lnTo>
                <a:lnTo>
                  <a:pt x="105156" y="589795"/>
                </a:lnTo>
                <a:lnTo>
                  <a:pt x="106680" y="589795"/>
                </a:lnTo>
                <a:lnTo>
                  <a:pt x="106680" y="569983"/>
                </a:lnTo>
                <a:lnTo>
                  <a:pt x="108216" y="569983"/>
                </a:lnTo>
                <a:close/>
              </a:path>
              <a:path w="1661159" h="589914">
                <a:moveTo>
                  <a:pt x="108216" y="19814"/>
                </a:moveTo>
                <a:lnTo>
                  <a:pt x="106680" y="19814"/>
                </a:lnTo>
                <a:lnTo>
                  <a:pt x="106680" y="20033"/>
                </a:lnTo>
                <a:lnTo>
                  <a:pt x="108216" y="19814"/>
                </a:lnTo>
                <a:close/>
              </a:path>
              <a:path w="1661159" h="589914">
                <a:moveTo>
                  <a:pt x="1554480" y="589795"/>
                </a:moveTo>
                <a:lnTo>
                  <a:pt x="1554480" y="569983"/>
                </a:lnTo>
                <a:lnTo>
                  <a:pt x="106680" y="569983"/>
                </a:lnTo>
                <a:lnTo>
                  <a:pt x="106680" y="589795"/>
                </a:lnTo>
                <a:lnTo>
                  <a:pt x="1554480" y="589795"/>
                </a:lnTo>
                <a:close/>
              </a:path>
              <a:path w="1661159" h="589914">
                <a:moveTo>
                  <a:pt x="1554480" y="20031"/>
                </a:moveTo>
                <a:lnTo>
                  <a:pt x="1554480" y="19814"/>
                </a:lnTo>
                <a:lnTo>
                  <a:pt x="1552956" y="19814"/>
                </a:lnTo>
                <a:lnTo>
                  <a:pt x="1554480" y="20031"/>
                </a:lnTo>
                <a:close/>
              </a:path>
              <a:path w="1661159" h="589914">
                <a:moveTo>
                  <a:pt x="1591056" y="557791"/>
                </a:moveTo>
                <a:lnTo>
                  <a:pt x="1581912" y="562363"/>
                </a:lnTo>
                <a:lnTo>
                  <a:pt x="1563636" y="568459"/>
                </a:lnTo>
                <a:lnTo>
                  <a:pt x="1552956" y="569983"/>
                </a:lnTo>
                <a:lnTo>
                  <a:pt x="1554480" y="569983"/>
                </a:lnTo>
                <a:lnTo>
                  <a:pt x="1554480" y="589795"/>
                </a:lnTo>
                <a:lnTo>
                  <a:pt x="1556016" y="589795"/>
                </a:lnTo>
                <a:lnTo>
                  <a:pt x="1568196" y="588271"/>
                </a:lnTo>
                <a:lnTo>
                  <a:pt x="1578876" y="585223"/>
                </a:lnTo>
                <a:lnTo>
                  <a:pt x="1589532" y="580651"/>
                </a:lnTo>
                <a:lnTo>
                  <a:pt x="1589532" y="559315"/>
                </a:lnTo>
                <a:lnTo>
                  <a:pt x="1591056" y="557791"/>
                </a:lnTo>
                <a:close/>
              </a:path>
              <a:path w="1661159" h="589914">
                <a:moveTo>
                  <a:pt x="1591056" y="32009"/>
                </a:moveTo>
                <a:lnTo>
                  <a:pt x="1589532" y="30480"/>
                </a:lnTo>
                <a:lnTo>
                  <a:pt x="1589532" y="31246"/>
                </a:lnTo>
                <a:lnTo>
                  <a:pt x="1591056" y="32009"/>
                </a:lnTo>
                <a:close/>
              </a:path>
              <a:path w="1661159" h="589914">
                <a:moveTo>
                  <a:pt x="1598676" y="576732"/>
                </a:moveTo>
                <a:lnTo>
                  <a:pt x="1598676" y="553219"/>
                </a:lnTo>
                <a:lnTo>
                  <a:pt x="1589532" y="559315"/>
                </a:lnTo>
                <a:lnTo>
                  <a:pt x="1589532" y="580651"/>
                </a:lnTo>
                <a:lnTo>
                  <a:pt x="1598676" y="576732"/>
                </a:lnTo>
                <a:close/>
              </a:path>
              <a:path w="1661159" h="589914">
                <a:moveTo>
                  <a:pt x="1598676" y="37593"/>
                </a:moveTo>
                <a:lnTo>
                  <a:pt x="1598676" y="36577"/>
                </a:lnTo>
                <a:lnTo>
                  <a:pt x="1597152" y="36577"/>
                </a:lnTo>
                <a:lnTo>
                  <a:pt x="1598676" y="37593"/>
                </a:lnTo>
                <a:close/>
              </a:path>
              <a:path w="1661159" h="589914">
                <a:moveTo>
                  <a:pt x="1606257" y="547149"/>
                </a:moveTo>
                <a:lnTo>
                  <a:pt x="1597152" y="553219"/>
                </a:lnTo>
                <a:lnTo>
                  <a:pt x="1598676" y="553219"/>
                </a:lnTo>
                <a:lnTo>
                  <a:pt x="1598676" y="576732"/>
                </a:lnTo>
                <a:lnTo>
                  <a:pt x="1600200" y="576079"/>
                </a:lnTo>
                <a:lnTo>
                  <a:pt x="1604772" y="573035"/>
                </a:lnTo>
                <a:lnTo>
                  <a:pt x="1604772" y="548634"/>
                </a:lnTo>
                <a:lnTo>
                  <a:pt x="1606257" y="547149"/>
                </a:lnTo>
                <a:close/>
              </a:path>
              <a:path w="1661159" h="589914">
                <a:moveTo>
                  <a:pt x="1606292" y="42671"/>
                </a:moveTo>
                <a:lnTo>
                  <a:pt x="1604772" y="41151"/>
                </a:lnTo>
                <a:lnTo>
                  <a:pt x="1604772" y="41658"/>
                </a:lnTo>
                <a:lnTo>
                  <a:pt x="1606292" y="42671"/>
                </a:lnTo>
                <a:close/>
              </a:path>
              <a:path w="1661159" h="589914">
                <a:moveTo>
                  <a:pt x="1606296" y="547123"/>
                </a:moveTo>
                <a:lnTo>
                  <a:pt x="1604772" y="548634"/>
                </a:lnTo>
                <a:lnTo>
                  <a:pt x="1606296" y="547123"/>
                </a:lnTo>
                <a:close/>
              </a:path>
              <a:path w="1661159" h="589914">
                <a:moveTo>
                  <a:pt x="1606296" y="572021"/>
                </a:moveTo>
                <a:lnTo>
                  <a:pt x="1606296" y="547123"/>
                </a:lnTo>
                <a:lnTo>
                  <a:pt x="1604772" y="548634"/>
                </a:lnTo>
                <a:lnTo>
                  <a:pt x="1604772" y="573035"/>
                </a:lnTo>
                <a:lnTo>
                  <a:pt x="1606296" y="572021"/>
                </a:lnTo>
                <a:close/>
              </a:path>
              <a:path w="1661159" h="589914">
                <a:moveTo>
                  <a:pt x="1641348" y="539503"/>
                </a:moveTo>
                <a:lnTo>
                  <a:pt x="1641348" y="472434"/>
                </a:lnTo>
                <a:lnTo>
                  <a:pt x="1638300" y="493783"/>
                </a:lnTo>
                <a:lnTo>
                  <a:pt x="1638300" y="492259"/>
                </a:lnTo>
                <a:lnTo>
                  <a:pt x="1636776" y="502914"/>
                </a:lnTo>
                <a:lnTo>
                  <a:pt x="1636776" y="501403"/>
                </a:lnTo>
                <a:lnTo>
                  <a:pt x="1633728" y="512071"/>
                </a:lnTo>
                <a:lnTo>
                  <a:pt x="1633728" y="510534"/>
                </a:lnTo>
                <a:lnTo>
                  <a:pt x="1629156" y="519691"/>
                </a:lnTo>
                <a:lnTo>
                  <a:pt x="1629156" y="518154"/>
                </a:lnTo>
                <a:lnTo>
                  <a:pt x="1624596" y="527311"/>
                </a:lnTo>
                <a:lnTo>
                  <a:pt x="1612392" y="542551"/>
                </a:lnTo>
                <a:lnTo>
                  <a:pt x="1612392" y="541014"/>
                </a:lnTo>
                <a:lnTo>
                  <a:pt x="1606257" y="547149"/>
                </a:lnTo>
                <a:lnTo>
                  <a:pt x="1606296" y="572021"/>
                </a:lnTo>
                <a:lnTo>
                  <a:pt x="1618488" y="563874"/>
                </a:lnTo>
                <a:lnTo>
                  <a:pt x="1626108" y="556254"/>
                </a:lnTo>
                <a:lnTo>
                  <a:pt x="1633728" y="547123"/>
                </a:lnTo>
                <a:lnTo>
                  <a:pt x="1641348" y="53950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220443" y="1255255"/>
            <a:ext cx="150177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al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10</a:t>
            </a:fld>
            <a:endParaRPr spc="4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527" y="2065911"/>
            <a:ext cx="3756660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ct val="94100"/>
              </a:lnSpc>
              <a:buSzPct val="82142"/>
              <a:buFont typeface="Microsoft Sans Serif"/>
              <a:buChar char="▪"/>
              <a:tabLst>
                <a:tab pos="259715" algn="l"/>
              </a:tabLst>
            </a:pPr>
            <a:r>
              <a:rPr sz="140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7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y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be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een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0" dirty="0"/>
              <a:t>H</a:t>
            </a:r>
            <a:r>
              <a:rPr spc="-30" dirty="0"/>
              <a:t>i</a:t>
            </a:r>
            <a:r>
              <a:rPr spc="60" dirty="0"/>
              <a:t>e</a:t>
            </a:r>
            <a:r>
              <a:rPr spc="30" dirty="0"/>
              <a:t>r</a:t>
            </a:r>
            <a:r>
              <a:rPr spc="-60" dirty="0"/>
              <a:t>a</a:t>
            </a:r>
            <a:r>
              <a:rPr spc="30" dirty="0"/>
              <a:t>r</a:t>
            </a:r>
            <a:r>
              <a:rPr spc="125" dirty="0"/>
              <a:t>c</a:t>
            </a:r>
            <a:r>
              <a:rPr spc="15" dirty="0"/>
              <a:t>h</a:t>
            </a:r>
            <a:r>
              <a:rPr spc="-30" dirty="0"/>
              <a:t>i</a:t>
            </a:r>
            <a:r>
              <a:rPr spc="125" dirty="0"/>
              <a:t>c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45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9499" y="2065515"/>
            <a:ext cx="4251325" cy="198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133985" indent="-246379">
              <a:lnSpc>
                <a:spcPts val="1630"/>
              </a:lnSpc>
              <a:buSzPct val="82142"/>
              <a:buFont typeface="Microsoft Sans Serif"/>
              <a:buChar char="▪"/>
              <a:tabLst>
                <a:tab pos="259715" algn="l"/>
              </a:tabLst>
            </a:pP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Cr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ff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ees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ny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1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ny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2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6"/>
              </a:spcBef>
              <a:buClr>
                <a:srgbClr val="262747"/>
              </a:buClr>
              <a:buFont typeface="Microsoft Sans Serif"/>
              <a:buChar char="▪"/>
            </a:pPr>
            <a:endParaRPr sz="1050">
              <a:latin typeface="Times New Roman"/>
              <a:cs typeface="Times New Roman"/>
            </a:endParaRPr>
          </a:p>
          <a:p>
            <a:pPr marL="259079" marR="5080" indent="-246379">
              <a:lnSpc>
                <a:spcPts val="163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1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400" spc="3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e.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4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9449" y="4361675"/>
            <a:ext cx="3273549" cy="156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1427" y="4237977"/>
            <a:ext cx="1017269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7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oo</a:t>
            </a:r>
            <a:r>
              <a:rPr sz="1425" baseline="2923" dirty="0">
                <a:latin typeface="Arial"/>
                <a:cs typeface="Arial"/>
              </a:rPr>
              <a:t>t</a:t>
            </a:r>
            <a:r>
              <a:rPr sz="1425" spc="-7" baseline="2923" dirty="0">
                <a:latin typeface="Arial"/>
                <a:cs typeface="Arial"/>
              </a:rPr>
              <a:t> o</a:t>
            </a:r>
            <a:r>
              <a:rPr sz="1425" baseline="2923" dirty="0">
                <a:latin typeface="Arial"/>
                <a:cs typeface="Arial"/>
              </a:rPr>
              <a:t>f</a:t>
            </a:r>
            <a:r>
              <a:rPr sz="1425" spc="7" baseline="2923" dirty="0">
                <a:latin typeface="Arial"/>
                <a:cs typeface="Arial"/>
              </a:rPr>
              <a:t> </a:t>
            </a:r>
            <a:r>
              <a:rPr sz="1425" spc="-7" baseline="2923" dirty="0">
                <a:latin typeface="Arial"/>
                <a:cs typeface="Arial"/>
              </a:rPr>
              <a:t>th</a:t>
            </a:r>
            <a:r>
              <a:rPr sz="1425" spc="7" baseline="2923" dirty="0">
                <a:latin typeface="Arial"/>
                <a:cs typeface="Arial"/>
              </a:rPr>
              <a:t>e </a:t>
            </a:r>
            <a:r>
              <a:rPr sz="1425" spc="-7" baseline="2923" dirty="0">
                <a:latin typeface="Arial"/>
                <a:cs typeface="Arial"/>
              </a:rPr>
              <a:t>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e</a:t>
            </a:r>
            <a:r>
              <a:rPr sz="1425" spc="7" baseline="2923" dirty="0">
                <a:latin typeface="Arial"/>
                <a:cs typeface="Arial"/>
              </a:rPr>
              <a:t>e</a:t>
            </a:r>
            <a:r>
              <a:rPr sz="1425" spc="-15" baseline="2923" dirty="0">
                <a:latin typeface="Arial"/>
                <a:cs typeface="Arial"/>
              </a:rPr>
              <a:t> </a:t>
            </a:r>
            <a:r>
              <a:rPr sz="1425" spc="22" baseline="2923" dirty="0">
                <a:latin typeface="Arial"/>
                <a:cs typeface="Arial"/>
              </a:rPr>
              <a:t>T</a:t>
            </a:r>
            <a:r>
              <a:rPr sz="600" spc="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0163" y="5050256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0447" y="5050256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2651" y="5463260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7719" y="5470880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0407" y="5470880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639" y="5734545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9779" y="4360151"/>
            <a:ext cx="3493008" cy="162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25427" y="4236453"/>
            <a:ext cx="1005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7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oo</a:t>
            </a:r>
            <a:r>
              <a:rPr sz="1425" baseline="2923" dirty="0">
                <a:latin typeface="Arial"/>
                <a:cs typeface="Arial"/>
              </a:rPr>
              <a:t>t</a:t>
            </a:r>
            <a:r>
              <a:rPr sz="1425" spc="-7" baseline="2923" dirty="0">
                <a:latin typeface="Arial"/>
                <a:cs typeface="Arial"/>
              </a:rPr>
              <a:t> o</a:t>
            </a:r>
            <a:r>
              <a:rPr sz="1425" baseline="2923" dirty="0">
                <a:latin typeface="Arial"/>
                <a:cs typeface="Arial"/>
              </a:rPr>
              <a:t>f</a:t>
            </a:r>
            <a:r>
              <a:rPr sz="1425" spc="7" baseline="2923" dirty="0">
                <a:latin typeface="Arial"/>
                <a:cs typeface="Arial"/>
              </a:rPr>
              <a:t> </a:t>
            </a:r>
            <a:r>
              <a:rPr sz="1425" spc="-7" baseline="2923" dirty="0">
                <a:latin typeface="Arial"/>
                <a:cs typeface="Arial"/>
              </a:rPr>
              <a:t>th</a:t>
            </a:r>
            <a:r>
              <a:rPr sz="1425" spc="7" baseline="2923" dirty="0">
                <a:latin typeface="Arial"/>
                <a:cs typeface="Arial"/>
              </a:rPr>
              <a:t>e </a:t>
            </a:r>
            <a:r>
              <a:rPr sz="1425" spc="-7" baseline="2923" dirty="0">
                <a:latin typeface="Arial"/>
                <a:cs typeface="Arial"/>
              </a:rPr>
              <a:t>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e</a:t>
            </a:r>
            <a:r>
              <a:rPr sz="1425" spc="7" baseline="2923" dirty="0">
                <a:latin typeface="Arial"/>
                <a:cs typeface="Arial"/>
              </a:rPr>
              <a:t>e</a:t>
            </a:r>
            <a:r>
              <a:rPr sz="1425" spc="-15" baseline="2923" dirty="0">
                <a:latin typeface="Arial"/>
                <a:cs typeface="Arial"/>
              </a:rPr>
              <a:t> </a:t>
            </a:r>
            <a:r>
              <a:rPr sz="1425" spc="22" baseline="2923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33744" y="5027396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7288" y="5035016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89976" y="5035016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2952" y="5492216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3552" y="5790920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2659" y="5484596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57247" y="5790933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0164" y="4091914"/>
            <a:ext cx="8837930" cy="2078989"/>
          </a:xfrm>
          <a:custGeom>
            <a:avLst/>
            <a:gdLst/>
            <a:ahLst/>
            <a:cxnLst/>
            <a:rect l="l" t="t" r="r" b="b"/>
            <a:pathLst>
              <a:path w="8837930" h="2078989">
                <a:moveTo>
                  <a:pt x="4573" y="2078748"/>
                </a:moveTo>
                <a:lnTo>
                  <a:pt x="4573" y="0"/>
                </a:lnTo>
                <a:lnTo>
                  <a:pt x="0" y="4584"/>
                </a:lnTo>
                <a:lnTo>
                  <a:pt x="0" y="2074176"/>
                </a:lnTo>
                <a:lnTo>
                  <a:pt x="4573" y="2078748"/>
                </a:lnTo>
                <a:close/>
              </a:path>
              <a:path w="8837930" h="2078989">
                <a:moveTo>
                  <a:pt x="21337" y="10680"/>
                </a:moveTo>
                <a:lnTo>
                  <a:pt x="21337" y="0"/>
                </a:lnTo>
                <a:lnTo>
                  <a:pt x="10665" y="0"/>
                </a:lnTo>
                <a:lnTo>
                  <a:pt x="10665" y="21348"/>
                </a:lnTo>
                <a:lnTo>
                  <a:pt x="21337" y="10680"/>
                </a:lnTo>
                <a:close/>
              </a:path>
              <a:path w="8837930" h="2078989">
                <a:moveTo>
                  <a:pt x="21337" y="21348"/>
                </a:moveTo>
                <a:lnTo>
                  <a:pt x="21337" y="10680"/>
                </a:lnTo>
                <a:lnTo>
                  <a:pt x="10665" y="21348"/>
                </a:lnTo>
                <a:lnTo>
                  <a:pt x="21337" y="21348"/>
                </a:lnTo>
                <a:close/>
              </a:path>
              <a:path w="8837930" h="2078989">
                <a:moveTo>
                  <a:pt x="21337" y="2057400"/>
                </a:moveTo>
                <a:lnTo>
                  <a:pt x="21337" y="21348"/>
                </a:lnTo>
                <a:lnTo>
                  <a:pt x="10665" y="21348"/>
                </a:lnTo>
                <a:lnTo>
                  <a:pt x="10665" y="2057400"/>
                </a:lnTo>
                <a:lnTo>
                  <a:pt x="21337" y="2057400"/>
                </a:lnTo>
                <a:close/>
              </a:path>
              <a:path w="8837930" h="2078989">
                <a:moveTo>
                  <a:pt x="21337" y="2068080"/>
                </a:moveTo>
                <a:lnTo>
                  <a:pt x="21337" y="2057400"/>
                </a:lnTo>
                <a:lnTo>
                  <a:pt x="10665" y="2057400"/>
                </a:lnTo>
                <a:lnTo>
                  <a:pt x="21337" y="2068080"/>
                </a:lnTo>
                <a:close/>
              </a:path>
              <a:path w="8837930" h="2078989">
                <a:moveTo>
                  <a:pt x="8837671" y="2074176"/>
                </a:moveTo>
                <a:lnTo>
                  <a:pt x="8837671" y="4584"/>
                </a:lnTo>
                <a:lnTo>
                  <a:pt x="8833099" y="0"/>
                </a:lnTo>
                <a:lnTo>
                  <a:pt x="8817859" y="0"/>
                </a:lnTo>
                <a:lnTo>
                  <a:pt x="8817859" y="10680"/>
                </a:lnTo>
                <a:lnTo>
                  <a:pt x="8827003" y="21348"/>
                </a:lnTo>
                <a:lnTo>
                  <a:pt x="8827003" y="2078748"/>
                </a:lnTo>
                <a:lnTo>
                  <a:pt x="8833099" y="2078748"/>
                </a:lnTo>
                <a:lnTo>
                  <a:pt x="8837671" y="2074176"/>
                </a:lnTo>
                <a:close/>
              </a:path>
              <a:path w="8837930" h="2078989">
                <a:moveTo>
                  <a:pt x="8827003" y="21348"/>
                </a:moveTo>
                <a:lnTo>
                  <a:pt x="8817859" y="10680"/>
                </a:lnTo>
                <a:lnTo>
                  <a:pt x="8817859" y="21348"/>
                </a:lnTo>
                <a:lnTo>
                  <a:pt x="8827003" y="21348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27003" y="21348"/>
                </a:lnTo>
                <a:lnTo>
                  <a:pt x="8817859" y="21348"/>
                </a:lnTo>
                <a:lnTo>
                  <a:pt x="8817859" y="205740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17859" y="2057400"/>
                </a:lnTo>
                <a:lnTo>
                  <a:pt x="8817859" y="206808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78748"/>
                </a:moveTo>
                <a:lnTo>
                  <a:pt x="8827003" y="2057400"/>
                </a:lnTo>
                <a:lnTo>
                  <a:pt x="8817859" y="2068080"/>
                </a:lnTo>
                <a:lnTo>
                  <a:pt x="8817859" y="2078748"/>
                </a:lnTo>
                <a:lnTo>
                  <a:pt x="8827003" y="2078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164" y="4091914"/>
            <a:ext cx="8837930" cy="2078989"/>
          </a:xfrm>
          <a:custGeom>
            <a:avLst/>
            <a:gdLst/>
            <a:ahLst/>
            <a:cxnLst/>
            <a:rect l="l" t="t" r="r" b="b"/>
            <a:pathLst>
              <a:path w="8837930" h="2078989">
                <a:moveTo>
                  <a:pt x="4573" y="2078748"/>
                </a:moveTo>
                <a:lnTo>
                  <a:pt x="4573" y="0"/>
                </a:lnTo>
                <a:lnTo>
                  <a:pt x="0" y="4584"/>
                </a:lnTo>
                <a:lnTo>
                  <a:pt x="0" y="2074176"/>
                </a:lnTo>
                <a:lnTo>
                  <a:pt x="4573" y="2078748"/>
                </a:lnTo>
                <a:close/>
              </a:path>
              <a:path w="8837930" h="2078989">
                <a:moveTo>
                  <a:pt x="21337" y="10680"/>
                </a:moveTo>
                <a:lnTo>
                  <a:pt x="21337" y="0"/>
                </a:lnTo>
                <a:lnTo>
                  <a:pt x="10665" y="0"/>
                </a:lnTo>
                <a:lnTo>
                  <a:pt x="10665" y="21348"/>
                </a:lnTo>
                <a:lnTo>
                  <a:pt x="21337" y="10680"/>
                </a:lnTo>
                <a:close/>
              </a:path>
              <a:path w="8837930" h="2078989">
                <a:moveTo>
                  <a:pt x="21337" y="21348"/>
                </a:moveTo>
                <a:lnTo>
                  <a:pt x="21337" y="10680"/>
                </a:lnTo>
                <a:lnTo>
                  <a:pt x="10665" y="21348"/>
                </a:lnTo>
                <a:lnTo>
                  <a:pt x="21337" y="21348"/>
                </a:lnTo>
                <a:close/>
              </a:path>
              <a:path w="8837930" h="2078989">
                <a:moveTo>
                  <a:pt x="21337" y="2057400"/>
                </a:moveTo>
                <a:lnTo>
                  <a:pt x="21337" y="21348"/>
                </a:lnTo>
                <a:lnTo>
                  <a:pt x="10665" y="21348"/>
                </a:lnTo>
                <a:lnTo>
                  <a:pt x="10665" y="2057400"/>
                </a:lnTo>
                <a:lnTo>
                  <a:pt x="21337" y="2057400"/>
                </a:lnTo>
                <a:close/>
              </a:path>
              <a:path w="8837930" h="2078989">
                <a:moveTo>
                  <a:pt x="21337" y="2068080"/>
                </a:moveTo>
                <a:lnTo>
                  <a:pt x="21337" y="2057400"/>
                </a:lnTo>
                <a:lnTo>
                  <a:pt x="10665" y="2057400"/>
                </a:lnTo>
                <a:lnTo>
                  <a:pt x="21337" y="2068080"/>
                </a:lnTo>
                <a:close/>
              </a:path>
              <a:path w="8837930" h="2078989">
                <a:moveTo>
                  <a:pt x="8837671" y="2074176"/>
                </a:moveTo>
                <a:lnTo>
                  <a:pt x="8837671" y="4584"/>
                </a:lnTo>
                <a:lnTo>
                  <a:pt x="8833099" y="0"/>
                </a:lnTo>
                <a:lnTo>
                  <a:pt x="8817859" y="0"/>
                </a:lnTo>
                <a:lnTo>
                  <a:pt x="8817859" y="10680"/>
                </a:lnTo>
                <a:lnTo>
                  <a:pt x="8827003" y="21348"/>
                </a:lnTo>
                <a:lnTo>
                  <a:pt x="8827003" y="2078748"/>
                </a:lnTo>
                <a:lnTo>
                  <a:pt x="8833099" y="2078748"/>
                </a:lnTo>
                <a:lnTo>
                  <a:pt x="8837671" y="2074176"/>
                </a:lnTo>
                <a:close/>
              </a:path>
              <a:path w="8837930" h="2078989">
                <a:moveTo>
                  <a:pt x="8827003" y="21348"/>
                </a:moveTo>
                <a:lnTo>
                  <a:pt x="8817859" y="10680"/>
                </a:lnTo>
                <a:lnTo>
                  <a:pt x="8817859" y="21348"/>
                </a:lnTo>
                <a:lnTo>
                  <a:pt x="8827003" y="21348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27003" y="21348"/>
                </a:lnTo>
                <a:lnTo>
                  <a:pt x="8817859" y="21348"/>
                </a:lnTo>
                <a:lnTo>
                  <a:pt x="8817859" y="205740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17859" y="2057400"/>
                </a:lnTo>
                <a:lnTo>
                  <a:pt x="8817859" y="206808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78748"/>
                </a:moveTo>
                <a:lnTo>
                  <a:pt x="8827003" y="2057400"/>
                </a:lnTo>
                <a:lnTo>
                  <a:pt x="8817859" y="2068080"/>
                </a:lnTo>
                <a:lnTo>
                  <a:pt x="8817859" y="2078748"/>
                </a:lnTo>
                <a:lnTo>
                  <a:pt x="8827003" y="2078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895" y="1220708"/>
            <a:ext cx="1640205" cy="571500"/>
          </a:xfrm>
          <a:custGeom>
            <a:avLst/>
            <a:gdLst/>
            <a:ahLst/>
            <a:cxnLst/>
            <a:rect l="l" t="t" r="r" b="b"/>
            <a:pathLst>
              <a:path w="1640204" h="571500">
                <a:moveTo>
                  <a:pt x="1639824" y="463285"/>
                </a:moveTo>
                <a:lnTo>
                  <a:pt x="1639824" y="106682"/>
                </a:lnTo>
                <a:lnTo>
                  <a:pt x="1639715" y="101878"/>
                </a:lnTo>
                <a:lnTo>
                  <a:pt x="1629639" y="61385"/>
                </a:lnTo>
                <a:lnTo>
                  <a:pt x="1605497" y="28451"/>
                </a:lnTo>
                <a:lnTo>
                  <a:pt x="1570577" y="6789"/>
                </a:lnTo>
                <a:lnTo>
                  <a:pt x="1533144" y="0"/>
                </a:lnTo>
                <a:lnTo>
                  <a:pt x="106680" y="0"/>
                </a:lnTo>
                <a:lnTo>
                  <a:pt x="64936" y="8524"/>
                </a:lnTo>
                <a:lnTo>
                  <a:pt x="31051" y="31622"/>
                </a:lnTo>
                <a:lnTo>
                  <a:pt x="8310" y="65579"/>
                </a:lnTo>
                <a:lnTo>
                  <a:pt x="0" y="106682"/>
                </a:lnTo>
                <a:lnTo>
                  <a:pt x="0" y="463285"/>
                </a:lnTo>
                <a:lnTo>
                  <a:pt x="7881" y="504223"/>
                </a:lnTo>
                <a:lnTo>
                  <a:pt x="29507" y="538080"/>
                </a:lnTo>
                <a:lnTo>
                  <a:pt x="61852" y="561567"/>
                </a:lnTo>
                <a:lnTo>
                  <a:pt x="101888" y="571396"/>
                </a:lnTo>
                <a:lnTo>
                  <a:pt x="106680" y="571502"/>
                </a:lnTo>
                <a:lnTo>
                  <a:pt x="1533144" y="571502"/>
                </a:lnTo>
                <a:lnTo>
                  <a:pt x="1573847" y="563394"/>
                </a:lnTo>
                <a:lnTo>
                  <a:pt x="1607196" y="541262"/>
                </a:lnTo>
                <a:lnTo>
                  <a:pt x="1630163" y="508395"/>
                </a:lnTo>
                <a:lnTo>
                  <a:pt x="1639721" y="468081"/>
                </a:lnTo>
                <a:lnTo>
                  <a:pt x="1639824" y="463285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3227" y="1211559"/>
            <a:ext cx="1661160" cy="589915"/>
          </a:xfrm>
          <a:custGeom>
            <a:avLst/>
            <a:gdLst/>
            <a:ahLst/>
            <a:cxnLst/>
            <a:rect l="l" t="t" r="r" b="b"/>
            <a:pathLst>
              <a:path w="1661159" h="589914">
                <a:moveTo>
                  <a:pt x="1661160" y="484639"/>
                </a:moveTo>
                <a:lnTo>
                  <a:pt x="1661160" y="105163"/>
                </a:lnTo>
                <a:lnTo>
                  <a:pt x="1658112" y="92971"/>
                </a:lnTo>
                <a:lnTo>
                  <a:pt x="1656588" y="82303"/>
                </a:lnTo>
                <a:lnTo>
                  <a:pt x="1647456" y="60954"/>
                </a:lnTo>
                <a:lnTo>
                  <a:pt x="1641348" y="50294"/>
                </a:lnTo>
                <a:lnTo>
                  <a:pt x="1633728" y="42674"/>
                </a:lnTo>
                <a:lnTo>
                  <a:pt x="1626108" y="33531"/>
                </a:lnTo>
                <a:lnTo>
                  <a:pt x="1578876" y="4574"/>
                </a:lnTo>
                <a:lnTo>
                  <a:pt x="1556016" y="0"/>
                </a:lnTo>
                <a:lnTo>
                  <a:pt x="105156" y="0"/>
                </a:lnTo>
                <a:lnTo>
                  <a:pt x="60960" y="13717"/>
                </a:lnTo>
                <a:lnTo>
                  <a:pt x="27432" y="42674"/>
                </a:lnTo>
                <a:lnTo>
                  <a:pt x="19812" y="50294"/>
                </a:lnTo>
                <a:lnTo>
                  <a:pt x="13716" y="60954"/>
                </a:lnTo>
                <a:lnTo>
                  <a:pt x="9156" y="71635"/>
                </a:lnTo>
                <a:lnTo>
                  <a:pt x="3048" y="92971"/>
                </a:lnTo>
                <a:lnTo>
                  <a:pt x="0" y="105163"/>
                </a:lnTo>
                <a:lnTo>
                  <a:pt x="0" y="484639"/>
                </a:lnTo>
                <a:lnTo>
                  <a:pt x="3048" y="496831"/>
                </a:lnTo>
                <a:lnTo>
                  <a:pt x="9156" y="518154"/>
                </a:lnTo>
                <a:lnTo>
                  <a:pt x="13716" y="528835"/>
                </a:lnTo>
                <a:lnTo>
                  <a:pt x="19812" y="539503"/>
                </a:lnTo>
                <a:lnTo>
                  <a:pt x="19812" y="117355"/>
                </a:lnTo>
                <a:lnTo>
                  <a:pt x="22860" y="96019"/>
                </a:lnTo>
                <a:lnTo>
                  <a:pt x="22860" y="97543"/>
                </a:lnTo>
                <a:lnTo>
                  <a:pt x="24396" y="86875"/>
                </a:lnTo>
                <a:lnTo>
                  <a:pt x="24396" y="88399"/>
                </a:lnTo>
                <a:lnTo>
                  <a:pt x="27432" y="77731"/>
                </a:lnTo>
                <a:lnTo>
                  <a:pt x="27432" y="79255"/>
                </a:lnTo>
                <a:lnTo>
                  <a:pt x="32016" y="70111"/>
                </a:lnTo>
                <a:lnTo>
                  <a:pt x="36576" y="62491"/>
                </a:lnTo>
                <a:lnTo>
                  <a:pt x="48768" y="47249"/>
                </a:lnTo>
                <a:lnTo>
                  <a:pt x="48768" y="48771"/>
                </a:lnTo>
                <a:lnTo>
                  <a:pt x="56388" y="41151"/>
                </a:lnTo>
                <a:lnTo>
                  <a:pt x="56388" y="41665"/>
                </a:lnTo>
                <a:lnTo>
                  <a:pt x="62496" y="37586"/>
                </a:lnTo>
                <a:lnTo>
                  <a:pt x="62496" y="36577"/>
                </a:lnTo>
                <a:lnTo>
                  <a:pt x="71628" y="30480"/>
                </a:lnTo>
                <a:lnTo>
                  <a:pt x="71628" y="31360"/>
                </a:lnTo>
                <a:lnTo>
                  <a:pt x="79248" y="28088"/>
                </a:lnTo>
                <a:lnTo>
                  <a:pt x="79248" y="27434"/>
                </a:lnTo>
                <a:lnTo>
                  <a:pt x="97536" y="21337"/>
                </a:lnTo>
                <a:lnTo>
                  <a:pt x="106680" y="20033"/>
                </a:lnTo>
                <a:lnTo>
                  <a:pt x="106680" y="19814"/>
                </a:lnTo>
                <a:lnTo>
                  <a:pt x="1554480" y="19814"/>
                </a:lnTo>
                <a:lnTo>
                  <a:pt x="1554480" y="20031"/>
                </a:lnTo>
                <a:lnTo>
                  <a:pt x="1563636" y="21337"/>
                </a:lnTo>
                <a:lnTo>
                  <a:pt x="1572768" y="24389"/>
                </a:lnTo>
                <a:lnTo>
                  <a:pt x="1581912" y="27434"/>
                </a:lnTo>
                <a:lnTo>
                  <a:pt x="1589532" y="31246"/>
                </a:lnTo>
                <a:lnTo>
                  <a:pt x="1589532" y="30480"/>
                </a:lnTo>
                <a:lnTo>
                  <a:pt x="1598676" y="36577"/>
                </a:lnTo>
                <a:lnTo>
                  <a:pt x="1598676" y="37593"/>
                </a:lnTo>
                <a:lnTo>
                  <a:pt x="1604772" y="41658"/>
                </a:lnTo>
                <a:lnTo>
                  <a:pt x="1604772" y="41151"/>
                </a:lnTo>
                <a:lnTo>
                  <a:pt x="1612392" y="48771"/>
                </a:lnTo>
                <a:lnTo>
                  <a:pt x="1612392" y="47249"/>
                </a:lnTo>
                <a:lnTo>
                  <a:pt x="1624596" y="62491"/>
                </a:lnTo>
                <a:lnTo>
                  <a:pt x="1629156" y="71635"/>
                </a:lnTo>
                <a:lnTo>
                  <a:pt x="1629156" y="70111"/>
                </a:lnTo>
                <a:lnTo>
                  <a:pt x="1633728" y="79255"/>
                </a:lnTo>
                <a:lnTo>
                  <a:pt x="1633728" y="77731"/>
                </a:lnTo>
                <a:lnTo>
                  <a:pt x="1636776" y="88399"/>
                </a:lnTo>
                <a:lnTo>
                  <a:pt x="1636776" y="86875"/>
                </a:lnTo>
                <a:lnTo>
                  <a:pt x="1638300" y="97543"/>
                </a:lnTo>
                <a:lnTo>
                  <a:pt x="1638300" y="96019"/>
                </a:lnTo>
                <a:lnTo>
                  <a:pt x="1641348" y="117355"/>
                </a:lnTo>
                <a:lnTo>
                  <a:pt x="1641348" y="539503"/>
                </a:lnTo>
                <a:lnTo>
                  <a:pt x="1647456" y="528835"/>
                </a:lnTo>
                <a:lnTo>
                  <a:pt x="1656588" y="507499"/>
                </a:lnTo>
                <a:lnTo>
                  <a:pt x="1658112" y="496831"/>
                </a:lnTo>
                <a:lnTo>
                  <a:pt x="1661160" y="484639"/>
                </a:lnTo>
                <a:close/>
              </a:path>
              <a:path w="1661159" h="589914">
                <a:moveTo>
                  <a:pt x="56388" y="573031"/>
                </a:moveTo>
                <a:lnTo>
                  <a:pt x="56388" y="548634"/>
                </a:lnTo>
                <a:lnTo>
                  <a:pt x="48768" y="541014"/>
                </a:lnTo>
                <a:lnTo>
                  <a:pt x="48768" y="542551"/>
                </a:lnTo>
                <a:lnTo>
                  <a:pt x="36576" y="527311"/>
                </a:lnTo>
                <a:lnTo>
                  <a:pt x="32016" y="519691"/>
                </a:lnTo>
                <a:lnTo>
                  <a:pt x="27432" y="510534"/>
                </a:lnTo>
                <a:lnTo>
                  <a:pt x="27432" y="512071"/>
                </a:lnTo>
                <a:lnTo>
                  <a:pt x="24396" y="501403"/>
                </a:lnTo>
                <a:lnTo>
                  <a:pt x="24396" y="502914"/>
                </a:lnTo>
                <a:lnTo>
                  <a:pt x="22860" y="492259"/>
                </a:lnTo>
                <a:lnTo>
                  <a:pt x="22860" y="493783"/>
                </a:lnTo>
                <a:lnTo>
                  <a:pt x="19812" y="472434"/>
                </a:lnTo>
                <a:lnTo>
                  <a:pt x="19812" y="539503"/>
                </a:lnTo>
                <a:lnTo>
                  <a:pt x="27432" y="547123"/>
                </a:lnTo>
                <a:lnTo>
                  <a:pt x="35052" y="556254"/>
                </a:lnTo>
                <a:lnTo>
                  <a:pt x="42672" y="563874"/>
                </a:lnTo>
                <a:lnTo>
                  <a:pt x="56388" y="573031"/>
                </a:lnTo>
                <a:close/>
              </a:path>
              <a:path w="1661159" h="589914">
                <a:moveTo>
                  <a:pt x="56388" y="41665"/>
                </a:moveTo>
                <a:lnTo>
                  <a:pt x="56388" y="41151"/>
                </a:lnTo>
                <a:lnTo>
                  <a:pt x="54876" y="42674"/>
                </a:lnTo>
                <a:lnTo>
                  <a:pt x="56388" y="41665"/>
                </a:lnTo>
                <a:close/>
              </a:path>
              <a:path w="1661159" h="589914">
                <a:moveTo>
                  <a:pt x="64008" y="553219"/>
                </a:moveTo>
                <a:lnTo>
                  <a:pt x="54876" y="547123"/>
                </a:lnTo>
                <a:lnTo>
                  <a:pt x="56388" y="548634"/>
                </a:lnTo>
                <a:lnTo>
                  <a:pt x="56388" y="573031"/>
                </a:lnTo>
                <a:lnTo>
                  <a:pt x="60960" y="576079"/>
                </a:lnTo>
                <a:lnTo>
                  <a:pt x="62496" y="576738"/>
                </a:lnTo>
                <a:lnTo>
                  <a:pt x="62496" y="553219"/>
                </a:lnTo>
                <a:lnTo>
                  <a:pt x="64008" y="553219"/>
                </a:lnTo>
                <a:close/>
              </a:path>
              <a:path w="1661159" h="589914">
                <a:moveTo>
                  <a:pt x="64008" y="36577"/>
                </a:moveTo>
                <a:lnTo>
                  <a:pt x="62496" y="36577"/>
                </a:lnTo>
                <a:lnTo>
                  <a:pt x="62496" y="37586"/>
                </a:lnTo>
                <a:lnTo>
                  <a:pt x="64008" y="36577"/>
                </a:lnTo>
                <a:close/>
              </a:path>
              <a:path w="1661159" h="589914">
                <a:moveTo>
                  <a:pt x="71628" y="580651"/>
                </a:moveTo>
                <a:lnTo>
                  <a:pt x="71628" y="559315"/>
                </a:lnTo>
                <a:lnTo>
                  <a:pt x="62496" y="553219"/>
                </a:lnTo>
                <a:lnTo>
                  <a:pt x="62496" y="576738"/>
                </a:lnTo>
                <a:lnTo>
                  <a:pt x="71628" y="580651"/>
                </a:lnTo>
                <a:close/>
              </a:path>
              <a:path w="1661159" h="589914">
                <a:moveTo>
                  <a:pt x="71628" y="31360"/>
                </a:moveTo>
                <a:lnTo>
                  <a:pt x="71628" y="30480"/>
                </a:lnTo>
                <a:lnTo>
                  <a:pt x="70116" y="32009"/>
                </a:lnTo>
                <a:lnTo>
                  <a:pt x="71628" y="31360"/>
                </a:lnTo>
                <a:close/>
              </a:path>
              <a:path w="1661159" h="589914">
                <a:moveTo>
                  <a:pt x="80772" y="562363"/>
                </a:moveTo>
                <a:lnTo>
                  <a:pt x="70116" y="557791"/>
                </a:lnTo>
                <a:lnTo>
                  <a:pt x="71628" y="559315"/>
                </a:lnTo>
                <a:lnTo>
                  <a:pt x="71628" y="580651"/>
                </a:lnTo>
                <a:lnTo>
                  <a:pt x="79248" y="583917"/>
                </a:lnTo>
                <a:lnTo>
                  <a:pt x="79248" y="562363"/>
                </a:lnTo>
                <a:lnTo>
                  <a:pt x="80772" y="562363"/>
                </a:lnTo>
                <a:close/>
              </a:path>
              <a:path w="1661159" h="589914">
                <a:moveTo>
                  <a:pt x="80772" y="27434"/>
                </a:moveTo>
                <a:lnTo>
                  <a:pt x="79248" y="27434"/>
                </a:lnTo>
                <a:lnTo>
                  <a:pt x="79248" y="28088"/>
                </a:lnTo>
                <a:lnTo>
                  <a:pt x="80772" y="27434"/>
                </a:lnTo>
                <a:close/>
              </a:path>
              <a:path w="1661159" h="589914">
                <a:moveTo>
                  <a:pt x="108216" y="569983"/>
                </a:moveTo>
                <a:lnTo>
                  <a:pt x="97536" y="568459"/>
                </a:lnTo>
                <a:lnTo>
                  <a:pt x="79248" y="562363"/>
                </a:lnTo>
                <a:lnTo>
                  <a:pt x="79248" y="583917"/>
                </a:lnTo>
                <a:lnTo>
                  <a:pt x="82296" y="585223"/>
                </a:lnTo>
                <a:lnTo>
                  <a:pt x="92976" y="588271"/>
                </a:lnTo>
                <a:lnTo>
                  <a:pt x="105156" y="589795"/>
                </a:lnTo>
                <a:lnTo>
                  <a:pt x="106680" y="589795"/>
                </a:lnTo>
                <a:lnTo>
                  <a:pt x="106680" y="569983"/>
                </a:lnTo>
                <a:lnTo>
                  <a:pt x="108216" y="569983"/>
                </a:lnTo>
                <a:close/>
              </a:path>
              <a:path w="1661159" h="589914">
                <a:moveTo>
                  <a:pt x="108216" y="19814"/>
                </a:moveTo>
                <a:lnTo>
                  <a:pt x="106680" y="19814"/>
                </a:lnTo>
                <a:lnTo>
                  <a:pt x="106680" y="20033"/>
                </a:lnTo>
                <a:lnTo>
                  <a:pt x="108216" y="19814"/>
                </a:lnTo>
                <a:close/>
              </a:path>
              <a:path w="1661159" h="589914">
                <a:moveTo>
                  <a:pt x="1554480" y="589795"/>
                </a:moveTo>
                <a:lnTo>
                  <a:pt x="1554480" y="569983"/>
                </a:lnTo>
                <a:lnTo>
                  <a:pt x="106680" y="569983"/>
                </a:lnTo>
                <a:lnTo>
                  <a:pt x="106680" y="589795"/>
                </a:lnTo>
                <a:lnTo>
                  <a:pt x="1554480" y="589795"/>
                </a:lnTo>
                <a:close/>
              </a:path>
              <a:path w="1661159" h="589914">
                <a:moveTo>
                  <a:pt x="1554480" y="20031"/>
                </a:moveTo>
                <a:lnTo>
                  <a:pt x="1554480" y="19814"/>
                </a:lnTo>
                <a:lnTo>
                  <a:pt x="1552956" y="19814"/>
                </a:lnTo>
                <a:lnTo>
                  <a:pt x="1554480" y="20031"/>
                </a:lnTo>
                <a:close/>
              </a:path>
              <a:path w="1661159" h="589914">
                <a:moveTo>
                  <a:pt x="1591056" y="557791"/>
                </a:moveTo>
                <a:lnTo>
                  <a:pt x="1581912" y="562363"/>
                </a:lnTo>
                <a:lnTo>
                  <a:pt x="1563636" y="568459"/>
                </a:lnTo>
                <a:lnTo>
                  <a:pt x="1552956" y="569983"/>
                </a:lnTo>
                <a:lnTo>
                  <a:pt x="1554480" y="569983"/>
                </a:lnTo>
                <a:lnTo>
                  <a:pt x="1554480" y="589795"/>
                </a:lnTo>
                <a:lnTo>
                  <a:pt x="1556016" y="589795"/>
                </a:lnTo>
                <a:lnTo>
                  <a:pt x="1568196" y="588271"/>
                </a:lnTo>
                <a:lnTo>
                  <a:pt x="1578876" y="585223"/>
                </a:lnTo>
                <a:lnTo>
                  <a:pt x="1589532" y="580651"/>
                </a:lnTo>
                <a:lnTo>
                  <a:pt x="1589532" y="559315"/>
                </a:lnTo>
                <a:lnTo>
                  <a:pt x="1591056" y="557791"/>
                </a:lnTo>
                <a:close/>
              </a:path>
              <a:path w="1661159" h="589914">
                <a:moveTo>
                  <a:pt x="1591056" y="32009"/>
                </a:moveTo>
                <a:lnTo>
                  <a:pt x="1589532" y="30480"/>
                </a:lnTo>
                <a:lnTo>
                  <a:pt x="1589532" y="31246"/>
                </a:lnTo>
                <a:lnTo>
                  <a:pt x="1591056" y="32009"/>
                </a:lnTo>
                <a:close/>
              </a:path>
              <a:path w="1661159" h="589914">
                <a:moveTo>
                  <a:pt x="1598676" y="576732"/>
                </a:moveTo>
                <a:lnTo>
                  <a:pt x="1598676" y="553219"/>
                </a:lnTo>
                <a:lnTo>
                  <a:pt x="1589532" y="559315"/>
                </a:lnTo>
                <a:lnTo>
                  <a:pt x="1589532" y="580651"/>
                </a:lnTo>
                <a:lnTo>
                  <a:pt x="1598676" y="576732"/>
                </a:lnTo>
                <a:close/>
              </a:path>
              <a:path w="1661159" h="589914">
                <a:moveTo>
                  <a:pt x="1598676" y="37593"/>
                </a:moveTo>
                <a:lnTo>
                  <a:pt x="1598676" y="36577"/>
                </a:lnTo>
                <a:lnTo>
                  <a:pt x="1597152" y="36577"/>
                </a:lnTo>
                <a:lnTo>
                  <a:pt x="1598676" y="37593"/>
                </a:lnTo>
                <a:close/>
              </a:path>
              <a:path w="1661159" h="589914">
                <a:moveTo>
                  <a:pt x="1606257" y="547149"/>
                </a:moveTo>
                <a:lnTo>
                  <a:pt x="1597152" y="553219"/>
                </a:lnTo>
                <a:lnTo>
                  <a:pt x="1598676" y="553219"/>
                </a:lnTo>
                <a:lnTo>
                  <a:pt x="1598676" y="576732"/>
                </a:lnTo>
                <a:lnTo>
                  <a:pt x="1600200" y="576079"/>
                </a:lnTo>
                <a:lnTo>
                  <a:pt x="1604772" y="573035"/>
                </a:lnTo>
                <a:lnTo>
                  <a:pt x="1604772" y="548634"/>
                </a:lnTo>
                <a:lnTo>
                  <a:pt x="1606257" y="547149"/>
                </a:lnTo>
                <a:close/>
              </a:path>
              <a:path w="1661159" h="589914">
                <a:moveTo>
                  <a:pt x="1606292" y="42671"/>
                </a:moveTo>
                <a:lnTo>
                  <a:pt x="1604772" y="41151"/>
                </a:lnTo>
                <a:lnTo>
                  <a:pt x="1604772" y="41658"/>
                </a:lnTo>
                <a:lnTo>
                  <a:pt x="1606292" y="42671"/>
                </a:lnTo>
                <a:close/>
              </a:path>
              <a:path w="1661159" h="589914">
                <a:moveTo>
                  <a:pt x="1606296" y="547123"/>
                </a:moveTo>
                <a:lnTo>
                  <a:pt x="1604772" y="548634"/>
                </a:lnTo>
                <a:lnTo>
                  <a:pt x="1606296" y="547123"/>
                </a:lnTo>
                <a:close/>
              </a:path>
              <a:path w="1661159" h="589914">
                <a:moveTo>
                  <a:pt x="1606296" y="572021"/>
                </a:moveTo>
                <a:lnTo>
                  <a:pt x="1606296" y="547123"/>
                </a:lnTo>
                <a:lnTo>
                  <a:pt x="1604772" y="548634"/>
                </a:lnTo>
                <a:lnTo>
                  <a:pt x="1604772" y="573035"/>
                </a:lnTo>
                <a:lnTo>
                  <a:pt x="1606296" y="572021"/>
                </a:lnTo>
                <a:close/>
              </a:path>
              <a:path w="1661159" h="589914">
                <a:moveTo>
                  <a:pt x="1641348" y="539503"/>
                </a:moveTo>
                <a:lnTo>
                  <a:pt x="1641348" y="472434"/>
                </a:lnTo>
                <a:lnTo>
                  <a:pt x="1638300" y="493783"/>
                </a:lnTo>
                <a:lnTo>
                  <a:pt x="1638300" y="492259"/>
                </a:lnTo>
                <a:lnTo>
                  <a:pt x="1636776" y="502914"/>
                </a:lnTo>
                <a:lnTo>
                  <a:pt x="1636776" y="501403"/>
                </a:lnTo>
                <a:lnTo>
                  <a:pt x="1633728" y="512071"/>
                </a:lnTo>
                <a:lnTo>
                  <a:pt x="1633728" y="510534"/>
                </a:lnTo>
                <a:lnTo>
                  <a:pt x="1629156" y="519691"/>
                </a:lnTo>
                <a:lnTo>
                  <a:pt x="1629156" y="518154"/>
                </a:lnTo>
                <a:lnTo>
                  <a:pt x="1624596" y="527311"/>
                </a:lnTo>
                <a:lnTo>
                  <a:pt x="1612392" y="542551"/>
                </a:lnTo>
                <a:lnTo>
                  <a:pt x="1612392" y="541014"/>
                </a:lnTo>
                <a:lnTo>
                  <a:pt x="1606257" y="547149"/>
                </a:lnTo>
                <a:lnTo>
                  <a:pt x="1606296" y="572021"/>
                </a:lnTo>
                <a:lnTo>
                  <a:pt x="1618488" y="563874"/>
                </a:lnTo>
                <a:lnTo>
                  <a:pt x="1626108" y="556254"/>
                </a:lnTo>
                <a:lnTo>
                  <a:pt x="1633728" y="547123"/>
                </a:lnTo>
                <a:lnTo>
                  <a:pt x="1641348" y="53950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20443" y="1255255"/>
            <a:ext cx="150177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al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11</a:t>
            </a:fld>
            <a:endParaRPr spc="4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527" y="2065515"/>
            <a:ext cx="3993515" cy="159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397510" indent="-246379">
              <a:lnSpc>
                <a:spcPts val="1630"/>
              </a:lnSpc>
              <a:buSzPct val="82142"/>
              <a:buFont typeface="Microsoft Sans Serif"/>
              <a:buChar char="▪"/>
              <a:tabLst>
                <a:tab pos="259715" algn="l"/>
              </a:tabLst>
            </a:pP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dd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7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501650" marR="147320" lvl="1" indent="-228600">
              <a:lnSpc>
                <a:spcPts val="1370"/>
              </a:lnSpc>
              <a:spcBef>
                <a:spcPts val="475"/>
              </a:spcBef>
              <a:buSzPct val="79166"/>
              <a:buFont typeface="Microsoft Sans Serif"/>
              <a:buChar char="▪"/>
              <a:tabLst>
                <a:tab pos="502284" algn="l"/>
              </a:tabLst>
            </a:pP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no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hy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501650" marR="5080" lvl="1" indent="-228600">
              <a:lnSpc>
                <a:spcPts val="1370"/>
              </a:lnSpc>
              <a:spcBef>
                <a:spcPts val="465"/>
              </a:spcBef>
              <a:buSzPct val="79166"/>
              <a:buFont typeface="Microsoft Sans Serif"/>
              <a:buChar char="▪"/>
              <a:tabLst>
                <a:tab pos="502284" algn="l"/>
              </a:tabLst>
            </a:pP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he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ne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he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er 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0" dirty="0"/>
              <a:t>H</a:t>
            </a:r>
            <a:r>
              <a:rPr spc="-30" dirty="0"/>
              <a:t>i</a:t>
            </a:r>
            <a:r>
              <a:rPr spc="60" dirty="0"/>
              <a:t>e</a:t>
            </a:r>
            <a:r>
              <a:rPr spc="30" dirty="0"/>
              <a:t>r</a:t>
            </a:r>
            <a:r>
              <a:rPr spc="-60" dirty="0"/>
              <a:t>a</a:t>
            </a:r>
            <a:r>
              <a:rPr spc="30" dirty="0"/>
              <a:t>r</a:t>
            </a:r>
            <a:r>
              <a:rPr spc="125" dirty="0"/>
              <a:t>c</a:t>
            </a:r>
            <a:r>
              <a:rPr spc="15" dirty="0"/>
              <a:t>h</a:t>
            </a:r>
            <a:r>
              <a:rPr spc="-30" dirty="0"/>
              <a:t>i</a:t>
            </a:r>
            <a:r>
              <a:rPr spc="125" dirty="0"/>
              <a:t>c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45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4" name="object 4"/>
          <p:cNvSpPr/>
          <p:nvPr/>
        </p:nvSpPr>
        <p:spPr>
          <a:xfrm>
            <a:off x="360164" y="4091914"/>
            <a:ext cx="8837930" cy="2078989"/>
          </a:xfrm>
          <a:custGeom>
            <a:avLst/>
            <a:gdLst/>
            <a:ahLst/>
            <a:cxnLst/>
            <a:rect l="l" t="t" r="r" b="b"/>
            <a:pathLst>
              <a:path w="8837930" h="2078989">
                <a:moveTo>
                  <a:pt x="4573" y="2078748"/>
                </a:moveTo>
                <a:lnTo>
                  <a:pt x="4573" y="0"/>
                </a:lnTo>
                <a:lnTo>
                  <a:pt x="0" y="4584"/>
                </a:lnTo>
                <a:lnTo>
                  <a:pt x="0" y="2074176"/>
                </a:lnTo>
                <a:lnTo>
                  <a:pt x="4573" y="2078748"/>
                </a:lnTo>
                <a:close/>
              </a:path>
              <a:path w="8837930" h="2078989">
                <a:moveTo>
                  <a:pt x="21337" y="10680"/>
                </a:moveTo>
                <a:lnTo>
                  <a:pt x="21337" y="0"/>
                </a:lnTo>
                <a:lnTo>
                  <a:pt x="10665" y="0"/>
                </a:lnTo>
                <a:lnTo>
                  <a:pt x="10665" y="21348"/>
                </a:lnTo>
                <a:lnTo>
                  <a:pt x="21337" y="10680"/>
                </a:lnTo>
                <a:close/>
              </a:path>
              <a:path w="8837930" h="2078989">
                <a:moveTo>
                  <a:pt x="21337" y="21348"/>
                </a:moveTo>
                <a:lnTo>
                  <a:pt x="21337" y="10680"/>
                </a:lnTo>
                <a:lnTo>
                  <a:pt x="10665" y="21348"/>
                </a:lnTo>
                <a:lnTo>
                  <a:pt x="21337" y="21348"/>
                </a:lnTo>
                <a:close/>
              </a:path>
              <a:path w="8837930" h="2078989">
                <a:moveTo>
                  <a:pt x="21337" y="2057400"/>
                </a:moveTo>
                <a:lnTo>
                  <a:pt x="21337" y="21348"/>
                </a:lnTo>
                <a:lnTo>
                  <a:pt x="10665" y="21348"/>
                </a:lnTo>
                <a:lnTo>
                  <a:pt x="10665" y="2057400"/>
                </a:lnTo>
                <a:lnTo>
                  <a:pt x="21337" y="2057400"/>
                </a:lnTo>
                <a:close/>
              </a:path>
              <a:path w="8837930" h="2078989">
                <a:moveTo>
                  <a:pt x="21337" y="2068080"/>
                </a:moveTo>
                <a:lnTo>
                  <a:pt x="21337" y="2057400"/>
                </a:lnTo>
                <a:lnTo>
                  <a:pt x="10665" y="2057400"/>
                </a:lnTo>
                <a:lnTo>
                  <a:pt x="21337" y="2068080"/>
                </a:lnTo>
                <a:close/>
              </a:path>
              <a:path w="8837930" h="2078989">
                <a:moveTo>
                  <a:pt x="8837671" y="2074176"/>
                </a:moveTo>
                <a:lnTo>
                  <a:pt x="8837671" y="4584"/>
                </a:lnTo>
                <a:lnTo>
                  <a:pt x="8833099" y="0"/>
                </a:lnTo>
                <a:lnTo>
                  <a:pt x="8817859" y="0"/>
                </a:lnTo>
                <a:lnTo>
                  <a:pt x="8817859" y="10680"/>
                </a:lnTo>
                <a:lnTo>
                  <a:pt x="8827003" y="21348"/>
                </a:lnTo>
                <a:lnTo>
                  <a:pt x="8827003" y="2078748"/>
                </a:lnTo>
                <a:lnTo>
                  <a:pt x="8833099" y="2078748"/>
                </a:lnTo>
                <a:lnTo>
                  <a:pt x="8837671" y="2074176"/>
                </a:lnTo>
                <a:close/>
              </a:path>
              <a:path w="8837930" h="2078989">
                <a:moveTo>
                  <a:pt x="8827003" y="21348"/>
                </a:moveTo>
                <a:lnTo>
                  <a:pt x="8817859" y="10680"/>
                </a:lnTo>
                <a:lnTo>
                  <a:pt x="8817859" y="21348"/>
                </a:lnTo>
                <a:lnTo>
                  <a:pt x="8827003" y="21348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27003" y="21348"/>
                </a:lnTo>
                <a:lnTo>
                  <a:pt x="8817859" y="21348"/>
                </a:lnTo>
                <a:lnTo>
                  <a:pt x="8817859" y="205740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17859" y="2057400"/>
                </a:lnTo>
                <a:lnTo>
                  <a:pt x="8817859" y="206808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78748"/>
                </a:moveTo>
                <a:lnTo>
                  <a:pt x="8827003" y="2057400"/>
                </a:lnTo>
                <a:lnTo>
                  <a:pt x="8817859" y="2068080"/>
                </a:lnTo>
                <a:lnTo>
                  <a:pt x="8817859" y="2078748"/>
                </a:lnTo>
                <a:lnTo>
                  <a:pt x="8827003" y="2078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164" y="4091914"/>
            <a:ext cx="8837930" cy="2078989"/>
          </a:xfrm>
          <a:custGeom>
            <a:avLst/>
            <a:gdLst/>
            <a:ahLst/>
            <a:cxnLst/>
            <a:rect l="l" t="t" r="r" b="b"/>
            <a:pathLst>
              <a:path w="8837930" h="2078989">
                <a:moveTo>
                  <a:pt x="4573" y="2078748"/>
                </a:moveTo>
                <a:lnTo>
                  <a:pt x="4573" y="0"/>
                </a:lnTo>
                <a:lnTo>
                  <a:pt x="0" y="4584"/>
                </a:lnTo>
                <a:lnTo>
                  <a:pt x="0" y="2074176"/>
                </a:lnTo>
                <a:lnTo>
                  <a:pt x="4573" y="2078748"/>
                </a:lnTo>
                <a:close/>
              </a:path>
              <a:path w="8837930" h="2078989">
                <a:moveTo>
                  <a:pt x="21337" y="10680"/>
                </a:moveTo>
                <a:lnTo>
                  <a:pt x="21337" y="0"/>
                </a:lnTo>
                <a:lnTo>
                  <a:pt x="10665" y="0"/>
                </a:lnTo>
                <a:lnTo>
                  <a:pt x="10665" y="21348"/>
                </a:lnTo>
                <a:lnTo>
                  <a:pt x="21337" y="10680"/>
                </a:lnTo>
                <a:close/>
              </a:path>
              <a:path w="8837930" h="2078989">
                <a:moveTo>
                  <a:pt x="21337" y="21348"/>
                </a:moveTo>
                <a:lnTo>
                  <a:pt x="21337" y="10680"/>
                </a:lnTo>
                <a:lnTo>
                  <a:pt x="10665" y="21348"/>
                </a:lnTo>
                <a:lnTo>
                  <a:pt x="21337" y="21348"/>
                </a:lnTo>
                <a:close/>
              </a:path>
              <a:path w="8837930" h="2078989">
                <a:moveTo>
                  <a:pt x="21337" y="2057400"/>
                </a:moveTo>
                <a:lnTo>
                  <a:pt x="21337" y="21348"/>
                </a:lnTo>
                <a:lnTo>
                  <a:pt x="10665" y="21348"/>
                </a:lnTo>
                <a:lnTo>
                  <a:pt x="10665" y="2057400"/>
                </a:lnTo>
                <a:lnTo>
                  <a:pt x="21337" y="2057400"/>
                </a:lnTo>
                <a:close/>
              </a:path>
              <a:path w="8837930" h="2078989">
                <a:moveTo>
                  <a:pt x="21337" y="2068080"/>
                </a:moveTo>
                <a:lnTo>
                  <a:pt x="21337" y="2057400"/>
                </a:lnTo>
                <a:lnTo>
                  <a:pt x="10665" y="2057400"/>
                </a:lnTo>
                <a:lnTo>
                  <a:pt x="21337" y="2068080"/>
                </a:lnTo>
                <a:close/>
              </a:path>
              <a:path w="8837930" h="2078989">
                <a:moveTo>
                  <a:pt x="8837671" y="2074176"/>
                </a:moveTo>
                <a:lnTo>
                  <a:pt x="8837671" y="4584"/>
                </a:lnTo>
                <a:lnTo>
                  <a:pt x="8833099" y="0"/>
                </a:lnTo>
                <a:lnTo>
                  <a:pt x="8817859" y="0"/>
                </a:lnTo>
                <a:lnTo>
                  <a:pt x="8817859" y="10680"/>
                </a:lnTo>
                <a:lnTo>
                  <a:pt x="8827003" y="21348"/>
                </a:lnTo>
                <a:lnTo>
                  <a:pt x="8827003" y="2078748"/>
                </a:lnTo>
                <a:lnTo>
                  <a:pt x="8833099" y="2078748"/>
                </a:lnTo>
                <a:lnTo>
                  <a:pt x="8837671" y="2074176"/>
                </a:lnTo>
                <a:close/>
              </a:path>
              <a:path w="8837930" h="2078989">
                <a:moveTo>
                  <a:pt x="8827003" y="21348"/>
                </a:moveTo>
                <a:lnTo>
                  <a:pt x="8817859" y="10680"/>
                </a:lnTo>
                <a:lnTo>
                  <a:pt x="8817859" y="21348"/>
                </a:lnTo>
                <a:lnTo>
                  <a:pt x="8827003" y="21348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27003" y="21348"/>
                </a:lnTo>
                <a:lnTo>
                  <a:pt x="8817859" y="21348"/>
                </a:lnTo>
                <a:lnTo>
                  <a:pt x="8817859" y="205740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57400"/>
                </a:moveTo>
                <a:lnTo>
                  <a:pt x="8817859" y="2057400"/>
                </a:lnTo>
                <a:lnTo>
                  <a:pt x="8817859" y="2068080"/>
                </a:lnTo>
                <a:lnTo>
                  <a:pt x="8827003" y="2057400"/>
                </a:lnTo>
                <a:close/>
              </a:path>
              <a:path w="8837930" h="2078989">
                <a:moveTo>
                  <a:pt x="8827003" y="2078748"/>
                </a:moveTo>
                <a:lnTo>
                  <a:pt x="8827003" y="2057400"/>
                </a:lnTo>
                <a:lnTo>
                  <a:pt x="8817859" y="2068080"/>
                </a:lnTo>
                <a:lnTo>
                  <a:pt x="8817859" y="2078748"/>
                </a:lnTo>
                <a:lnTo>
                  <a:pt x="8827003" y="2078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7904" y="2324074"/>
            <a:ext cx="951230" cy="215265"/>
          </a:xfrm>
          <a:custGeom>
            <a:avLst/>
            <a:gdLst/>
            <a:ahLst/>
            <a:cxnLst/>
            <a:rect l="l" t="t" r="r" b="b"/>
            <a:pathLst>
              <a:path w="951229" h="215264">
                <a:moveTo>
                  <a:pt x="0" y="0"/>
                </a:moveTo>
                <a:lnTo>
                  <a:pt x="0" y="214887"/>
                </a:lnTo>
                <a:lnTo>
                  <a:pt x="950972" y="214887"/>
                </a:lnTo>
                <a:lnTo>
                  <a:pt x="950972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7223" y="2313419"/>
            <a:ext cx="972819" cy="234950"/>
          </a:xfrm>
          <a:custGeom>
            <a:avLst/>
            <a:gdLst/>
            <a:ahLst/>
            <a:cxnLst/>
            <a:rect l="l" t="t" r="r" b="b"/>
            <a:pathLst>
              <a:path w="972820" h="234950">
                <a:moveTo>
                  <a:pt x="972312" y="234696"/>
                </a:moveTo>
                <a:lnTo>
                  <a:pt x="972312" y="0"/>
                </a:lnTo>
                <a:lnTo>
                  <a:pt x="0" y="0"/>
                </a:lnTo>
                <a:lnTo>
                  <a:pt x="0" y="234696"/>
                </a:lnTo>
                <a:lnTo>
                  <a:pt x="10680" y="234696"/>
                </a:lnTo>
                <a:lnTo>
                  <a:pt x="10680" y="21336"/>
                </a:lnTo>
                <a:lnTo>
                  <a:pt x="21336" y="10655"/>
                </a:lnTo>
                <a:lnTo>
                  <a:pt x="21336" y="21336"/>
                </a:lnTo>
                <a:lnTo>
                  <a:pt x="952500" y="21336"/>
                </a:lnTo>
                <a:lnTo>
                  <a:pt x="952500" y="10655"/>
                </a:lnTo>
                <a:lnTo>
                  <a:pt x="961644" y="21336"/>
                </a:lnTo>
                <a:lnTo>
                  <a:pt x="961644" y="234696"/>
                </a:lnTo>
                <a:lnTo>
                  <a:pt x="972312" y="234696"/>
                </a:lnTo>
                <a:close/>
              </a:path>
              <a:path w="972820" h="234950">
                <a:moveTo>
                  <a:pt x="21336" y="21336"/>
                </a:moveTo>
                <a:lnTo>
                  <a:pt x="21336" y="10655"/>
                </a:lnTo>
                <a:lnTo>
                  <a:pt x="10680" y="21336"/>
                </a:lnTo>
                <a:lnTo>
                  <a:pt x="21336" y="21336"/>
                </a:lnTo>
                <a:close/>
              </a:path>
              <a:path w="972820" h="234950">
                <a:moveTo>
                  <a:pt x="21336" y="214884"/>
                </a:moveTo>
                <a:lnTo>
                  <a:pt x="21336" y="21336"/>
                </a:lnTo>
                <a:lnTo>
                  <a:pt x="10680" y="21336"/>
                </a:lnTo>
                <a:lnTo>
                  <a:pt x="10680" y="214884"/>
                </a:lnTo>
                <a:lnTo>
                  <a:pt x="21336" y="214884"/>
                </a:lnTo>
                <a:close/>
              </a:path>
              <a:path w="972820" h="234950">
                <a:moveTo>
                  <a:pt x="961644" y="214884"/>
                </a:moveTo>
                <a:lnTo>
                  <a:pt x="10680" y="214884"/>
                </a:lnTo>
                <a:lnTo>
                  <a:pt x="21336" y="225552"/>
                </a:lnTo>
                <a:lnTo>
                  <a:pt x="21336" y="234696"/>
                </a:lnTo>
                <a:lnTo>
                  <a:pt x="952500" y="234696"/>
                </a:lnTo>
                <a:lnTo>
                  <a:pt x="952500" y="225552"/>
                </a:lnTo>
                <a:lnTo>
                  <a:pt x="961644" y="214884"/>
                </a:lnTo>
                <a:close/>
              </a:path>
              <a:path w="972820" h="234950">
                <a:moveTo>
                  <a:pt x="21336" y="234696"/>
                </a:moveTo>
                <a:lnTo>
                  <a:pt x="21336" y="225552"/>
                </a:lnTo>
                <a:lnTo>
                  <a:pt x="10680" y="214884"/>
                </a:lnTo>
                <a:lnTo>
                  <a:pt x="10680" y="234696"/>
                </a:lnTo>
                <a:lnTo>
                  <a:pt x="21336" y="234696"/>
                </a:lnTo>
                <a:close/>
              </a:path>
              <a:path w="972820" h="234950">
                <a:moveTo>
                  <a:pt x="961644" y="21336"/>
                </a:moveTo>
                <a:lnTo>
                  <a:pt x="952500" y="10655"/>
                </a:lnTo>
                <a:lnTo>
                  <a:pt x="952500" y="21336"/>
                </a:lnTo>
                <a:lnTo>
                  <a:pt x="961644" y="21336"/>
                </a:lnTo>
                <a:close/>
              </a:path>
              <a:path w="972820" h="234950">
                <a:moveTo>
                  <a:pt x="961644" y="214884"/>
                </a:moveTo>
                <a:lnTo>
                  <a:pt x="961644" y="21336"/>
                </a:lnTo>
                <a:lnTo>
                  <a:pt x="952500" y="21336"/>
                </a:lnTo>
                <a:lnTo>
                  <a:pt x="952500" y="214884"/>
                </a:lnTo>
                <a:lnTo>
                  <a:pt x="961644" y="214884"/>
                </a:lnTo>
                <a:close/>
              </a:path>
              <a:path w="972820" h="234950">
                <a:moveTo>
                  <a:pt x="961644" y="234696"/>
                </a:moveTo>
                <a:lnTo>
                  <a:pt x="961644" y="214884"/>
                </a:lnTo>
                <a:lnTo>
                  <a:pt x="952500" y="225552"/>
                </a:lnTo>
                <a:lnTo>
                  <a:pt x="952500" y="234696"/>
                </a:lnTo>
                <a:lnTo>
                  <a:pt x="961644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6559" y="272337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39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5904" y="27142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80">
                <a:moveTo>
                  <a:pt x="353555" y="233172"/>
                </a:moveTo>
                <a:lnTo>
                  <a:pt x="353555" y="0"/>
                </a:lnTo>
                <a:lnTo>
                  <a:pt x="0" y="0"/>
                </a:lnTo>
                <a:lnTo>
                  <a:pt x="0" y="233172"/>
                </a:lnTo>
                <a:lnTo>
                  <a:pt x="10655" y="233172"/>
                </a:lnTo>
                <a:lnTo>
                  <a:pt x="10655" y="19812"/>
                </a:lnTo>
                <a:lnTo>
                  <a:pt x="21323" y="9144"/>
                </a:lnTo>
                <a:lnTo>
                  <a:pt x="21323" y="19812"/>
                </a:lnTo>
                <a:lnTo>
                  <a:pt x="333743" y="19812"/>
                </a:lnTo>
                <a:lnTo>
                  <a:pt x="333743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55" y="233172"/>
                </a:lnTo>
                <a:close/>
              </a:path>
              <a:path w="353695" h="233680">
                <a:moveTo>
                  <a:pt x="21323" y="19812"/>
                </a:moveTo>
                <a:lnTo>
                  <a:pt x="21323" y="9144"/>
                </a:lnTo>
                <a:lnTo>
                  <a:pt x="10655" y="19812"/>
                </a:lnTo>
                <a:lnTo>
                  <a:pt x="21323" y="19812"/>
                </a:lnTo>
                <a:close/>
              </a:path>
              <a:path w="353695" h="233680">
                <a:moveTo>
                  <a:pt x="21323" y="213360"/>
                </a:moveTo>
                <a:lnTo>
                  <a:pt x="21323" y="19812"/>
                </a:lnTo>
                <a:lnTo>
                  <a:pt x="10655" y="19812"/>
                </a:lnTo>
                <a:lnTo>
                  <a:pt x="10655" y="213360"/>
                </a:lnTo>
                <a:lnTo>
                  <a:pt x="21323" y="213360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10655" y="213360"/>
                </a:lnTo>
                <a:lnTo>
                  <a:pt x="21323" y="224028"/>
                </a:lnTo>
                <a:lnTo>
                  <a:pt x="21323" y="233172"/>
                </a:lnTo>
                <a:lnTo>
                  <a:pt x="333743" y="233172"/>
                </a:lnTo>
                <a:lnTo>
                  <a:pt x="333743" y="224028"/>
                </a:lnTo>
                <a:lnTo>
                  <a:pt x="342900" y="213360"/>
                </a:lnTo>
                <a:close/>
              </a:path>
              <a:path w="353695" h="233680">
                <a:moveTo>
                  <a:pt x="21323" y="233172"/>
                </a:moveTo>
                <a:lnTo>
                  <a:pt x="21323" y="224028"/>
                </a:lnTo>
                <a:lnTo>
                  <a:pt x="10655" y="213360"/>
                </a:lnTo>
                <a:lnTo>
                  <a:pt x="10655" y="233172"/>
                </a:lnTo>
                <a:lnTo>
                  <a:pt x="21323" y="233172"/>
                </a:lnTo>
                <a:close/>
              </a:path>
              <a:path w="353695" h="233680">
                <a:moveTo>
                  <a:pt x="342900" y="19812"/>
                </a:moveTo>
                <a:lnTo>
                  <a:pt x="333743" y="9144"/>
                </a:lnTo>
                <a:lnTo>
                  <a:pt x="333743" y="19812"/>
                </a:lnTo>
                <a:lnTo>
                  <a:pt x="342900" y="19812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342900" y="19812"/>
                </a:lnTo>
                <a:lnTo>
                  <a:pt x="333743" y="19812"/>
                </a:lnTo>
                <a:lnTo>
                  <a:pt x="333743" y="213360"/>
                </a:lnTo>
                <a:lnTo>
                  <a:pt x="342900" y="213360"/>
                </a:lnTo>
                <a:close/>
              </a:path>
              <a:path w="353695" h="233680">
                <a:moveTo>
                  <a:pt x="342900" y="233172"/>
                </a:moveTo>
                <a:lnTo>
                  <a:pt x="342900" y="213360"/>
                </a:lnTo>
                <a:lnTo>
                  <a:pt x="333743" y="224028"/>
                </a:lnTo>
                <a:lnTo>
                  <a:pt x="333743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9459" y="272337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8804" y="27142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80">
                <a:moveTo>
                  <a:pt x="353555" y="233172"/>
                </a:moveTo>
                <a:lnTo>
                  <a:pt x="353555" y="0"/>
                </a:lnTo>
                <a:lnTo>
                  <a:pt x="0" y="0"/>
                </a:lnTo>
                <a:lnTo>
                  <a:pt x="0" y="233172"/>
                </a:lnTo>
                <a:lnTo>
                  <a:pt x="10655" y="233172"/>
                </a:lnTo>
                <a:lnTo>
                  <a:pt x="10655" y="19812"/>
                </a:lnTo>
                <a:lnTo>
                  <a:pt x="19799" y="9144"/>
                </a:lnTo>
                <a:lnTo>
                  <a:pt x="19799" y="19812"/>
                </a:lnTo>
                <a:lnTo>
                  <a:pt x="332219" y="19812"/>
                </a:lnTo>
                <a:lnTo>
                  <a:pt x="332219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55" y="233172"/>
                </a:lnTo>
                <a:close/>
              </a:path>
              <a:path w="353695" h="233680">
                <a:moveTo>
                  <a:pt x="19799" y="19812"/>
                </a:moveTo>
                <a:lnTo>
                  <a:pt x="19799" y="9144"/>
                </a:lnTo>
                <a:lnTo>
                  <a:pt x="10655" y="19812"/>
                </a:lnTo>
                <a:lnTo>
                  <a:pt x="19799" y="19812"/>
                </a:lnTo>
                <a:close/>
              </a:path>
              <a:path w="353695" h="233680">
                <a:moveTo>
                  <a:pt x="19799" y="213360"/>
                </a:moveTo>
                <a:lnTo>
                  <a:pt x="19799" y="19812"/>
                </a:lnTo>
                <a:lnTo>
                  <a:pt x="10655" y="19812"/>
                </a:lnTo>
                <a:lnTo>
                  <a:pt x="10655" y="213360"/>
                </a:lnTo>
                <a:lnTo>
                  <a:pt x="19799" y="213360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10655" y="213360"/>
                </a:lnTo>
                <a:lnTo>
                  <a:pt x="19799" y="224028"/>
                </a:lnTo>
                <a:lnTo>
                  <a:pt x="19799" y="233172"/>
                </a:lnTo>
                <a:lnTo>
                  <a:pt x="332219" y="233172"/>
                </a:lnTo>
                <a:lnTo>
                  <a:pt x="332219" y="224028"/>
                </a:lnTo>
                <a:lnTo>
                  <a:pt x="342900" y="213360"/>
                </a:lnTo>
                <a:close/>
              </a:path>
              <a:path w="353695" h="233680">
                <a:moveTo>
                  <a:pt x="19799" y="233172"/>
                </a:moveTo>
                <a:lnTo>
                  <a:pt x="19799" y="224028"/>
                </a:lnTo>
                <a:lnTo>
                  <a:pt x="10655" y="213360"/>
                </a:lnTo>
                <a:lnTo>
                  <a:pt x="10655" y="233172"/>
                </a:lnTo>
                <a:lnTo>
                  <a:pt x="19799" y="233172"/>
                </a:lnTo>
                <a:close/>
              </a:path>
              <a:path w="353695" h="233680">
                <a:moveTo>
                  <a:pt x="342900" y="19812"/>
                </a:moveTo>
                <a:lnTo>
                  <a:pt x="332219" y="9144"/>
                </a:lnTo>
                <a:lnTo>
                  <a:pt x="332219" y="19812"/>
                </a:lnTo>
                <a:lnTo>
                  <a:pt x="342900" y="19812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342900" y="19812"/>
                </a:lnTo>
                <a:lnTo>
                  <a:pt x="332219" y="19812"/>
                </a:lnTo>
                <a:lnTo>
                  <a:pt x="332219" y="213360"/>
                </a:lnTo>
                <a:lnTo>
                  <a:pt x="342900" y="213360"/>
                </a:lnTo>
                <a:close/>
              </a:path>
              <a:path w="353695" h="233680">
                <a:moveTo>
                  <a:pt x="342900" y="233172"/>
                </a:moveTo>
                <a:lnTo>
                  <a:pt x="342900" y="213360"/>
                </a:lnTo>
                <a:lnTo>
                  <a:pt x="332219" y="224028"/>
                </a:lnTo>
                <a:lnTo>
                  <a:pt x="332219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0835" y="2723375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09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1704" y="2714231"/>
            <a:ext cx="352425" cy="233679"/>
          </a:xfrm>
          <a:custGeom>
            <a:avLst/>
            <a:gdLst/>
            <a:ahLst/>
            <a:cxnLst/>
            <a:rect l="l" t="t" r="r" b="b"/>
            <a:pathLst>
              <a:path w="352425" h="233680">
                <a:moveTo>
                  <a:pt x="352031" y="233172"/>
                </a:moveTo>
                <a:lnTo>
                  <a:pt x="352031" y="0"/>
                </a:lnTo>
                <a:lnTo>
                  <a:pt x="0" y="0"/>
                </a:lnTo>
                <a:lnTo>
                  <a:pt x="0" y="233172"/>
                </a:lnTo>
                <a:lnTo>
                  <a:pt x="9131" y="233172"/>
                </a:lnTo>
                <a:lnTo>
                  <a:pt x="9131" y="19812"/>
                </a:lnTo>
                <a:lnTo>
                  <a:pt x="19799" y="9144"/>
                </a:lnTo>
                <a:lnTo>
                  <a:pt x="19799" y="19812"/>
                </a:lnTo>
                <a:lnTo>
                  <a:pt x="332219" y="19812"/>
                </a:lnTo>
                <a:lnTo>
                  <a:pt x="332219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2031" y="233172"/>
                </a:lnTo>
                <a:close/>
              </a:path>
              <a:path w="352425" h="233680">
                <a:moveTo>
                  <a:pt x="19799" y="19812"/>
                </a:moveTo>
                <a:lnTo>
                  <a:pt x="19799" y="9144"/>
                </a:lnTo>
                <a:lnTo>
                  <a:pt x="9131" y="19812"/>
                </a:lnTo>
                <a:lnTo>
                  <a:pt x="19799" y="19812"/>
                </a:lnTo>
                <a:close/>
              </a:path>
              <a:path w="352425" h="233680">
                <a:moveTo>
                  <a:pt x="19799" y="213360"/>
                </a:moveTo>
                <a:lnTo>
                  <a:pt x="19799" y="19812"/>
                </a:lnTo>
                <a:lnTo>
                  <a:pt x="9131" y="19812"/>
                </a:lnTo>
                <a:lnTo>
                  <a:pt x="9131" y="213360"/>
                </a:lnTo>
                <a:lnTo>
                  <a:pt x="19799" y="213360"/>
                </a:lnTo>
                <a:close/>
              </a:path>
              <a:path w="352425" h="233680">
                <a:moveTo>
                  <a:pt x="342900" y="213360"/>
                </a:moveTo>
                <a:lnTo>
                  <a:pt x="9131" y="213360"/>
                </a:lnTo>
                <a:lnTo>
                  <a:pt x="19799" y="224028"/>
                </a:lnTo>
                <a:lnTo>
                  <a:pt x="19799" y="233172"/>
                </a:lnTo>
                <a:lnTo>
                  <a:pt x="332219" y="233172"/>
                </a:lnTo>
                <a:lnTo>
                  <a:pt x="332219" y="224028"/>
                </a:lnTo>
                <a:lnTo>
                  <a:pt x="342900" y="213360"/>
                </a:lnTo>
                <a:close/>
              </a:path>
              <a:path w="352425" h="233680">
                <a:moveTo>
                  <a:pt x="19799" y="233172"/>
                </a:moveTo>
                <a:lnTo>
                  <a:pt x="19799" y="224028"/>
                </a:lnTo>
                <a:lnTo>
                  <a:pt x="9131" y="213360"/>
                </a:lnTo>
                <a:lnTo>
                  <a:pt x="9131" y="233172"/>
                </a:lnTo>
                <a:lnTo>
                  <a:pt x="19799" y="233172"/>
                </a:lnTo>
                <a:close/>
              </a:path>
              <a:path w="352425" h="233680">
                <a:moveTo>
                  <a:pt x="342900" y="19812"/>
                </a:moveTo>
                <a:lnTo>
                  <a:pt x="332219" y="9144"/>
                </a:lnTo>
                <a:lnTo>
                  <a:pt x="332219" y="19812"/>
                </a:lnTo>
                <a:lnTo>
                  <a:pt x="342900" y="19812"/>
                </a:lnTo>
                <a:close/>
              </a:path>
              <a:path w="352425" h="233680">
                <a:moveTo>
                  <a:pt x="342900" y="213360"/>
                </a:moveTo>
                <a:lnTo>
                  <a:pt x="342900" y="19812"/>
                </a:lnTo>
                <a:lnTo>
                  <a:pt x="332219" y="19812"/>
                </a:lnTo>
                <a:lnTo>
                  <a:pt x="332219" y="213360"/>
                </a:lnTo>
                <a:lnTo>
                  <a:pt x="342900" y="213360"/>
                </a:lnTo>
                <a:close/>
              </a:path>
              <a:path w="352425" h="233680">
                <a:moveTo>
                  <a:pt x="342900" y="233172"/>
                </a:moveTo>
                <a:lnTo>
                  <a:pt x="342900" y="213360"/>
                </a:lnTo>
                <a:lnTo>
                  <a:pt x="332219" y="224028"/>
                </a:lnTo>
                <a:lnTo>
                  <a:pt x="332219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9223" y="2723375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09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8555" y="27142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80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21348" y="9144"/>
                </a:lnTo>
                <a:lnTo>
                  <a:pt x="21348" y="19812"/>
                </a:lnTo>
                <a:lnTo>
                  <a:pt x="333768" y="19812"/>
                </a:lnTo>
                <a:lnTo>
                  <a:pt x="333768" y="9144"/>
                </a:lnTo>
                <a:lnTo>
                  <a:pt x="344424" y="19812"/>
                </a:lnTo>
                <a:lnTo>
                  <a:pt x="344424" y="233172"/>
                </a:lnTo>
                <a:lnTo>
                  <a:pt x="353568" y="233172"/>
                </a:lnTo>
                <a:close/>
              </a:path>
              <a:path w="353695" h="233680">
                <a:moveTo>
                  <a:pt x="21348" y="19812"/>
                </a:moveTo>
                <a:lnTo>
                  <a:pt x="21348" y="9144"/>
                </a:lnTo>
                <a:lnTo>
                  <a:pt x="10668" y="19812"/>
                </a:lnTo>
                <a:lnTo>
                  <a:pt x="21348" y="19812"/>
                </a:lnTo>
                <a:close/>
              </a:path>
              <a:path w="353695" h="233680">
                <a:moveTo>
                  <a:pt x="21348" y="213360"/>
                </a:moveTo>
                <a:lnTo>
                  <a:pt x="21348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21348" y="213360"/>
                </a:lnTo>
                <a:close/>
              </a:path>
              <a:path w="353695" h="233680">
                <a:moveTo>
                  <a:pt x="344424" y="213360"/>
                </a:moveTo>
                <a:lnTo>
                  <a:pt x="10668" y="213360"/>
                </a:lnTo>
                <a:lnTo>
                  <a:pt x="21348" y="224028"/>
                </a:lnTo>
                <a:lnTo>
                  <a:pt x="21348" y="233172"/>
                </a:lnTo>
                <a:lnTo>
                  <a:pt x="333768" y="233172"/>
                </a:lnTo>
                <a:lnTo>
                  <a:pt x="333768" y="224028"/>
                </a:lnTo>
                <a:lnTo>
                  <a:pt x="344424" y="213360"/>
                </a:lnTo>
                <a:close/>
              </a:path>
              <a:path w="353695" h="233680">
                <a:moveTo>
                  <a:pt x="21348" y="233172"/>
                </a:moveTo>
                <a:lnTo>
                  <a:pt x="21348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21348" y="233172"/>
                </a:lnTo>
                <a:close/>
              </a:path>
              <a:path w="353695" h="233680">
                <a:moveTo>
                  <a:pt x="344424" y="19812"/>
                </a:moveTo>
                <a:lnTo>
                  <a:pt x="333768" y="9144"/>
                </a:lnTo>
                <a:lnTo>
                  <a:pt x="333768" y="19812"/>
                </a:lnTo>
                <a:lnTo>
                  <a:pt x="344424" y="19812"/>
                </a:lnTo>
                <a:close/>
              </a:path>
              <a:path w="353695" h="233680">
                <a:moveTo>
                  <a:pt x="344424" y="213360"/>
                </a:moveTo>
                <a:lnTo>
                  <a:pt x="344424" y="19812"/>
                </a:lnTo>
                <a:lnTo>
                  <a:pt x="333768" y="19812"/>
                </a:lnTo>
                <a:lnTo>
                  <a:pt x="333768" y="213360"/>
                </a:lnTo>
                <a:lnTo>
                  <a:pt x="344424" y="213360"/>
                </a:lnTo>
                <a:close/>
              </a:path>
              <a:path w="353695" h="233680">
                <a:moveTo>
                  <a:pt x="344424" y="233172"/>
                </a:moveTo>
                <a:lnTo>
                  <a:pt x="344424" y="213360"/>
                </a:lnTo>
                <a:lnTo>
                  <a:pt x="333768" y="224028"/>
                </a:lnTo>
                <a:lnTo>
                  <a:pt x="333768" y="233172"/>
                </a:lnTo>
                <a:lnTo>
                  <a:pt x="344424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2123" y="272337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1455" y="27142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80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3768" y="19812"/>
                </a:lnTo>
                <a:lnTo>
                  <a:pt x="333768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68" y="233172"/>
                </a:lnTo>
                <a:close/>
              </a:path>
              <a:path w="353695" h="233680">
                <a:moveTo>
                  <a:pt x="19812" y="19812"/>
                </a:moveTo>
                <a:lnTo>
                  <a:pt x="19812" y="9144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353695" h="233680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333768" y="233172"/>
                </a:lnTo>
                <a:lnTo>
                  <a:pt x="333768" y="224028"/>
                </a:lnTo>
                <a:lnTo>
                  <a:pt x="342900" y="213360"/>
                </a:lnTo>
                <a:close/>
              </a:path>
              <a:path w="353695" h="233680">
                <a:moveTo>
                  <a:pt x="19812" y="233172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19812" y="233172"/>
                </a:lnTo>
                <a:close/>
              </a:path>
              <a:path w="353695" h="233680">
                <a:moveTo>
                  <a:pt x="342900" y="19812"/>
                </a:moveTo>
                <a:lnTo>
                  <a:pt x="333768" y="9144"/>
                </a:lnTo>
                <a:lnTo>
                  <a:pt x="333768" y="19812"/>
                </a:lnTo>
                <a:lnTo>
                  <a:pt x="342900" y="19812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342900" y="19812"/>
                </a:lnTo>
                <a:lnTo>
                  <a:pt x="333768" y="19812"/>
                </a:lnTo>
                <a:lnTo>
                  <a:pt x="333768" y="213360"/>
                </a:lnTo>
                <a:lnTo>
                  <a:pt x="342900" y="213360"/>
                </a:lnTo>
                <a:close/>
              </a:path>
              <a:path w="353695" h="233680">
                <a:moveTo>
                  <a:pt x="342900" y="233172"/>
                </a:moveTo>
                <a:lnTo>
                  <a:pt x="342900" y="213360"/>
                </a:lnTo>
                <a:lnTo>
                  <a:pt x="333768" y="224028"/>
                </a:lnTo>
                <a:lnTo>
                  <a:pt x="333768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5023" y="272337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24355" y="27142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80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68" y="233172"/>
                </a:lnTo>
                <a:close/>
              </a:path>
              <a:path w="353695" h="233680">
                <a:moveTo>
                  <a:pt x="19812" y="19812"/>
                </a:moveTo>
                <a:lnTo>
                  <a:pt x="19812" y="9144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353695" h="233680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332232" y="233172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3695" h="233680">
                <a:moveTo>
                  <a:pt x="19812" y="233172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19812" y="233172"/>
                </a:lnTo>
                <a:close/>
              </a:path>
              <a:path w="353695" h="233680">
                <a:moveTo>
                  <a:pt x="342900" y="19812"/>
                </a:moveTo>
                <a:lnTo>
                  <a:pt x="332232" y="9144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3695" h="233680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3680">
                <a:moveTo>
                  <a:pt x="342900" y="233172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7099" y="2520683"/>
            <a:ext cx="702945" cy="216535"/>
          </a:xfrm>
          <a:custGeom>
            <a:avLst/>
            <a:gdLst/>
            <a:ahLst/>
            <a:cxnLst/>
            <a:rect l="l" t="t" r="r" b="b"/>
            <a:pathLst>
              <a:path w="702945" h="216535">
                <a:moveTo>
                  <a:pt x="702564" y="19812"/>
                </a:moveTo>
                <a:lnTo>
                  <a:pt x="696468" y="0"/>
                </a:lnTo>
                <a:lnTo>
                  <a:pt x="0" y="196596"/>
                </a:lnTo>
                <a:lnTo>
                  <a:pt x="6096" y="216408"/>
                </a:lnTo>
                <a:lnTo>
                  <a:pt x="702564" y="1981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42899" y="2528303"/>
            <a:ext cx="745490" cy="201295"/>
          </a:xfrm>
          <a:custGeom>
            <a:avLst/>
            <a:gdLst/>
            <a:ahLst/>
            <a:cxnLst/>
            <a:rect l="l" t="t" r="r" b="b"/>
            <a:pathLst>
              <a:path w="745490" h="201294">
                <a:moveTo>
                  <a:pt x="745236" y="181356"/>
                </a:moveTo>
                <a:lnTo>
                  <a:pt x="4584" y="0"/>
                </a:lnTo>
                <a:lnTo>
                  <a:pt x="0" y="19812"/>
                </a:lnTo>
                <a:lnTo>
                  <a:pt x="740664" y="201168"/>
                </a:lnTo>
                <a:lnTo>
                  <a:pt x="745236" y="18135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3984" y="3817594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3303" y="3806939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80" y="234696"/>
                </a:moveTo>
                <a:lnTo>
                  <a:pt x="353580" y="0"/>
                </a:lnTo>
                <a:lnTo>
                  <a:pt x="0" y="0"/>
                </a:lnTo>
                <a:lnTo>
                  <a:pt x="0" y="234696"/>
                </a:lnTo>
                <a:lnTo>
                  <a:pt x="10680" y="234696"/>
                </a:lnTo>
                <a:lnTo>
                  <a:pt x="10680" y="19812"/>
                </a:lnTo>
                <a:lnTo>
                  <a:pt x="19812" y="10655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10655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80" y="234696"/>
                </a:lnTo>
                <a:close/>
              </a:path>
              <a:path w="353695" h="234950">
                <a:moveTo>
                  <a:pt x="19812" y="19812"/>
                </a:moveTo>
                <a:lnTo>
                  <a:pt x="19812" y="10655"/>
                </a:lnTo>
                <a:lnTo>
                  <a:pt x="10680" y="19812"/>
                </a:lnTo>
                <a:lnTo>
                  <a:pt x="19812" y="19812"/>
                </a:lnTo>
                <a:close/>
              </a:path>
              <a:path w="353695" h="234950">
                <a:moveTo>
                  <a:pt x="19812" y="213360"/>
                </a:moveTo>
                <a:lnTo>
                  <a:pt x="19812" y="19812"/>
                </a:lnTo>
                <a:lnTo>
                  <a:pt x="10680" y="19812"/>
                </a:lnTo>
                <a:lnTo>
                  <a:pt x="10680" y="213360"/>
                </a:lnTo>
                <a:lnTo>
                  <a:pt x="19812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80" y="213360"/>
                </a:lnTo>
                <a:lnTo>
                  <a:pt x="19812" y="224015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15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15"/>
                </a:lnTo>
                <a:lnTo>
                  <a:pt x="10680" y="213360"/>
                </a:lnTo>
                <a:lnTo>
                  <a:pt x="10680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2232" y="10655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2232" y="224015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55347" y="3817594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46203" y="3806939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696"/>
                </a:moveTo>
                <a:lnTo>
                  <a:pt x="352044" y="0"/>
                </a:lnTo>
                <a:lnTo>
                  <a:pt x="0" y="0"/>
                </a:lnTo>
                <a:lnTo>
                  <a:pt x="0" y="234696"/>
                </a:lnTo>
                <a:lnTo>
                  <a:pt x="9144" y="234696"/>
                </a:lnTo>
                <a:lnTo>
                  <a:pt x="9144" y="19812"/>
                </a:lnTo>
                <a:lnTo>
                  <a:pt x="19812" y="10655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10655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2044" y="234696"/>
                </a:lnTo>
                <a:close/>
              </a:path>
              <a:path w="352425" h="234950">
                <a:moveTo>
                  <a:pt x="19812" y="19812"/>
                </a:moveTo>
                <a:lnTo>
                  <a:pt x="19812" y="10655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352425" h="234950">
                <a:moveTo>
                  <a:pt x="19812" y="213360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12" y="213360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9144" y="213360"/>
                </a:lnTo>
                <a:lnTo>
                  <a:pt x="19812" y="224015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15"/>
                </a:lnTo>
                <a:lnTo>
                  <a:pt x="342900" y="213360"/>
                </a:lnTo>
                <a:close/>
              </a:path>
              <a:path w="352425" h="234950">
                <a:moveTo>
                  <a:pt x="19812" y="234696"/>
                </a:moveTo>
                <a:lnTo>
                  <a:pt x="19812" y="224015"/>
                </a:lnTo>
                <a:lnTo>
                  <a:pt x="9144" y="213360"/>
                </a:lnTo>
                <a:lnTo>
                  <a:pt x="9144" y="234696"/>
                </a:lnTo>
                <a:lnTo>
                  <a:pt x="19812" y="234696"/>
                </a:lnTo>
                <a:close/>
              </a:path>
              <a:path w="352425" h="234950">
                <a:moveTo>
                  <a:pt x="342900" y="19812"/>
                </a:moveTo>
                <a:lnTo>
                  <a:pt x="332232" y="10655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3360"/>
                </a:lnTo>
                <a:lnTo>
                  <a:pt x="332232" y="224015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64947" y="3817594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4279" y="3806939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24" y="10655"/>
                </a:lnTo>
                <a:lnTo>
                  <a:pt x="19824" y="19812"/>
                </a:lnTo>
                <a:lnTo>
                  <a:pt x="333756" y="19812"/>
                </a:lnTo>
                <a:lnTo>
                  <a:pt x="333756" y="10655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24" y="19812"/>
                </a:moveTo>
                <a:lnTo>
                  <a:pt x="19824" y="10655"/>
                </a:lnTo>
                <a:lnTo>
                  <a:pt x="10668" y="19812"/>
                </a:lnTo>
                <a:lnTo>
                  <a:pt x="19824" y="19812"/>
                </a:lnTo>
                <a:close/>
              </a:path>
              <a:path w="353695" h="234950">
                <a:moveTo>
                  <a:pt x="19824" y="213360"/>
                </a:moveTo>
                <a:lnTo>
                  <a:pt x="19824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24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24" y="224015"/>
                </a:lnTo>
                <a:lnTo>
                  <a:pt x="19824" y="234696"/>
                </a:lnTo>
                <a:lnTo>
                  <a:pt x="333756" y="234696"/>
                </a:lnTo>
                <a:lnTo>
                  <a:pt x="333756" y="224015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24" y="234696"/>
                </a:moveTo>
                <a:lnTo>
                  <a:pt x="19824" y="224015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24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3756" y="10655"/>
                </a:lnTo>
                <a:lnTo>
                  <a:pt x="333756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3756" y="19812"/>
                </a:lnTo>
                <a:lnTo>
                  <a:pt x="333756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3756" y="224015"/>
                </a:lnTo>
                <a:lnTo>
                  <a:pt x="333756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07847" y="3817594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7179" y="3806939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24" y="10655"/>
                </a:lnTo>
                <a:lnTo>
                  <a:pt x="19824" y="19812"/>
                </a:lnTo>
                <a:lnTo>
                  <a:pt x="332244" y="19812"/>
                </a:lnTo>
                <a:lnTo>
                  <a:pt x="332244" y="10655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24" y="19812"/>
                </a:moveTo>
                <a:lnTo>
                  <a:pt x="19824" y="10655"/>
                </a:lnTo>
                <a:lnTo>
                  <a:pt x="10668" y="19812"/>
                </a:lnTo>
                <a:lnTo>
                  <a:pt x="19824" y="19812"/>
                </a:lnTo>
                <a:close/>
              </a:path>
              <a:path w="353695" h="234950">
                <a:moveTo>
                  <a:pt x="19824" y="213360"/>
                </a:moveTo>
                <a:lnTo>
                  <a:pt x="19824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24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24" y="224015"/>
                </a:lnTo>
                <a:lnTo>
                  <a:pt x="19824" y="234696"/>
                </a:lnTo>
                <a:lnTo>
                  <a:pt x="332244" y="234696"/>
                </a:lnTo>
                <a:lnTo>
                  <a:pt x="332244" y="224015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24" y="234696"/>
                </a:moveTo>
                <a:lnTo>
                  <a:pt x="19824" y="224015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24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2244" y="10655"/>
                </a:lnTo>
                <a:lnTo>
                  <a:pt x="332244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2244" y="19812"/>
                </a:lnTo>
                <a:lnTo>
                  <a:pt x="332244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2244" y="224015"/>
                </a:lnTo>
                <a:lnTo>
                  <a:pt x="332244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1255" y="3432035"/>
            <a:ext cx="1041400" cy="379730"/>
          </a:xfrm>
          <a:custGeom>
            <a:avLst/>
            <a:gdLst/>
            <a:ahLst/>
            <a:cxnLst/>
            <a:rect l="l" t="t" r="r" b="b"/>
            <a:pathLst>
              <a:path w="1041400" h="379729">
                <a:moveTo>
                  <a:pt x="1040892" y="19799"/>
                </a:moveTo>
                <a:lnTo>
                  <a:pt x="1034808" y="0"/>
                </a:lnTo>
                <a:lnTo>
                  <a:pt x="0" y="361188"/>
                </a:lnTo>
                <a:lnTo>
                  <a:pt x="6108" y="379476"/>
                </a:lnTo>
                <a:lnTo>
                  <a:pt x="1040892" y="197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8423" y="3447275"/>
            <a:ext cx="182880" cy="375285"/>
          </a:xfrm>
          <a:custGeom>
            <a:avLst/>
            <a:gdLst/>
            <a:ahLst/>
            <a:cxnLst/>
            <a:rect l="l" t="t" r="r" b="b"/>
            <a:pathLst>
              <a:path w="182879" h="375285">
                <a:moveTo>
                  <a:pt x="182880" y="9144"/>
                </a:moveTo>
                <a:lnTo>
                  <a:pt x="163055" y="0"/>
                </a:lnTo>
                <a:lnTo>
                  <a:pt x="0" y="365760"/>
                </a:lnTo>
                <a:lnTo>
                  <a:pt x="19799" y="374904"/>
                </a:lnTo>
                <a:lnTo>
                  <a:pt x="182880" y="914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77823" y="3817594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67155" y="3806939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21348" y="10655"/>
                </a:lnTo>
                <a:lnTo>
                  <a:pt x="21348" y="19812"/>
                </a:lnTo>
                <a:lnTo>
                  <a:pt x="333768" y="19812"/>
                </a:lnTo>
                <a:lnTo>
                  <a:pt x="333768" y="10655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21348" y="19812"/>
                </a:moveTo>
                <a:lnTo>
                  <a:pt x="21348" y="10655"/>
                </a:lnTo>
                <a:lnTo>
                  <a:pt x="10668" y="19812"/>
                </a:lnTo>
                <a:lnTo>
                  <a:pt x="21348" y="19812"/>
                </a:lnTo>
                <a:close/>
              </a:path>
              <a:path w="353695" h="234950">
                <a:moveTo>
                  <a:pt x="21348" y="213360"/>
                </a:moveTo>
                <a:lnTo>
                  <a:pt x="21348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21348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21348" y="224015"/>
                </a:lnTo>
                <a:lnTo>
                  <a:pt x="21348" y="234696"/>
                </a:lnTo>
                <a:lnTo>
                  <a:pt x="333768" y="234696"/>
                </a:lnTo>
                <a:lnTo>
                  <a:pt x="333768" y="224015"/>
                </a:lnTo>
                <a:lnTo>
                  <a:pt x="342900" y="213360"/>
                </a:lnTo>
                <a:close/>
              </a:path>
              <a:path w="353695" h="234950">
                <a:moveTo>
                  <a:pt x="21348" y="234696"/>
                </a:moveTo>
                <a:lnTo>
                  <a:pt x="21348" y="224015"/>
                </a:lnTo>
                <a:lnTo>
                  <a:pt x="10668" y="213360"/>
                </a:lnTo>
                <a:lnTo>
                  <a:pt x="10668" y="234696"/>
                </a:lnTo>
                <a:lnTo>
                  <a:pt x="21348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3768" y="10655"/>
                </a:lnTo>
                <a:lnTo>
                  <a:pt x="333768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3768" y="19812"/>
                </a:lnTo>
                <a:lnTo>
                  <a:pt x="333768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3768" y="224015"/>
                </a:lnTo>
                <a:lnTo>
                  <a:pt x="333768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20723" y="3817594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10055" y="3806939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12" y="10655"/>
                </a:lnTo>
                <a:lnTo>
                  <a:pt x="19812" y="19812"/>
                </a:lnTo>
                <a:lnTo>
                  <a:pt x="333768" y="19812"/>
                </a:lnTo>
                <a:lnTo>
                  <a:pt x="333768" y="10655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19812"/>
                </a:moveTo>
                <a:lnTo>
                  <a:pt x="19812" y="10655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353695" h="234950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12" y="224015"/>
                </a:lnTo>
                <a:lnTo>
                  <a:pt x="19812" y="234696"/>
                </a:lnTo>
                <a:lnTo>
                  <a:pt x="333768" y="234696"/>
                </a:lnTo>
                <a:lnTo>
                  <a:pt x="333768" y="224015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15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3768" y="10655"/>
                </a:lnTo>
                <a:lnTo>
                  <a:pt x="333768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3768" y="19812"/>
                </a:lnTo>
                <a:lnTo>
                  <a:pt x="333768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3768" y="224015"/>
                </a:lnTo>
                <a:lnTo>
                  <a:pt x="333768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96239" y="3435083"/>
            <a:ext cx="856615" cy="378460"/>
          </a:xfrm>
          <a:custGeom>
            <a:avLst/>
            <a:gdLst/>
            <a:ahLst/>
            <a:cxnLst/>
            <a:rect l="l" t="t" r="r" b="b"/>
            <a:pathLst>
              <a:path w="856615" h="378460">
                <a:moveTo>
                  <a:pt x="856488" y="359651"/>
                </a:moveTo>
                <a:lnTo>
                  <a:pt x="7620" y="0"/>
                </a:lnTo>
                <a:lnTo>
                  <a:pt x="0" y="18288"/>
                </a:lnTo>
                <a:lnTo>
                  <a:pt x="848868" y="377952"/>
                </a:lnTo>
                <a:lnTo>
                  <a:pt x="856488" y="35965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60264" y="1977885"/>
            <a:ext cx="193738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D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5" dirty="0">
                <a:latin typeface="Arial"/>
                <a:cs typeface="Arial"/>
              </a:rPr>
              <a:t>mmy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od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 </a:t>
            </a: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d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53823" y="2106155"/>
            <a:ext cx="500380" cy="312420"/>
          </a:xfrm>
          <a:custGeom>
            <a:avLst/>
            <a:gdLst/>
            <a:ahLst/>
            <a:cxnLst/>
            <a:rect l="l" t="t" r="r" b="b"/>
            <a:pathLst>
              <a:path w="500379" h="312419">
                <a:moveTo>
                  <a:pt x="22860" y="13716"/>
                </a:moveTo>
                <a:lnTo>
                  <a:pt x="21336" y="7620"/>
                </a:lnTo>
                <a:lnTo>
                  <a:pt x="19812" y="3048"/>
                </a:lnTo>
                <a:lnTo>
                  <a:pt x="13716" y="0"/>
                </a:lnTo>
                <a:lnTo>
                  <a:pt x="9144" y="1524"/>
                </a:lnTo>
                <a:lnTo>
                  <a:pt x="3060" y="3048"/>
                </a:lnTo>
                <a:lnTo>
                  <a:pt x="0" y="7620"/>
                </a:lnTo>
                <a:lnTo>
                  <a:pt x="3060" y="19799"/>
                </a:lnTo>
                <a:lnTo>
                  <a:pt x="9144" y="22860"/>
                </a:lnTo>
                <a:lnTo>
                  <a:pt x="13716" y="21336"/>
                </a:lnTo>
                <a:lnTo>
                  <a:pt x="19812" y="19799"/>
                </a:lnTo>
                <a:lnTo>
                  <a:pt x="22860" y="13716"/>
                </a:lnTo>
                <a:close/>
              </a:path>
              <a:path w="500379" h="312419">
                <a:moveTo>
                  <a:pt x="33540" y="53340"/>
                </a:moveTo>
                <a:lnTo>
                  <a:pt x="32004" y="47244"/>
                </a:lnTo>
                <a:lnTo>
                  <a:pt x="30480" y="42659"/>
                </a:lnTo>
                <a:lnTo>
                  <a:pt x="24384" y="39624"/>
                </a:lnTo>
                <a:lnTo>
                  <a:pt x="19812" y="41148"/>
                </a:lnTo>
                <a:lnTo>
                  <a:pt x="13716" y="42659"/>
                </a:lnTo>
                <a:lnTo>
                  <a:pt x="10680" y="47244"/>
                </a:lnTo>
                <a:lnTo>
                  <a:pt x="12192" y="53340"/>
                </a:lnTo>
                <a:lnTo>
                  <a:pt x="13716" y="57899"/>
                </a:lnTo>
                <a:lnTo>
                  <a:pt x="19812" y="60960"/>
                </a:lnTo>
                <a:lnTo>
                  <a:pt x="24384" y="59436"/>
                </a:lnTo>
                <a:lnTo>
                  <a:pt x="30480" y="57899"/>
                </a:lnTo>
                <a:lnTo>
                  <a:pt x="33540" y="53340"/>
                </a:lnTo>
                <a:close/>
              </a:path>
              <a:path w="500379" h="312419">
                <a:moveTo>
                  <a:pt x="44196" y="91440"/>
                </a:moveTo>
                <a:lnTo>
                  <a:pt x="42672" y="86868"/>
                </a:lnTo>
                <a:lnTo>
                  <a:pt x="41160" y="80759"/>
                </a:lnTo>
                <a:lnTo>
                  <a:pt x="35052" y="77724"/>
                </a:lnTo>
                <a:lnTo>
                  <a:pt x="30480" y="79248"/>
                </a:lnTo>
                <a:lnTo>
                  <a:pt x="24384" y="80759"/>
                </a:lnTo>
                <a:lnTo>
                  <a:pt x="21336" y="86868"/>
                </a:lnTo>
                <a:lnTo>
                  <a:pt x="22860" y="91440"/>
                </a:lnTo>
                <a:lnTo>
                  <a:pt x="24384" y="97536"/>
                </a:lnTo>
                <a:lnTo>
                  <a:pt x="30480" y="100584"/>
                </a:lnTo>
                <a:lnTo>
                  <a:pt x="35052" y="99060"/>
                </a:lnTo>
                <a:lnTo>
                  <a:pt x="41160" y="97536"/>
                </a:lnTo>
                <a:lnTo>
                  <a:pt x="44196" y="91440"/>
                </a:lnTo>
                <a:close/>
              </a:path>
              <a:path w="500379" h="312419">
                <a:moveTo>
                  <a:pt x="54864" y="131064"/>
                </a:moveTo>
                <a:lnTo>
                  <a:pt x="53340" y="126479"/>
                </a:lnTo>
                <a:lnTo>
                  <a:pt x="51816" y="120396"/>
                </a:lnTo>
                <a:lnTo>
                  <a:pt x="47244" y="117348"/>
                </a:lnTo>
                <a:lnTo>
                  <a:pt x="41160" y="118859"/>
                </a:lnTo>
                <a:lnTo>
                  <a:pt x="36576" y="120396"/>
                </a:lnTo>
                <a:lnTo>
                  <a:pt x="32004" y="126479"/>
                </a:lnTo>
                <a:lnTo>
                  <a:pt x="33540" y="131064"/>
                </a:lnTo>
                <a:lnTo>
                  <a:pt x="35052" y="137160"/>
                </a:lnTo>
                <a:lnTo>
                  <a:pt x="41160" y="140208"/>
                </a:lnTo>
                <a:lnTo>
                  <a:pt x="47244" y="138684"/>
                </a:lnTo>
                <a:lnTo>
                  <a:pt x="51816" y="137160"/>
                </a:lnTo>
                <a:lnTo>
                  <a:pt x="54864" y="131064"/>
                </a:lnTo>
                <a:close/>
              </a:path>
              <a:path w="500379" h="312419">
                <a:moveTo>
                  <a:pt x="73152" y="163068"/>
                </a:moveTo>
                <a:lnTo>
                  <a:pt x="71640" y="156959"/>
                </a:lnTo>
                <a:lnTo>
                  <a:pt x="65532" y="153924"/>
                </a:lnTo>
                <a:lnTo>
                  <a:pt x="60960" y="150876"/>
                </a:lnTo>
                <a:lnTo>
                  <a:pt x="54864" y="152400"/>
                </a:lnTo>
                <a:lnTo>
                  <a:pt x="51816" y="156959"/>
                </a:lnTo>
                <a:lnTo>
                  <a:pt x="48780" y="163068"/>
                </a:lnTo>
                <a:lnTo>
                  <a:pt x="51816" y="169164"/>
                </a:lnTo>
                <a:lnTo>
                  <a:pt x="56400" y="172199"/>
                </a:lnTo>
                <a:lnTo>
                  <a:pt x="60960" y="173736"/>
                </a:lnTo>
                <a:lnTo>
                  <a:pt x="67056" y="172199"/>
                </a:lnTo>
                <a:lnTo>
                  <a:pt x="73152" y="163068"/>
                </a:lnTo>
                <a:close/>
              </a:path>
              <a:path w="500379" h="312419">
                <a:moveTo>
                  <a:pt x="108204" y="182880"/>
                </a:moveTo>
                <a:lnTo>
                  <a:pt x="106680" y="176784"/>
                </a:lnTo>
                <a:lnTo>
                  <a:pt x="102120" y="173736"/>
                </a:lnTo>
                <a:lnTo>
                  <a:pt x="96012" y="170688"/>
                </a:lnTo>
                <a:lnTo>
                  <a:pt x="89916" y="172199"/>
                </a:lnTo>
                <a:lnTo>
                  <a:pt x="88392" y="178308"/>
                </a:lnTo>
                <a:lnTo>
                  <a:pt x="85344" y="182880"/>
                </a:lnTo>
                <a:lnTo>
                  <a:pt x="86880" y="188976"/>
                </a:lnTo>
                <a:lnTo>
                  <a:pt x="91440" y="192024"/>
                </a:lnTo>
                <a:lnTo>
                  <a:pt x="96012" y="193548"/>
                </a:lnTo>
                <a:lnTo>
                  <a:pt x="102120" y="192024"/>
                </a:lnTo>
                <a:lnTo>
                  <a:pt x="108204" y="182880"/>
                </a:lnTo>
                <a:close/>
              </a:path>
              <a:path w="500379" h="312419">
                <a:moveTo>
                  <a:pt x="143256" y="202679"/>
                </a:moveTo>
                <a:lnTo>
                  <a:pt x="141732" y="196596"/>
                </a:lnTo>
                <a:lnTo>
                  <a:pt x="132600" y="190500"/>
                </a:lnTo>
                <a:lnTo>
                  <a:pt x="126492" y="192024"/>
                </a:lnTo>
                <a:lnTo>
                  <a:pt x="123444" y="198120"/>
                </a:lnTo>
                <a:lnTo>
                  <a:pt x="120396" y="202679"/>
                </a:lnTo>
                <a:lnTo>
                  <a:pt x="121920" y="208788"/>
                </a:lnTo>
                <a:lnTo>
                  <a:pt x="126492" y="211836"/>
                </a:lnTo>
                <a:lnTo>
                  <a:pt x="132600" y="213360"/>
                </a:lnTo>
                <a:lnTo>
                  <a:pt x="138684" y="211836"/>
                </a:lnTo>
                <a:lnTo>
                  <a:pt x="140220" y="207264"/>
                </a:lnTo>
                <a:lnTo>
                  <a:pt x="143256" y="202679"/>
                </a:lnTo>
                <a:close/>
              </a:path>
              <a:path w="500379" h="312419">
                <a:moveTo>
                  <a:pt x="178320" y="222504"/>
                </a:moveTo>
                <a:lnTo>
                  <a:pt x="176784" y="216408"/>
                </a:lnTo>
                <a:lnTo>
                  <a:pt x="167640" y="210299"/>
                </a:lnTo>
                <a:lnTo>
                  <a:pt x="161544" y="211836"/>
                </a:lnTo>
                <a:lnTo>
                  <a:pt x="158496" y="217919"/>
                </a:lnTo>
                <a:lnTo>
                  <a:pt x="155460" y="222504"/>
                </a:lnTo>
                <a:lnTo>
                  <a:pt x="156972" y="228600"/>
                </a:lnTo>
                <a:lnTo>
                  <a:pt x="163080" y="231648"/>
                </a:lnTo>
                <a:lnTo>
                  <a:pt x="167640" y="234696"/>
                </a:lnTo>
                <a:lnTo>
                  <a:pt x="173736" y="231648"/>
                </a:lnTo>
                <a:lnTo>
                  <a:pt x="176784" y="227076"/>
                </a:lnTo>
                <a:lnTo>
                  <a:pt x="178320" y="222504"/>
                </a:lnTo>
                <a:close/>
              </a:path>
              <a:path w="500379" h="312419">
                <a:moveTo>
                  <a:pt x="214884" y="242316"/>
                </a:moveTo>
                <a:lnTo>
                  <a:pt x="213360" y="236220"/>
                </a:lnTo>
                <a:lnTo>
                  <a:pt x="207264" y="233159"/>
                </a:lnTo>
                <a:lnTo>
                  <a:pt x="202692" y="230124"/>
                </a:lnTo>
                <a:lnTo>
                  <a:pt x="196596" y="233159"/>
                </a:lnTo>
                <a:lnTo>
                  <a:pt x="190500" y="242316"/>
                </a:lnTo>
                <a:lnTo>
                  <a:pt x="193560" y="248399"/>
                </a:lnTo>
                <a:lnTo>
                  <a:pt x="198120" y="251460"/>
                </a:lnTo>
                <a:lnTo>
                  <a:pt x="202692" y="254508"/>
                </a:lnTo>
                <a:lnTo>
                  <a:pt x="208800" y="251460"/>
                </a:lnTo>
                <a:lnTo>
                  <a:pt x="214884" y="242316"/>
                </a:lnTo>
                <a:close/>
              </a:path>
              <a:path w="500379" h="312419">
                <a:moveTo>
                  <a:pt x="249936" y="262128"/>
                </a:moveTo>
                <a:lnTo>
                  <a:pt x="248412" y="256019"/>
                </a:lnTo>
                <a:lnTo>
                  <a:pt x="243840" y="252984"/>
                </a:lnTo>
                <a:lnTo>
                  <a:pt x="237744" y="249936"/>
                </a:lnTo>
                <a:lnTo>
                  <a:pt x="231660" y="252984"/>
                </a:lnTo>
                <a:lnTo>
                  <a:pt x="228600" y="257556"/>
                </a:lnTo>
                <a:lnTo>
                  <a:pt x="227076" y="262128"/>
                </a:lnTo>
                <a:lnTo>
                  <a:pt x="228600" y="268224"/>
                </a:lnTo>
                <a:lnTo>
                  <a:pt x="233172" y="271259"/>
                </a:lnTo>
                <a:lnTo>
                  <a:pt x="237744" y="274320"/>
                </a:lnTo>
                <a:lnTo>
                  <a:pt x="243840" y="272796"/>
                </a:lnTo>
                <a:lnTo>
                  <a:pt x="246900" y="266700"/>
                </a:lnTo>
                <a:lnTo>
                  <a:pt x="249936" y="262128"/>
                </a:lnTo>
                <a:close/>
              </a:path>
              <a:path w="500379" h="312419">
                <a:moveTo>
                  <a:pt x="288036" y="269748"/>
                </a:moveTo>
                <a:lnTo>
                  <a:pt x="288036" y="265176"/>
                </a:lnTo>
                <a:lnTo>
                  <a:pt x="283464" y="260604"/>
                </a:lnTo>
                <a:lnTo>
                  <a:pt x="277380" y="259080"/>
                </a:lnTo>
                <a:lnTo>
                  <a:pt x="272796" y="259080"/>
                </a:lnTo>
                <a:lnTo>
                  <a:pt x="268224" y="263639"/>
                </a:lnTo>
                <a:lnTo>
                  <a:pt x="266700" y="268224"/>
                </a:lnTo>
                <a:lnTo>
                  <a:pt x="266700" y="274320"/>
                </a:lnTo>
                <a:lnTo>
                  <a:pt x="271272" y="278879"/>
                </a:lnTo>
                <a:lnTo>
                  <a:pt x="275844" y="280416"/>
                </a:lnTo>
                <a:lnTo>
                  <a:pt x="281940" y="280416"/>
                </a:lnTo>
                <a:lnTo>
                  <a:pt x="286512" y="275844"/>
                </a:lnTo>
                <a:lnTo>
                  <a:pt x="288036" y="269748"/>
                </a:lnTo>
                <a:close/>
              </a:path>
              <a:path w="500379" h="312419">
                <a:moveTo>
                  <a:pt x="327660" y="278879"/>
                </a:moveTo>
                <a:lnTo>
                  <a:pt x="327660" y="268224"/>
                </a:lnTo>
                <a:lnTo>
                  <a:pt x="324612" y="262128"/>
                </a:lnTo>
                <a:lnTo>
                  <a:pt x="312420" y="262128"/>
                </a:lnTo>
                <a:lnTo>
                  <a:pt x="307860" y="266700"/>
                </a:lnTo>
                <a:lnTo>
                  <a:pt x="307860" y="277368"/>
                </a:lnTo>
                <a:lnTo>
                  <a:pt x="310896" y="281940"/>
                </a:lnTo>
                <a:lnTo>
                  <a:pt x="316992" y="283464"/>
                </a:lnTo>
                <a:lnTo>
                  <a:pt x="323100" y="283464"/>
                </a:lnTo>
                <a:lnTo>
                  <a:pt x="327660" y="278879"/>
                </a:lnTo>
                <a:close/>
              </a:path>
              <a:path w="500379" h="312419">
                <a:moveTo>
                  <a:pt x="368820" y="281940"/>
                </a:moveTo>
                <a:lnTo>
                  <a:pt x="368820" y="271259"/>
                </a:lnTo>
                <a:lnTo>
                  <a:pt x="364236" y="265176"/>
                </a:lnTo>
                <a:lnTo>
                  <a:pt x="353580" y="265176"/>
                </a:lnTo>
                <a:lnTo>
                  <a:pt x="348996" y="269748"/>
                </a:lnTo>
                <a:lnTo>
                  <a:pt x="347472" y="274320"/>
                </a:lnTo>
                <a:lnTo>
                  <a:pt x="347472" y="280416"/>
                </a:lnTo>
                <a:lnTo>
                  <a:pt x="352044" y="284988"/>
                </a:lnTo>
                <a:lnTo>
                  <a:pt x="358140" y="284988"/>
                </a:lnTo>
                <a:lnTo>
                  <a:pt x="362712" y="286499"/>
                </a:lnTo>
                <a:lnTo>
                  <a:pt x="368820" y="281940"/>
                </a:lnTo>
                <a:close/>
              </a:path>
              <a:path w="500379" h="312419">
                <a:moveTo>
                  <a:pt x="409956" y="274320"/>
                </a:moveTo>
                <a:lnTo>
                  <a:pt x="405384" y="268224"/>
                </a:lnTo>
                <a:lnTo>
                  <a:pt x="394716" y="268224"/>
                </a:lnTo>
                <a:lnTo>
                  <a:pt x="388620" y="272796"/>
                </a:lnTo>
                <a:lnTo>
                  <a:pt x="388620" y="283464"/>
                </a:lnTo>
                <a:lnTo>
                  <a:pt x="393192" y="288036"/>
                </a:lnTo>
                <a:lnTo>
                  <a:pt x="397764" y="288036"/>
                </a:lnTo>
                <a:lnTo>
                  <a:pt x="403860" y="289560"/>
                </a:lnTo>
                <a:lnTo>
                  <a:pt x="408432" y="284988"/>
                </a:lnTo>
                <a:lnTo>
                  <a:pt x="408432" y="278879"/>
                </a:lnTo>
                <a:lnTo>
                  <a:pt x="409956" y="274320"/>
                </a:lnTo>
                <a:close/>
              </a:path>
              <a:path w="500379" h="312419">
                <a:moveTo>
                  <a:pt x="440479" y="271259"/>
                </a:moveTo>
                <a:lnTo>
                  <a:pt x="434340" y="271259"/>
                </a:lnTo>
                <a:lnTo>
                  <a:pt x="429780" y="275844"/>
                </a:lnTo>
                <a:lnTo>
                  <a:pt x="429780" y="280416"/>
                </a:lnTo>
                <a:lnTo>
                  <a:pt x="428244" y="286499"/>
                </a:lnTo>
                <a:lnTo>
                  <a:pt x="432816" y="291084"/>
                </a:lnTo>
                <a:lnTo>
                  <a:pt x="438912" y="291084"/>
                </a:lnTo>
                <a:lnTo>
                  <a:pt x="440479" y="271259"/>
                </a:lnTo>
                <a:close/>
              </a:path>
              <a:path w="500379" h="312419">
                <a:moveTo>
                  <a:pt x="449580" y="307366"/>
                </a:moveTo>
                <a:lnTo>
                  <a:pt x="449580" y="288036"/>
                </a:lnTo>
                <a:lnTo>
                  <a:pt x="443484" y="292608"/>
                </a:lnTo>
                <a:lnTo>
                  <a:pt x="438994" y="291111"/>
                </a:lnTo>
                <a:lnTo>
                  <a:pt x="437400" y="312420"/>
                </a:lnTo>
                <a:lnTo>
                  <a:pt x="449580" y="307366"/>
                </a:lnTo>
                <a:close/>
              </a:path>
              <a:path w="500379" h="312419">
                <a:moveTo>
                  <a:pt x="449580" y="288036"/>
                </a:moveTo>
                <a:lnTo>
                  <a:pt x="449580" y="275844"/>
                </a:lnTo>
                <a:lnTo>
                  <a:pt x="445020" y="271259"/>
                </a:lnTo>
                <a:lnTo>
                  <a:pt x="440479" y="271259"/>
                </a:lnTo>
                <a:lnTo>
                  <a:pt x="438994" y="291111"/>
                </a:lnTo>
                <a:lnTo>
                  <a:pt x="443484" y="292608"/>
                </a:lnTo>
                <a:lnTo>
                  <a:pt x="449580" y="288036"/>
                </a:lnTo>
                <a:close/>
              </a:path>
              <a:path w="500379" h="312419">
                <a:moveTo>
                  <a:pt x="499872" y="286499"/>
                </a:moveTo>
                <a:lnTo>
                  <a:pt x="441960" y="251460"/>
                </a:lnTo>
                <a:lnTo>
                  <a:pt x="440479" y="271259"/>
                </a:lnTo>
                <a:lnTo>
                  <a:pt x="445020" y="271259"/>
                </a:lnTo>
                <a:lnTo>
                  <a:pt x="449580" y="275844"/>
                </a:lnTo>
                <a:lnTo>
                  <a:pt x="449580" y="307366"/>
                </a:lnTo>
                <a:lnTo>
                  <a:pt x="499872" y="2864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7703" y="3232391"/>
            <a:ext cx="951230" cy="213360"/>
          </a:xfrm>
          <a:custGeom>
            <a:avLst/>
            <a:gdLst/>
            <a:ahLst/>
            <a:cxnLst/>
            <a:rect l="l" t="t" r="r" b="b"/>
            <a:pathLst>
              <a:path w="951229" h="213360">
                <a:moveTo>
                  <a:pt x="0" y="0"/>
                </a:moveTo>
                <a:lnTo>
                  <a:pt x="0" y="213360"/>
                </a:lnTo>
                <a:lnTo>
                  <a:pt x="950977" y="213360"/>
                </a:lnTo>
                <a:lnTo>
                  <a:pt x="950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07035" y="3221723"/>
            <a:ext cx="970915" cy="234950"/>
          </a:xfrm>
          <a:custGeom>
            <a:avLst/>
            <a:gdLst/>
            <a:ahLst/>
            <a:cxnLst/>
            <a:rect l="l" t="t" r="r" b="b"/>
            <a:pathLst>
              <a:path w="970915" h="234950">
                <a:moveTo>
                  <a:pt x="970788" y="234696"/>
                </a:moveTo>
                <a:lnTo>
                  <a:pt x="97078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12" y="10668"/>
                </a:lnTo>
                <a:lnTo>
                  <a:pt x="19812" y="19812"/>
                </a:lnTo>
                <a:lnTo>
                  <a:pt x="950988" y="19812"/>
                </a:lnTo>
                <a:lnTo>
                  <a:pt x="950988" y="10668"/>
                </a:lnTo>
                <a:lnTo>
                  <a:pt x="961644" y="19812"/>
                </a:lnTo>
                <a:lnTo>
                  <a:pt x="961644" y="234696"/>
                </a:lnTo>
                <a:lnTo>
                  <a:pt x="970788" y="234696"/>
                </a:lnTo>
                <a:close/>
              </a:path>
              <a:path w="970915" h="234950">
                <a:moveTo>
                  <a:pt x="19812" y="19812"/>
                </a:moveTo>
                <a:lnTo>
                  <a:pt x="19812" y="10668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970915" h="234950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970915" h="234950">
                <a:moveTo>
                  <a:pt x="961644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4696"/>
                </a:lnTo>
                <a:lnTo>
                  <a:pt x="950988" y="234696"/>
                </a:lnTo>
                <a:lnTo>
                  <a:pt x="950988" y="224028"/>
                </a:lnTo>
                <a:lnTo>
                  <a:pt x="961644" y="213360"/>
                </a:lnTo>
                <a:close/>
              </a:path>
              <a:path w="970915" h="234950">
                <a:moveTo>
                  <a:pt x="19812" y="234696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970915" h="234950">
                <a:moveTo>
                  <a:pt x="961644" y="19812"/>
                </a:moveTo>
                <a:lnTo>
                  <a:pt x="950988" y="10668"/>
                </a:lnTo>
                <a:lnTo>
                  <a:pt x="950988" y="19812"/>
                </a:lnTo>
                <a:lnTo>
                  <a:pt x="961644" y="19812"/>
                </a:lnTo>
                <a:close/>
              </a:path>
              <a:path w="970915" h="234950">
                <a:moveTo>
                  <a:pt x="961644" y="213360"/>
                </a:moveTo>
                <a:lnTo>
                  <a:pt x="961644" y="19812"/>
                </a:lnTo>
                <a:lnTo>
                  <a:pt x="950988" y="19812"/>
                </a:lnTo>
                <a:lnTo>
                  <a:pt x="950988" y="213360"/>
                </a:lnTo>
                <a:lnTo>
                  <a:pt x="961644" y="213360"/>
                </a:lnTo>
                <a:close/>
              </a:path>
              <a:path w="970915" h="234950">
                <a:moveTo>
                  <a:pt x="961644" y="234696"/>
                </a:moveTo>
                <a:lnTo>
                  <a:pt x="961644" y="213360"/>
                </a:lnTo>
                <a:lnTo>
                  <a:pt x="950988" y="224028"/>
                </a:lnTo>
                <a:lnTo>
                  <a:pt x="950988" y="234696"/>
                </a:lnTo>
                <a:lnTo>
                  <a:pt x="961644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242547" y="3024149"/>
            <a:ext cx="78803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499"/>
              </a:lnSpc>
            </a:pPr>
            <a:r>
              <a:rPr sz="950" spc="5" dirty="0">
                <a:latin typeface="Arial"/>
                <a:cs typeface="Arial"/>
              </a:rPr>
              <a:t>D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5" dirty="0">
                <a:latin typeface="Arial"/>
                <a:cs typeface="Arial"/>
              </a:rPr>
              <a:t>mmy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od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 </a:t>
            </a: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d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f 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71527" y="3273539"/>
            <a:ext cx="649605" cy="140335"/>
          </a:xfrm>
          <a:custGeom>
            <a:avLst/>
            <a:gdLst/>
            <a:ahLst/>
            <a:cxnLst/>
            <a:rect l="l" t="t" r="r" b="b"/>
            <a:pathLst>
              <a:path w="649604" h="140335">
                <a:moveTo>
                  <a:pt x="22860" y="15240"/>
                </a:moveTo>
                <a:lnTo>
                  <a:pt x="22860" y="9144"/>
                </a:lnTo>
                <a:lnTo>
                  <a:pt x="18288" y="4572"/>
                </a:lnTo>
                <a:lnTo>
                  <a:pt x="15240" y="0"/>
                </a:lnTo>
                <a:lnTo>
                  <a:pt x="9156" y="0"/>
                </a:lnTo>
                <a:lnTo>
                  <a:pt x="0" y="9144"/>
                </a:lnTo>
                <a:lnTo>
                  <a:pt x="0" y="15240"/>
                </a:lnTo>
                <a:lnTo>
                  <a:pt x="4572" y="18275"/>
                </a:lnTo>
                <a:lnTo>
                  <a:pt x="9156" y="22860"/>
                </a:lnTo>
                <a:lnTo>
                  <a:pt x="15240" y="22860"/>
                </a:lnTo>
                <a:lnTo>
                  <a:pt x="18288" y="18275"/>
                </a:lnTo>
                <a:lnTo>
                  <a:pt x="22860" y="15240"/>
                </a:lnTo>
                <a:close/>
              </a:path>
              <a:path w="649604" h="140335">
                <a:moveTo>
                  <a:pt x="51816" y="44196"/>
                </a:moveTo>
                <a:lnTo>
                  <a:pt x="51816" y="36576"/>
                </a:lnTo>
                <a:lnTo>
                  <a:pt x="47256" y="33515"/>
                </a:lnTo>
                <a:lnTo>
                  <a:pt x="44196" y="28956"/>
                </a:lnTo>
                <a:lnTo>
                  <a:pt x="36576" y="28956"/>
                </a:lnTo>
                <a:lnTo>
                  <a:pt x="33528" y="33515"/>
                </a:lnTo>
                <a:lnTo>
                  <a:pt x="28956" y="36576"/>
                </a:lnTo>
                <a:lnTo>
                  <a:pt x="28956" y="44196"/>
                </a:lnTo>
                <a:lnTo>
                  <a:pt x="33528" y="47244"/>
                </a:lnTo>
                <a:lnTo>
                  <a:pt x="36576" y="51816"/>
                </a:lnTo>
                <a:lnTo>
                  <a:pt x="44196" y="51816"/>
                </a:lnTo>
                <a:lnTo>
                  <a:pt x="47256" y="47244"/>
                </a:lnTo>
                <a:lnTo>
                  <a:pt x="51816" y="44196"/>
                </a:lnTo>
                <a:close/>
              </a:path>
              <a:path w="649604" h="140335">
                <a:moveTo>
                  <a:pt x="82296" y="62484"/>
                </a:moveTo>
                <a:lnTo>
                  <a:pt x="77736" y="56375"/>
                </a:lnTo>
                <a:lnTo>
                  <a:pt x="73152" y="56375"/>
                </a:lnTo>
                <a:lnTo>
                  <a:pt x="67056" y="54864"/>
                </a:lnTo>
                <a:lnTo>
                  <a:pt x="60960" y="59436"/>
                </a:lnTo>
                <a:lnTo>
                  <a:pt x="60960" y="63995"/>
                </a:lnTo>
                <a:lnTo>
                  <a:pt x="59436" y="70104"/>
                </a:lnTo>
                <a:lnTo>
                  <a:pt x="64008" y="74676"/>
                </a:lnTo>
                <a:lnTo>
                  <a:pt x="68580" y="76200"/>
                </a:lnTo>
                <a:lnTo>
                  <a:pt x="74676" y="76200"/>
                </a:lnTo>
                <a:lnTo>
                  <a:pt x="79248" y="73152"/>
                </a:lnTo>
                <a:lnTo>
                  <a:pt x="80772" y="67056"/>
                </a:lnTo>
                <a:lnTo>
                  <a:pt x="82296" y="62484"/>
                </a:lnTo>
                <a:close/>
              </a:path>
              <a:path w="649604" h="140335">
                <a:moveTo>
                  <a:pt x="121920" y="68580"/>
                </a:moveTo>
                <a:lnTo>
                  <a:pt x="117348" y="62484"/>
                </a:lnTo>
                <a:lnTo>
                  <a:pt x="112776" y="62484"/>
                </a:lnTo>
                <a:lnTo>
                  <a:pt x="106680" y="60960"/>
                </a:lnTo>
                <a:lnTo>
                  <a:pt x="102108" y="65532"/>
                </a:lnTo>
                <a:lnTo>
                  <a:pt x="100596" y="70104"/>
                </a:lnTo>
                <a:lnTo>
                  <a:pt x="100596" y="76200"/>
                </a:lnTo>
                <a:lnTo>
                  <a:pt x="103632" y="80772"/>
                </a:lnTo>
                <a:lnTo>
                  <a:pt x="109728" y="82296"/>
                </a:lnTo>
                <a:lnTo>
                  <a:pt x="114300" y="83820"/>
                </a:lnTo>
                <a:lnTo>
                  <a:pt x="120396" y="79235"/>
                </a:lnTo>
                <a:lnTo>
                  <a:pt x="120396" y="73152"/>
                </a:lnTo>
                <a:lnTo>
                  <a:pt x="121920" y="68580"/>
                </a:lnTo>
                <a:close/>
              </a:path>
              <a:path w="649604" h="140335">
                <a:moveTo>
                  <a:pt x="161556" y="80772"/>
                </a:moveTo>
                <a:lnTo>
                  <a:pt x="161556" y="74676"/>
                </a:lnTo>
                <a:lnTo>
                  <a:pt x="158496" y="68580"/>
                </a:lnTo>
                <a:lnTo>
                  <a:pt x="152400" y="68580"/>
                </a:lnTo>
                <a:lnTo>
                  <a:pt x="147828" y="67056"/>
                </a:lnTo>
                <a:lnTo>
                  <a:pt x="141732" y="71615"/>
                </a:lnTo>
                <a:lnTo>
                  <a:pt x="141732" y="76200"/>
                </a:lnTo>
                <a:lnTo>
                  <a:pt x="140208" y="82296"/>
                </a:lnTo>
                <a:lnTo>
                  <a:pt x="143256" y="86855"/>
                </a:lnTo>
                <a:lnTo>
                  <a:pt x="149352" y="88392"/>
                </a:lnTo>
                <a:lnTo>
                  <a:pt x="155448" y="89916"/>
                </a:lnTo>
                <a:lnTo>
                  <a:pt x="160020" y="85344"/>
                </a:lnTo>
                <a:lnTo>
                  <a:pt x="161556" y="80772"/>
                </a:lnTo>
                <a:close/>
              </a:path>
              <a:path w="649604" h="140335">
                <a:moveTo>
                  <a:pt x="202692" y="80772"/>
                </a:moveTo>
                <a:lnTo>
                  <a:pt x="198120" y="76200"/>
                </a:lnTo>
                <a:lnTo>
                  <a:pt x="193548" y="74676"/>
                </a:lnTo>
                <a:lnTo>
                  <a:pt x="192036" y="74676"/>
                </a:lnTo>
                <a:lnTo>
                  <a:pt x="187452" y="73152"/>
                </a:lnTo>
                <a:lnTo>
                  <a:pt x="181356" y="77724"/>
                </a:lnTo>
                <a:lnTo>
                  <a:pt x="181356" y="83820"/>
                </a:lnTo>
                <a:lnTo>
                  <a:pt x="179832" y="88392"/>
                </a:lnTo>
                <a:lnTo>
                  <a:pt x="184416" y="94475"/>
                </a:lnTo>
                <a:lnTo>
                  <a:pt x="188976" y="94475"/>
                </a:lnTo>
                <a:lnTo>
                  <a:pt x="195072" y="96012"/>
                </a:lnTo>
                <a:lnTo>
                  <a:pt x="199656" y="91440"/>
                </a:lnTo>
                <a:lnTo>
                  <a:pt x="201168" y="86855"/>
                </a:lnTo>
                <a:lnTo>
                  <a:pt x="202692" y="80772"/>
                </a:lnTo>
                <a:close/>
              </a:path>
              <a:path w="649604" h="140335">
                <a:moveTo>
                  <a:pt x="242316" y="86855"/>
                </a:moveTo>
                <a:lnTo>
                  <a:pt x="237756" y="82296"/>
                </a:lnTo>
                <a:lnTo>
                  <a:pt x="233172" y="80772"/>
                </a:lnTo>
                <a:lnTo>
                  <a:pt x="227076" y="80772"/>
                </a:lnTo>
                <a:lnTo>
                  <a:pt x="222516" y="83820"/>
                </a:lnTo>
                <a:lnTo>
                  <a:pt x="220980" y="89916"/>
                </a:lnTo>
                <a:lnTo>
                  <a:pt x="220980" y="94475"/>
                </a:lnTo>
                <a:lnTo>
                  <a:pt x="224028" y="100584"/>
                </a:lnTo>
                <a:lnTo>
                  <a:pt x="230136" y="100584"/>
                </a:lnTo>
                <a:lnTo>
                  <a:pt x="234696" y="102095"/>
                </a:lnTo>
                <a:lnTo>
                  <a:pt x="240792" y="97536"/>
                </a:lnTo>
                <a:lnTo>
                  <a:pt x="240792" y="92964"/>
                </a:lnTo>
                <a:lnTo>
                  <a:pt x="242316" y="86855"/>
                </a:lnTo>
                <a:close/>
              </a:path>
              <a:path w="649604" h="140335">
                <a:moveTo>
                  <a:pt x="281940" y="99060"/>
                </a:moveTo>
                <a:lnTo>
                  <a:pt x="281940" y="92964"/>
                </a:lnTo>
                <a:lnTo>
                  <a:pt x="278892" y="88392"/>
                </a:lnTo>
                <a:lnTo>
                  <a:pt x="272796" y="86855"/>
                </a:lnTo>
                <a:lnTo>
                  <a:pt x="268236" y="86855"/>
                </a:lnTo>
                <a:lnTo>
                  <a:pt x="262128" y="89916"/>
                </a:lnTo>
                <a:lnTo>
                  <a:pt x="262128" y="96012"/>
                </a:lnTo>
                <a:lnTo>
                  <a:pt x="260616" y="100584"/>
                </a:lnTo>
                <a:lnTo>
                  <a:pt x="263652" y="106680"/>
                </a:lnTo>
                <a:lnTo>
                  <a:pt x="269748" y="106680"/>
                </a:lnTo>
                <a:lnTo>
                  <a:pt x="275856" y="108204"/>
                </a:lnTo>
                <a:lnTo>
                  <a:pt x="280416" y="105156"/>
                </a:lnTo>
                <a:lnTo>
                  <a:pt x="281940" y="99060"/>
                </a:lnTo>
                <a:close/>
              </a:path>
              <a:path w="649604" h="140335">
                <a:moveTo>
                  <a:pt x="323088" y="99060"/>
                </a:moveTo>
                <a:lnTo>
                  <a:pt x="318516" y="94475"/>
                </a:lnTo>
                <a:lnTo>
                  <a:pt x="313956" y="92964"/>
                </a:lnTo>
                <a:lnTo>
                  <a:pt x="307848" y="92964"/>
                </a:lnTo>
                <a:lnTo>
                  <a:pt x="301752" y="96012"/>
                </a:lnTo>
                <a:lnTo>
                  <a:pt x="301752" y="102095"/>
                </a:lnTo>
                <a:lnTo>
                  <a:pt x="300228" y="108204"/>
                </a:lnTo>
                <a:lnTo>
                  <a:pt x="304800" y="112776"/>
                </a:lnTo>
                <a:lnTo>
                  <a:pt x="309372" y="114300"/>
                </a:lnTo>
                <a:lnTo>
                  <a:pt x="315468" y="114300"/>
                </a:lnTo>
                <a:lnTo>
                  <a:pt x="320040" y="111252"/>
                </a:lnTo>
                <a:lnTo>
                  <a:pt x="323088" y="99060"/>
                </a:lnTo>
                <a:close/>
              </a:path>
              <a:path w="649604" h="140335">
                <a:moveTo>
                  <a:pt x="362712" y="111252"/>
                </a:moveTo>
                <a:lnTo>
                  <a:pt x="362712" y="100584"/>
                </a:lnTo>
                <a:lnTo>
                  <a:pt x="358140" y="96012"/>
                </a:lnTo>
                <a:lnTo>
                  <a:pt x="345948" y="96012"/>
                </a:lnTo>
                <a:lnTo>
                  <a:pt x="341376" y="99060"/>
                </a:lnTo>
                <a:lnTo>
                  <a:pt x="341376" y="111252"/>
                </a:lnTo>
                <a:lnTo>
                  <a:pt x="345948" y="115824"/>
                </a:lnTo>
                <a:lnTo>
                  <a:pt x="358140" y="115824"/>
                </a:lnTo>
                <a:lnTo>
                  <a:pt x="362712" y="111252"/>
                </a:lnTo>
                <a:close/>
              </a:path>
              <a:path w="649604" h="140335">
                <a:moveTo>
                  <a:pt x="402336" y="112776"/>
                </a:moveTo>
                <a:lnTo>
                  <a:pt x="402336" y="100584"/>
                </a:lnTo>
                <a:lnTo>
                  <a:pt x="399288" y="96012"/>
                </a:lnTo>
                <a:lnTo>
                  <a:pt x="387096" y="96012"/>
                </a:lnTo>
                <a:lnTo>
                  <a:pt x="382536" y="100584"/>
                </a:lnTo>
                <a:lnTo>
                  <a:pt x="382536" y="111252"/>
                </a:lnTo>
                <a:lnTo>
                  <a:pt x="387096" y="115824"/>
                </a:lnTo>
                <a:lnTo>
                  <a:pt x="393192" y="115824"/>
                </a:lnTo>
                <a:lnTo>
                  <a:pt x="397776" y="117335"/>
                </a:lnTo>
                <a:lnTo>
                  <a:pt x="402336" y="112776"/>
                </a:lnTo>
                <a:close/>
              </a:path>
              <a:path w="649604" h="140335">
                <a:moveTo>
                  <a:pt x="443496" y="112776"/>
                </a:moveTo>
                <a:lnTo>
                  <a:pt x="443496" y="102095"/>
                </a:lnTo>
                <a:lnTo>
                  <a:pt x="438912" y="97536"/>
                </a:lnTo>
                <a:lnTo>
                  <a:pt x="428256" y="97536"/>
                </a:lnTo>
                <a:lnTo>
                  <a:pt x="423672" y="102095"/>
                </a:lnTo>
                <a:lnTo>
                  <a:pt x="423672" y="112776"/>
                </a:lnTo>
                <a:lnTo>
                  <a:pt x="428256" y="117335"/>
                </a:lnTo>
                <a:lnTo>
                  <a:pt x="438912" y="117335"/>
                </a:lnTo>
                <a:lnTo>
                  <a:pt x="443496" y="112776"/>
                </a:lnTo>
                <a:close/>
              </a:path>
              <a:path w="649604" h="140335">
                <a:moveTo>
                  <a:pt x="484632" y="114300"/>
                </a:moveTo>
                <a:lnTo>
                  <a:pt x="484632" y="102095"/>
                </a:lnTo>
                <a:lnTo>
                  <a:pt x="480060" y="97536"/>
                </a:lnTo>
                <a:lnTo>
                  <a:pt x="467868" y="97536"/>
                </a:lnTo>
                <a:lnTo>
                  <a:pt x="463296" y="102095"/>
                </a:lnTo>
                <a:lnTo>
                  <a:pt x="463296" y="112776"/>
                </a:lnTo>
                <a:lnTo>
                  <a:pt x="467868" y="117335"/>
                </a:lnTo>
                <a:lnTo>
                  <a:pt x="473976" y="118872"/>
                </a:lnTo>
                <a:lnTo>
                  <a:pt x="480060" y="118872"/>
                </a:lnTo>
                <a:lnTo>
                  <a:pt x="484632" y="114300"/>
                </a:lnTo>
                <a:close/>
              </a:path>
              <a:path w="649604" h="140335">
                <a:moveTo>
                  <a:pt x="524256" y="114300"/>
                </a:moveTo>
                <a:lnTo>
                  <a:pt x="524256" y="103632"/>
                </a:lnTo>
                <a:lnTo>
                  <a:pt x="519696" y="99060"/>
                </a:lnTo>
                <a:lnTo>
                  <a:pt x="509016" y="99060"/>
                </a:lnTo>
                <a:lnTo>
                  <a:pt x="504456" y="103632"/>
                </a:lnTo>
                <a:lnTo>
                  <a:pt x="504456" y="114300"/>
                </a:lnTo>
                <a:lnTo>
                  <a:pt x="509016" y="118872"/>
                </a:lnTo>
                <a:lnTo>
                  <a:pt x="519696" y="118872"/>
                </a:lnTo>
                <a:lnTo>
                  <a:pt x="524256" y="114300"/>
                </a:lnTo>
                <a:close/>
              </a:path>
              <a:path w="649604" h="140335">
                <a:moveTo>
                  <a:pt x="565416" y="115824"/>
                </a:moveTo>
                <a:lnTo>
                  <a:pt x="565416" y="103632"/>
                </a:lnTo>
                <a:lnTo>
                  <a:pt x="560832" y="99060"/>
                </a:lnTo>
                <a:lnTo>
                  <a:pt x="550176" y="99060"/>
                </a:lnTo>
                <a:lnTo>
                  <a:pt x="545592" y="103632"/>
                </a:lnTo>
                <a:lnTo>
                  <a:pt x="545592" y="115824"/>
                </a:lnTo>
                <a:lnTo>
                  <a:pt x="548640" y="120396"/>
                </a:lnTo>
                <a:lnTo>
                  <a:pt x="560832" y="120396"/>
                </a:lnTo>
                <a:lnTo>
                  <a:pt x="565416" y="115824"/>
                </a:lnTo>
                <a:close/>
              </a:path>
              <a:path w="649604" h="140335">
                <a:moveTo>
                  <a:pt x="606552" y="115824"/>
                </a:moveTo>
                <a:lnTo>
                  <a:pt x="606552" y="105156"/>
                </a:lnTo>
                <a:lnTo>
                  <a:pt x="601980" y="100584"/>
                </a:lnTo>
                <a:lnTo>
                  <a:pt x="589788" y="100584"/>
                </a:lnTo>
                <a:lnTo>
                  <a:pt x="585216" y="105156"/>
                </a:lnTo>
                <a:lnTo>
                  <a:pt x="585216" y="115824"/>
                </a:lnTo>
                <a:lnTo>
                  <a:pt x="589788" y="120396"/>
                </a:lnTo>
                <a:lnTo>
                  <a:pt x="600456" y="120396"/>
                </a:lnTo>
                <a:lnTo>
                  <a:pt x="606552" y="115824"/>
                </a:lnTo>
                <a:close/>
              </a:path>
              <a:path w="649604" h="140335">
                <a:moveTo>
                  <a:pt x="649236" y="111252"/>
                </a:moveTo>
                <a:lnTo>
                  <a:pt x="588276" y="79235"/>
                </a:lnTo>
                <a:lnTo>
                  <a:pt x="588276" y="102095"/>
                </a:lnTo>
                <a:lnTo>
                  <a:pt x="589788" y="100584"/>
                </a:lnTo>
                <a:lnTo>
                  <a:pt x="601980" y="100584"/>
                </a:lnTo>
                <a:lnTo>
                  <a:pt x="606552" y="105156"/>
                </a:lnTo>
                <a:lnTo>
                  <a:pt x="606552" y="131518"/>
                </a:lnTo>
                <a:lnTo>
                  <a:pt x="649236" y="111252"/>
                </a:lnTo>
                <a:close/>
              </a:path>
              <a:path w="649604" h="140335">
                <a:moveTo>
                  <a:pt x="606552" y="131518"/>
                </a:moveTo>
                <a:lnTo>
                  <a:pt x="606552" y="115824"/>
                </a:lnTo>
                <a:lnTo>
                  <a:pt x="600456" y="120396"/>
                </a:lnTo>
                <a:lnTo>
                  <a:pt x="589788" y="120396"/>
                </a:lnTo>
                <a:lnTo>
                  <a:pt x="588276" y="118884"/>
                </a:lnTo>
                <a:lnTo>
                  <a:pt x="588276" y="140195"/>
                </a:lnTo>
                <a:lnTo>
                  <a:pt x="606552" y="13151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966204" y="2761221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600" spc="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79535" y="2761221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600" spc="2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43471" y="3847833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600" spc="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79207" y="3853929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600" spc="2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30183" y="3847833"/>
            <a:ext cx="151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600" spc="20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45475" y="4655794"/>
            <a:ext cx="951230" cy="213360"/>
          </a:xfrm>
          <a:custGeom>
            <a:avLst/>
            <a:gdLst/>
            <a:ahLst/>
            <a:cxnLst/>
            <a:rect l="l" t="t" r="r" b="b"/>
            <a:pathLst>
              <a:path w="951230" h="213360">
                <a:moveTo>
                  <a:pt x="0" y="0"/>
                </a:moveTo>
                <a:lnTo>
                  <a:pt x="0" y="213360"/>
                </a:lnTo>
                <a:lnTo>
                  <a:pt x="950977" y="213360"/>
                </a:lnTo>
                <a:lnTo>
                  <a:pt x="950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34807" y="4645139"/>
            <a:ext cx="970915" cy="234950"/>
          </a:xfrm>
          <a:custGeom>
            <a:avLst/>
            <a:gdLst/>
            <a:ahLst/>
            <a:cxnLst/>
            <a:rect l="l" t="t" r="r" b="b"/>
            <a:pathLst>
              <a:path w="970914" h="234950">
                <a:moveTo>
                  <a:pt x="970788" y="234696"/>
                </a:moveTo>
                <a:lnTo>
                  <a:pt x="97078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12" y="10655"/>
                </a:lnTo>
                <a:lnTo>
                  <a:pt x="19812" y="19812"/>
                </a:lnTo>
                <a:lnTo>
                  <a:pt x="950976" y="19812"/>
                </a:lnTo>
                <a:lnTo>
                  <a:pt x="950976" y="10655"/>
                </a:lnTo>
                <a:lnTo>
                  <a:pt x="961656" y="19812"/>
                </a:lnTo>
                <a:lnTo>
                  <a:pt x="961656" y="234696"/>
                </a:lnTo>
                <a:lnTo>
                  <a:pt x="970788" y="234696"/>
                </a:lnTo>
                <a:close/>
              </a:path>
              <a:path w="970914" h="234950">
                <a:moveTo>
                  <a:pt x="19812" y="19812"/>
                </a:moveTo>
                <a:lnTo>
                  <a:pt x="19812" y="10655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970914" h="234950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970914" h="234950">
                <a:moveTo>
                  <a:pt x="961656" y="213360"/>
                </a:moveTo>
                <a:lnTo>
                  <a:pt x="10668" y="213360"/>
                </a:lnTo>
                <a:lnTo>
                  <a:pt x="19812" y="224015"/>
                </a:lnTo>
                <a:lnTo>
                  <a:pt x="19812" y="234696"/>
                </a:lnTo>
                <a:lnTo>
                  <a:pt x="950976" y="234696"/>
                </a:lnTo>
                <a:lnTo>
                  <a:pt x="950976" y="224015"/>
                </a:lnTo>
                <a:lnTo>
                  <a:pt x="961656" y="213360"/>
                </a:lnTo>
                <a:close/>
              </a:path>
              <a:path w="970914" h="234950">
                <a:moveTo>
                  <a:pt x="19812" y="234696"/>
                </a:moveTo>
                <a:lnTo>
                  <a:pt x="19812" y="224015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970914" h="234950">
                <a:moveTo>
                  <a:pt x="961656" y="19812"/>
                </a:moveTo>
                <a:lnTo>
                  <a:pt x="950976" y="10655"/>
                </a:lnTo>
                <a:lnTo>
                  <a:pt x="950976" y="19812"/>
                </a:lnTo>
                <a:lnTo>
                  <a:pt x="961656" y="19812"/>
                </a:lnTo>
                <a:close/>
              </a:path>
              <a:path w="970914" h="234950">
                <a:moveTo>
                  <a:pt x="961656" y="213360"/>
                </a:moveTo>
                <a:lnTo>
                  <a:pt x="961656" y="19812"/>
                </a:lnTo>
                <a:lnTo>
                  <a:pt x="950976" y="19812"/>
                </a:lnTo>
                <a:lnTo>
                  <a:pt x="950976" y="213360"/>
                </a:lnTo>
                <a:lnTo>
                  <a:pt x="961656" y="213360"/>
                </a:lnTo>
                <a:close/>
              </a:path>
              <a:path w="970914" h="234950">
                <a:moveTo>
                  <a:pt x="961656" y="234696"/>
                </a:moveTo>
                <a:lnTo>
                  <a:pt x="961656" y="213360"/>
                </a:lnTo>
                <a:lnTo>
                  <a:pt x="950976" y="224015"/>
                </a:lnTo>
                <a:lnTo>
                  <a:pt x="950976" y="234696"/>
                </a:lnTo>
                <a:lnTo>
                  <a:pt x="961656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2624" y="5055095"/>
            <a:ext cx="800100" cy="213360"/>
          </a:xfrm>
          <a:custGeom>
            <a:avLst/>
            <a:gdLst/>
            <a:ahLst/>
            <a:cxnLst/>
            <a:rect l="l" t="t" r="r" b="b"/>
            <a:pathLst>
              <a:path w="800100" h="213360">
                <a:moveTo>
                  <a:pt x="0" y="0"/>
                </a:moveTo>
                <a:lnTo>
                  <a:pt x="0" y="213360"/>
                </a:lnTo>
                <a:lnTo>
                  <a:pt x="800100" y="213360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3481" y="5044414"/>
            <a:ext cx="818515" cy="234950"/>
          </a:xfrm>
          <a:custGeom>
            <a:avLst/>
            <a:gdLst/>
            <a:ahLst/>
            <a:cxnLst/>
            <a:rect l="l" t="t" r="r" b="b"/>
            <a:pathLst>
              <a:path w="818514" h="234950">
                <a:moveTo>
                  <a:pt x="818381" y="234708"/>
                </a:moveTo>
                <a:lnTo>
                  <a:pt x="818381" y="0"/>
                </a:lnTo>
                <a:lnTo>
                  <a:pt x="0" y="0"/>
                </a:lnTo>
                <a:lnTo>
                  <a:pt x="0" y="234708"/>
                </a:lnTo>
                <a:lnTo>
                  <a:pt x="9142" y="234708"/>
                </a:lnTo>
                <a:lnTo>
                  <a:pt x="9142" y="21348"/>
                </a:lnTo>
                <a:lnTo>
                  <a:pt x="19808" y="10680"/>
                </a:lnTo>
                <a:lnTo>
                  <a:pt x="19808" y="21348"/>
                </a:lnTo>
                <a:lnTo>
                  <a:pt x="798582" y="21348"/>
                </a:lnTo>
                <a:lnTo>
                  <a:pt x="798582" y="10680"/>
                </a:lnTo>
                <a:lnTo>
                  <a:pt x="809237" y="21348"/>
                </a:lnTo>
                <a:lnTo>
                  <a:pt x="809237" y="234708"/>
                </a:lnTo>
                <a:lnTo>
                  <a:pt x="818381" y="234708"/>
                </a:lnTo>
                <a:close/>
              </a:path>
              <a:path w="818514" h="234950">
                <a:moveTo>
                  <a:pt x="19808" y="21348"/>
                </a:moveTo>
                <a:lnTo>
                  <a:pt x="19808" y="10680"/>
                </a:lnTo>
                <a:lnTo>
                  <a:pt x="9142" y="21348"/>
                </a:lnTo>
                <a:lnTo>
                  <a:pt x="19808" y="21348"/>
                </a:lnTo>
                <a:close/>
              </a:path>
              <a:path w="818514" h="234950">
                <a:moveTo>
                  <a:pt x="19808" y="214896"/>
                </a:moveTo>
                <a:lnTo>
                  <a:pt x="19808" y="21348"/>
                </a:lnTo>
                <a:lnTo>
                  <a:pt x="9142" y="21348"/>
                </a:lnTo>
                <a:lnTo>
                  <a:pt x="9142" y="214896"/>
                </a:lnTo>
                <a:lnTo>
                  <a:pt x="19808" y="214896"/>
                </a:lnTo>
                <a:close/>
              </a:path>
              <a:path w="818514" h="234950">
                <a:moveTo>
                  <a:pt x="809237" y="214896"/>
                </a:moveTo>
                <a:lnTo>
                  <a:pt x="9142" y="214896"/>
                </a:lnTo>
                <a:lnTo>
                  <a:pt x="19808" y="224040"/>
                </a:lnTo>
                <a:lnTo>
                  <a:pt x="19808" y="234708"/>
                </a:lnTo>
                <a:lnTo>
                  <a:pt x="798582" y="234708"/>
                </a:lnTo>
                <a:lnTo>
                  <a:pt x="798582" y="224040"/>
                </a:lnTo>
                <a:lnTo>
                  <a:pt x="809237" y="214896"/>
                </a:lnTo>
                <a:close/>
              </a:path>
              <a:path w="818514" h="234950">
                <a:moveTo>
                  <a:pt x="19808" y="234708"/>
                </a:moveTo>
                <a:lnTo>
                  <a:pt x="19808" y="224040"/>
                </a:lnTo>
                <a:lnTo>
                  <a:pt x="9142" y="214896"/>
                </a:lnTo>
                <a:lnTo>
                  <a:pt x="9142" y="234708"/>
                </a:lnTo>
                <a:lnTo>
                  <a:pt x="19808" y="234708"/>
                </a:lnTo>
                <a:close/>
              </a:path>
              <a:path w="818514" h="234950">
                <a:moveTo>
                  <a:pt x="809237" y="21348"/>
                </a:moveTo>
                <a:lnTo>
                  <a:pt x="798582" y="10680"/>
                </a:lnTo>
                <a:lnTo>
                  <a:pt x="798582" y="21348"/>
                </a:lnTo>
                <a:lnTo>
                  <a:pt x="809237" y="21348"/>
                </a:lnTo>
                <a:close/>
              </a:path>
              <a:path w="818514" h="234950">
                <a:moveTo>
                  <a:pt x="809237" y="214896"/>
                </a:moveTo>
                <a:lnTo>
                  <a:pt x="809237" y="21348"/>
                </a:lnTo>
                <a:lnTo>
                  <a:pt x="798582" y="21348"/>
                </a:lnTo>
                <a:lnTo>
                  <a:pt x="798582" y="214896"/>
                </a:lnTo>
                <a:lnTo>
                  <a:pt x="809237" y="214896"/>
                </a:lnTo>
                <a:close/>
              </a:path>
              <a:path w="818514" h="234950">
                <a:moveTo>
                  <a:pt x="809237" y="234708"/>
                </a:moveTo>
                <a:lnTo>
                  <a:pt x="809237" y="214896"/>
                </a:lnTo>
                <a:lnTo>
                  <a:pt x="798582" y="224040"/>
                </a:lnTo>
                <a:lnTo>
                  <a:pt x="798582" y="234708"/>
                </a:lnTo>
                <a:lnTo>
                  <a:pt x="809237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96807" y="5055095"/>
            <a:ext cx="741045" cy="213360"/>
          </a:xfrm>
          <a:custGeom>
            <a:avLst/>
            <a:gdLst/>
            <a:ahLst/>
            <a:cxnLst/>
            <a:rect l="l" t="t" r="r" b="b"/>
            <a:pathLst>
              <a:path w="741044" h="213360">
                <a:moveTo>
                  <a:pt x="0" y="0"/>
                </a:moveTo>
                <a:lnTo>
                  <a:pt x="0" y="213360"/>
                </a:lnTo>
                <a:lnTo>
                  <a:pt x="740667" y="213360"/>
                </a:lnTo>
                <a:lnTo>
                  <a:pt x="740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86139" y="5044414"/>
            <a:ext cx="762000" cy="234950"/>
          </a:xfrm>
          <a:custGeom>
            <a:avLst/>
            <a:gdLst/>
            <a:ahLst/>
            <a:cxnLst/>
            <a:rect l="l" t="t" r="r" b="b"/>
            <a:pathLst>
              <a:path w="762000" h="234950">
                <a:moveTo>
                  <a:pt x="762000" y="234708"/>
                </a:moveTo>
                <a:lnTo>
                  <a:pt x="762000" y="0"/>
                </a:lnTo>
                <a:lnTo>
                  <a:pt x="0" y="0"/>
                </a:lnTo>
                <a:lnTo>
                  <a:pt x="0" y="234708"/>
                </a:lnTo>
                <a:lnTo>
                  <a:pt x="10668" y="234708"/>
                </a:lnTo>
                <a:lnTo>
                  <a:pt x="10668" y="21348"/>
                </a:lnTo>
                <a:lnTo>
                  <a:pt x="19824" y="10680"/>
                </a:lnTo>
                <a:lnTo>
                  <a:pt x="19824" y="21348"/>
                </a:lnTo>
                <a:lnTo>
                  <a:pt x="742188" y="21348"/>
                </a:lnTo>
                <a:lnTo>
                  <a:pt x="742188" y="10680"/>
                </a:lnTo>
                <a:lnTo>
                  <a:pt x="751344" y="21348"/>
                </a:lnTo>
                <a:lnTo>
                  <a:pt x="751344" y="234708"/>
                </a:lnTo>
                <a:lnTo>
                  <a:pt x="762000" y="234708"/>
                </a:lnTo>
                <a:close/>
              </a:path>
              <a:path w="762000" h="234950">
                <a:moveTo>
                  <a:pt x="19824" y="21348"/>
                </a:moveTo>
                <a:lnTo>
                  <a:pt x="19824" y="10680"/>
                </a:lnTo>
                <a:lnTo>
                  <a:pt x="10668" y="21348"/>
                </a:lnTo>
                <a:lnTo>
                  <a:pt x="19824" y="21348"/>
                </a:lnTo>
                <a:close/>
              </a:path>
              <a:path w="762000" h="234950">
                <a:moveTo>
                  <a:pt x="19824" y="214896"/>
                </a:moveTo>
                <a:lnTo>
                  <a:pt x="19824" y="21348"/>
                </a:lnTo>
                <a:lnTo>
                  <a:pt x="10668" y="21348"/>
                </a:lnTo>
                <a:lnTo>
                  <a:pt x="10668" y="214896"/>
                </a:lnTo>
                <a:lnTo>
                  <a:pt x="19824" y="214896"/>
                </a:lnTo>
                <a:close/>
              </a:path>
              <a:path w="762000" h="234950">
                <a:moveTo>
                  <a:pt x="751344" y="214896"/>
                </a:moveTo>
                <a:lnTo>
                  <a:pt x="10668" y="214896"/>
                </a:lnTo>
                <a:lnTo>
                  <a:pt x="19824" y="224040"/>
                </a:lnTo>
                <a:lnTo>
                  <a:pt x="19824" y="234708"/>
                </a:lnTo>
                <a:lnTo>
                  <a:pt x="742188" y="234708"/>
                </a:lnTo>
                <a:lnTo>
                  <a:pt x="742188" y="224040"/>
                </a:lnTo>
                <a:lnTo>
                  <a:pt x="751344" y="214896"/>
                </a:lnTo>
                <a:close/>
              </a:path>
              <a:path w="762000" h="234950">
                <a:moveTo>
                  <a:pt x="19824" y="234708"/>
                </a:moveTo>
                <a:lnTo>
                  <a:pt x="19824" y="224040"/>
                </a:lnTo>
                <a:lnTo>
                  <a:pt x="10668" y="214896"/>
                </a:lnTo>
                <a:lnTo>
                  <a:pt x="10668" y="234708"/>
                </a:lnTo>
                <a:lnTo>
                  <a:pt x="19824" y="234708"/>
                </a:lnTo>
                <a:close/>
              </a:path>
              <a:path w="762000" h="234950">
                <a:moveTo>
                  <a:pt x="751344" y="21348"/>
                </a:moveTo>
                <a:lnTo>
                  <a:pt x="742188" y="10680"/>
                </a:lnTo>
                <a:lnTo>
                  <a:pt x="742188" y="21348"/>
                </a:lnTo>
                <a:lnTo>
                  <a:pt x="751344" y="21348"/>
                </a:lnTo>
                <a:close/>
              </a:path>
              <a:path w="762000" h="234950">
                <a:moveTo>
                  <a:pt x="751344" y="214896"/>
                </a:moveTo>
                <a:lnTo>
                  <a:pt x="751344" y="21348"/>
                </a:lnTo>
                <a:lnTo>
                  <a:pt x="742188" y="21348"/>
                </a:lnTo>
                <a:lnTo>
                  <a:pt x="742188" y="214896"/>
                </a:lnTo>
                <a:lnTo>
                  <a:pt x="751344" y="214896"/>
                </a:lnTo>
                <a:close/>
              </a:path>
              <a:path w="762000" h="234950">
                <a:moveTo>
                  <a:pt x="751344" y="234708"/>
                </a:moveTo>
                <a:lnTo>
                  <a:pt x="751344" y="214896"/>
                </a:lnTo>
                <a:lnTo>
                  <a:pt x="742188" y="224040"/>
                </a:lnTo>
                <a:lnTo>
                  <a:pt x="742188" y="234708"/>
                </a:lnTo>
                <a:lnTo>
                  <a:pt x="751344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03159" y="4850879"/>
            <a:ext cx="702945" cy="215265"/>
          </a:xfrm>
          <a:custGeom>
            <a:avLst/>
            <a:gdLst/>
            <a:ahLst/>
            <a:cxnLst/>
            <a:rect l="l" t="t" r="r" b="b"/>
            <a:pathLst>
              <a:path w="702944" h="215264">
                <a:moveTo>
                  <a:pt x="702564" y="19812"/>
                </a:moveTo>
                <a:lnTo>
                  <a:pt x="698004" y="0"/>
                </a:lnTo>
                <a:lnTo>
                  <a:pt x="0" y="196596"/>
                </a:lnTo>
                <a:lnTo>
                  <a:pt x="4584" y="214884"/>
                </a:lnTo>
                <a:lnTo>
                  <a:pt x="702564" y="1981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93544" y="4858499"/>
            <a:ext cx="746760" cy="201295"/>
          </a:xfrm>
          <a:custGeom>
            <a:avLst/>
            <a:gdLst/>
            <a:ahLst/>
            <a:cxnLst/>
            <a:rect l="l" t="t" r="r" b="b"/>
            <a:pathLst>
              <a:path w="746760" h="201295">
                <a:moveTo>
                  <a:pt x="746760" y="181356"/>
                </a:moveTo>
                <a:lnTo>
                  <a:pt x="4559" y="0"/>
                </a:lnTo>
                <a:lnTo>
                  <a:pt x="0" y="19812"/>
                </a:lnTo>
                <a:lnTo>
                  <a:pt x="740651" y="201155"/>
                </a:lnTo>
                <a:lnTo>
                  <a:pt x="746760" y="18135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2789" y="5512295"/>
            <a:ext cx="504825" cy="213360"/>
          </a:xfrm>
          <a:custGeom>
            <a:avLst/>
            <a:gdLst/>
            <a:ahLst/>
            <a:cxnLst/>
            <a:rect l="l" t="t" r="r" b="b"/>
            <a:pathLst>
              <a:path w="504825" h="213360">
                <a:moveTo>
                  <a:pt x="0" y="0"/>
                </a:moveTo>
                <a:lnTo>
                  <a:pt x="0" y="213360"/>
                </a:lnTo>
                <a:lnTo>
                  <a:pt x="504447" y="213360"/>
                </a:lnTo>
                <a:lnTo>
                  <a:pt x="504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2124" y="5501614"/>
            <a:ext cx="524510" cy="234950"/>
          </a:xfrm>
          <a:custGeom>
            <a:avLst/>
            <a:gdLst/>
            <a:ahLst/>
            <a:cxnLst/>
            <a:rect l="l" t="t" r="r" b="b"/>
            <a:pathLst>
              <a:path w="524510" h="234950">
                <a:moveTo>
                  <a:pt x="524250" y="234708"/>
                </a:moveTo>
                <a:lnTo>
                  <a:pt x="524250" y="0"/>
                </a:lnTo>
                <a:lnTo>
                  <a:pt x="0" y="0"/>
                </a:lnTo>
                <a:lnTo>
                  <a:pt x="0" y="234708"/>
                </a:lnTo>
                <a:lnTo>
                  <a:pt x="10665" y="234708"/>
                </a:lnTo>
                <a:lnTo>
                  <a:pt x="10665" y="19824"/>
                </a:lnTo>
                <a:lnTo>
                  <a:pt x="19813" y="10680"/>
                </a:lnTo>
                <a:lnTo>
                  <a:pt x="19813" y="19824"/>
                </a:lnTo>
                <a:lnTo>
                  <a:pt x="504438" y="19824"/>
                </a:lnTo>
                <a:lnTo>
                  <a:pt x="504438" y="10680"/>
                </a:lnTo>
                <a:lnTo>
                  <a:pt x="515119" y="19824"/>
                </a:lnTo>
                <a:lnTo>
                  <a:pt x="515119" y="234708"/>
                </a:lnTo>
                <a:lnTo>
                  <a:pt x="524250" y="234708"/>
                </a:lnTo>
                <a:close/>
              </a:path>
              <a:path w="524510" h="234950">
                <a:moveTo>
                  <a:pt x="19813" y="19824"/>
                </a:moveTo>
                <a:lnTo>
                  <a:pt x="19813" y="10680"/>
                </a:lnTo>
                <a:lnTo>
                  <a:pt x="10665" y="19824"/>
                </a:lnTo>
                <a:lnTo>
                  <a:pt x="19813" y="19824"/>
                </a:lnTo>
                <a:close/>
              </a:path>
              <a:path w="524510" h="234950">
                <a:moveTo>
                  <a:pt x="19813" y="213360"/>
                </a:moveTo>
                <a:lnTo>
                  <a:pt x="19813" y="19824"/>
                </a:lnTo>
                <a:lnTo>
                  <a:pt x="10665" y="19824"/>
                </a:lnTo>
                <a:lnTo>
                  <a:pt x="10665" y="213360"/>
                </a:lnTo>
                <a:lnTo>
                  <a:pt x="19813" y="213360"/>
                </a:lnTo>
                <a:close/>
              </a:path>
              <a:path w="524510" h="234950">
                <a:moveTo>
                  <a:pt x="515119" y="213360"/>
                </a:moveTo>
                <a:lnTo>
                  <a:pt x="10665" y="213360"/>
                </a:lnTo>
                <a:lnTo>
                  <a:pt x="19813" y="224040"/>
                </a:lnTo>
                <a:lnTo>
                  <a:pt x="19813" y="234708"/>
                </a:lnTo>
                <a:lnTo>
                  <a:pt x="504438" y="234708"/>
                </a:lnTo>
                <a:lnTo>
                  <a:pt x="504438" y="224040"/>
                </a:lnTo>
                <a:lnTo>
                  <a:pt x="515119" y="213360"/>
                </a:lnTo>
                <a:close/>
              </a:path>
              <a:path w="524510" h="234950">
                <a:moveTo>
                  <a:pt x="19813" y="234708"/>
                </a:moveTo>
                <a:lnTo>
                  <a:pt x="19813" y="224040"/>
                </a:lnTo>
                <a:lnTo>
                  <a:pt x="10665" y="213360"/>
                </a:lnTo>
                <a:lnTo>
                  <a:pt x="10665" y="234708"/>
                </a:lnTo>
                <a:lnTo>
                  <a:pt x="19813" y="234708"/>
                </a:lnTo>
                <a:close/>
              </a:path>
              <a:path w="524510" h="234950">
                <a:moveTo>
                  <a:pt x="515119" y="19824"/>
                </a:moveTo>
                <a:lnTo>
                  <a:pt x="504438" y="10680"/>
                </a:lnTo>
                <a:lnTo>
                  <a:pt x="504438" y="19824"/>
                </a:lnTo>
                <a:lnTo>
                  <a:pt x="515119" y="19824"/>
                </a:lnTo>
                <a:close/>
              </a:path>
              <a:path w="524510" h="234950">
                <a:moveTo>
                  <a:pt x="515119" y="213360"/>
                </a:moveTo>
                <a:lnTo>
                  <a:pt x="515119" y="19824"/>
                </a:lnTo>
                <a:lnTo>
                  <a:pt x="504438" y="19824"/>
                </a:lnTo>
                <a:lnTo>
                  <a:pt x="504438" y="213360"/>
                </a:lnTo>
                <a:lnTo>
                  <a:pt x="515119" y="213360"/>
                </a:lnTo>
                <a:close/>
              </a:path>
              <a:path w="524510" h="234950">
                <a:moveTo>
                  <a:pt x="515119" y="234708"/>
                </a:moveTo>
                <a:lnTo>
                  <a:pt x="515119" y="213360"/>
                </a:lnTo>
                <a:lnTo>
                  <a:pt x="504438" y="224040"/>
                </a:lnTo>
                <a:lnTo>
                  <a:pt x="504438" y="234708"/>
                </a:lnTo>
                <a:lnTo>
                  <a:pt x="515119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73263" y="5512295"/>
            <a:ext cx="485140" cy="213360"/>
          </a:xfrm>
          <a:custGeom>
            <a:avLst/>
            <a:gdLst/>
            <a:ahLst/>
            <a:cxnLst/>
            <a:rect l="l" t="t" r="r" b="b"/>
            <a:pathLst>
              <a:path w="485139" h="213360">
                <a:moveTo>
                  <a:pt x="0" y="0"/>
                </a:moveTo>
                <a:lnTo>
                  <a:pt x="0" y="213360"/>
                </a:lnTo>
                <a:lnTo>
                  <a:pt x="484634" y="213360"/>
                </a:lnTo>
                <a:lnTo>
                  <a:pt x="4846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62595" y="5501614"/>
            <a:ext cx="506095" cy="234950"/>
          </a:xfrm>
          <a:custGeom>
            <a:avLst/>
            <a:gdLst/>
            <a:ahLst/>
            <a:cxnLst/>
            <a:rect l="l" t="t" r="r" b="b"/>
            <a:pathLst>
              <a:path w="506094" h="234950">
                <a:moveTo>
                  <a:pt x="505968" y="234708"/>
                </a:moveTo>
                <a:lnTo>
                  <a:pt x="505968" y="0"/>
                </a:lnTo>
                <a:lnTo>
                  <a:pt x="0" y="0"/>
                </a:lnTo>
                <a:lnTo>
                  <a:pt x="0" y="234708"/>
                </a:lnTo>
                <a:lnTo>
                  <a:pt x="10668" y="234708"/>
                </a:lnTo>
                <a:lnTo>
                  <a:pt x="10668" y="19824"/>
                </a:lnTo>
                <a:lnTo>
                  <a:pt x="21348" y="10680"/>
                </a:lnTo>
                <a:lnTo>
                  <a:pt x="21348" y="19824"/>
                </a:lnTo>
                <a:lnTo>
                  <a:pt x="486168" y="19824"/>
                </a:lnTo>
                <a:lnTo>
                  <a:pt x="486168" y="10680"/>
                </a:lnTo>
                <a:lnTo>
                  <a:pt x="495300" y="19824"/>
                </a:lnTo>
                <a:lnTo>
                  <a:pt x="495300" y="234708"/>
                </a:lnTo>
                <a:lnTo>
                  <a:pt x="505968" y="234708"/>
                </a:lnTo>
                <a:close/>
              </a:path>
              <a:path w="506094" h="234950">
                <a:moveTo>
                  <a:pt x="21348" y="19824"/>
                </a:moveTo>
                <a:lnTo>
                  <a:pt x="21348" y="10680"/>
                </a:lnTo>
                <a:lnTo>
                  <a:pt x="10668" y="19824"/>
                </a:lnTo>
                <a:lnTo>
                  <a:pt x="21348" y="19824"/>
                </a:lnTo>
                <a:close/>
              </a:path>
              <a:path w="506094" h="234950">
                <a:moveTo>
                  <a:pt x="21348" y="213360"/>
                </a:moveTo>
                <a:lnTo>
                  <a:pt x="21348" y="19824"/>
                </a:lnTo>
                <a:lnTo>
                  <a:pt x="10668" y="19824"/>
                </a:lnTo>
                <a:lnTo>
                  <a:pt x="10668" y="213360"/>
                </a:lnTo>
                <a:lnTo>
                  <a:pt x="21348" y="213360"/>
                </a:lnTo>
                <a:close/>
              </a:path>
              <a:path w="506094" h="234950">
                <a:moveTo>
                  <a:pt x="495300" y="213360"/>
                </a:moveTo>
                <a:lnTo>
                  <a:pt x="10668" y="213360"/>
                </a:lnTo>
                <a:lnTo>
                  <a:pt x="21348" y="224040"/>
                </a:lnTo>
                <a:lnTo>
                  <a:pt x="21348" y="234708"/>
                </a:lnTo>
                <a:lnTo>
                  <a:pt x="486168" y="234708"/>
                </a:lnTo>
                <a:lnTo>
                  <a:pt x="486168" y="224040"/>
                </a:lnTo>
                <a:lnTo>
                  <a:pt x="495300" y="213360"/>
                </a:lnTo>
                <a:close/>
              </a:path>
              <a:path w="506094" h="234950">
                <a:moveTo>
                  <a:pt x="21348" y="234708"/>
                </a:moveTo>
                <a:lnTo>
                  <a:pt x="21348" y="224040"/>
                </a:lnTo>
                <a:lnTo>
                  <a:pt x="10668" y="213360"/>
                </a:lnTo>
                <a:lnTo>
                  <a:pt x="10668" y="234708"/>
                </a:lnTo>
                <a:lnTo>
                  <a:pt x="21348" y="234708"/>
                </a:lnTo>
                <a:close/>
              </a:path>
              <a:path w="506094" h="234950">
                <a:moveTo>
                  <a:pt x="495300" y="19824"/>
                </a:moveTo>
                <a:lnTo>
                  <a:pt x="486168" y="10680"/>
                </a:lnTo>
                <a:lnTo>
                  <a:pt x="486168" y="19824"/>
                </a:lnTo>
                <a:lnTo>
                  <a:pt x="495300" y="19824"/>
                </a:lnTo>
                <a:close/>
              </a:path>
              <a:path w="506094" h="234950">
                <a:moveTo>
                  <a:pt x="495300" y="213360"/>
                </a:moveTo>
                <a:lnTo>
                  <a:pt x="495300" y="19824"/>
                </a:lnTo>
                <a:lnTo>
                  <a:pt x="486168" y="19824"/>
                </a:lnTo>
                <a:lnTo>
                  <a:pt x="486168" y="213360"/>
                </a:lnTo>
                <a:lnTo>
                  <a:pt x="495300" y="213360"/>
                </a:lnTo>
                <a:close/>
              </a:path>
              <a:path w="506094" h="234950">
                <a:moveTo>
                  <a:pt x="495300" y="234708"/>
                </a:moveTo>
                <a:lnTo>
                  <a:pt x="495300" y="213360"/>
                </a:lnTo>
                <a:lnTo>
                  <a:pt x="486168" y="224040"/>
                </a:lnTo>
                <a:lnTo>
                  <a:pt x="486168" y="234708"/>
                </a:lnTo>
                <a:lnTo>
                  <a:pt x="49530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4441" y="5262359"/>
            <a:ext cx="436245" cy="245745"/>
          </a:xfrm>
          <a:custGeom>
            <a:avLst/>
            <a:gdLst/>
            <a:ahLst/>
            <a:cxnLst/>
            <a:rect l="l" t="t" r="r" b="b"/>
            <a:pathLst>
              <a:path w="436244" h="245745">
                <a:moveTo>
                  <a:pt x="435857" y="16764"/>
                </a:moveTo>
                <a:lnTo>
                  <a:pt x="425202" y="0"/>
                </a:lnTo>
                <a:lnTo>
                  <a:pt x="0" y="228600"/>
                </a:lnTo>
                <a:lnTo>
                  <a:pt x="9142" y="245364"/>
                </a:lnTo>
                <a:lnTo>
                  <a:pt x="435857" y="1676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3347" y="5250154"/>
            <a:ext cx="341630" cy="269875"/>
          </a:xfrm>
          <a:custGeom>
            <a:avLst/>
            <a:gdLst/>
            <a:ahLst/>
            <a:cxnLst/>
            <a:rect l="l" t="t" r="r" b="b"/>
            <a:pathLst>
              <a:path w="341630" h="269875">
                <a:moveTo>
                  <a:pt x="341376" y="254520"/>
                </a:moveTo>
                <a:lnTo>
                  <a:pt x="13716" y="0"/>
                </a:lnTo>
                <a:lnTo>
                  <a:pt x="0" y="16776"/>
                </a:lnTo>
                <a:lnTo>
                  <a:pt x="329196" y="269760"/>
                </a:lnTo>
                <a:lnTo>
                  <a:pt x="341376" y="25452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15464" y="5512295"/>
            <a:ext cx="495300" cy="213360"/>
          </a:xfrm>
          <a:custGeom>
            <a:avLst/>
            <a:gdLst/>
            <a:ahLst/>
            <a:cxnLst/>
            <a:rect l="l" t="t" r="r" b="b"/>
            <a:pathLst>
              <a:path w="495300" h="213360">
                <a:moveTo>
                  <a:pt x="0" y="0"/>
                </a:moveTo>
                <a:lnTo>
                  <a:pt x="0" y="213360"/>
                </a:lnTo>
                <a:lnTo>
                  <a:pt x="495300" y="213360"/>
                </a:lnTo>
                <a:lnTo>
                  <a:pt x="495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04783" y="5501614"/>
            <a:ext cx="515620" cy="234950"/>
          </a:xfrm>
          <a:custGeom>
            <a:avLst/>
            <a:gdLst/>
            <a:ahLst/>
            <a:cxnLst/>
            <a:rect l="l" t="t" r="r" b="b"/>
            <a:pathLst>
              <a:path w="515619" h="234950">
                <a:moveTo>
                  <a:pt x="515112" y="234708"/>
                </a:moveTo>
                <a:lnTo>
                  <a:pt x="515112" y="0"/>
                </a:lnTo>
                <a:lnTo>
                  <a:pt x="0" y="0"/>
                </a:lnTo>
                <a:lnTo>
                  <a:pt x="0" y="234708"/>
                </a:lnTo>
                <a:lnTo>
                  <a:pt x="10680" y="234708"/>
                </a:lnTo>
                <a:lnTo>
                  <a:pt x="10680" y="19824"/>
                </a:lnTo>
                <a:lnTo>
                  <a:pt x="21336" y="10680"/>
                </a:lnTo>
                <a:lnTo>
                  <a:pt x="21336" y="19824"/>
                </a:lnTo>
                <a:lnTo>
                  <a:pt x="495300" y="19824"/>
                </a:lnTo>
                <a:lnTo>
                  <a:pt x="495300" y="10680"/>
                </a:lnTo>
                <a:lnTo>
                  <a:pt x="505980" y="19824"/>
                </a:lnTo>
                <a:lnTo>
                  <a:pt x="505980" y="234708"/>
                </a:lnTo>
                <a:lnTo>
                  <a:pt x="515112" y="234708"/>
                </a:lnTo>
                <a:close/>
              </a:path>
              <a:path w="515619" h="234950">
                <a:moveTo>
                  <a:pt x="21336" y="19824"/>
                </a:moveTo>
                <a:lnTo>
                  <a:pt x="21336" y="10680"/>
                </a:lnTo>
                <a:lnTo>
                  <a:pt x="10680" y="19824"/>
                </a:lnTo>
                <a:lnTo>
                  <a:pt x="21336" y="19824"/>
                </a:lnTo>
                <a:close/>
              </a:path>
              <a:path w="515619" h="234950">
                <a:moveTo>
                  <a:pt x="21336" y="213360"/>
                </a:moveTo>
                <a:lnTo>
                  <a:pt x="21336" y="19824"/>
                </a:lnTo>
                <a:lnTo>
                  <a:pt x="10680" y="19824"/>
                </a:lnTo>
                <a:lnTo>
                  <a:pt x="10680" y="213360"/>
                </a:lnTo>
                <a:lnTo>
                  <a:pt x="21336" y="213360"/>
                </a:lnTo>
                <a:close/>
              </a:path>
              <a:path w="515619" h="234950">
                <a:moveTo>
                  <a:pt x="505980" y="213360"/>
                </a:moveTo>
                <a:lnTo>
                  <a:pt x="10680" y="213360"/>
                </a:lnTo>
                <a:lnTo>
                  <a:pt x="21336" y="224040"/>
                </a:lnTo>
                <a:lnTo>
                  <a:pt x="21336" y="234708"/>
                </a:lnTo>
                <a:lnTo>
                  <a:pt x="495300" y="234708"/>
                </a:lnTo>
                <a:lnTo>
                  <a:pt x="495300" y="224040"/>
                </a:lnTo>
                <a:lnTo>
                  <a:pt x="505980" y="213360"/>
                </a:lnTo>
                <a:close/>
              </a:path>
              <a:path w="515619" h="234950">
                <a:moveTo>
                  <a:pt x="21336" y="234708"/>
                </a:moveTo>
                <a:lnTo>
                  <a:pt x="21336" y="224040"/>
                </a:lnTo>
                <a:lnTo>
                  <a:pt x="10680" y="213360"/>
                </a:lnTo>
                <a:lnTo>
                  <a:pt x="10680" y="234708"/>
                </a:lnTo>
                <a:lnTo>
                  <a:pt x="21336" y="234708"/>
                </a:lnTo>
                <a:close/>
              </a:path>
              <a:path w="515619" h="234950">
                <a:moveTo>
                  <a:pt x="505980" y="19824"/>
                </a:moveTo>
                <a:lnTo>
                  <a:pt x="495300" y="10680"/>
                </a:lnTo>
                <a:lnTo>
                  <a:pt x="495300" y="19824"/>
                </a:lnTo>
                <a:lnTo>
                  <a:pt x="505980" y="19824"/>
                </a:lnTo>
                <a:close/>
              </a:path>
              <a:path w="515619" h="234950">
                <a:moveTo>
                  <a:pt x="505980" y="213360"/>
                </a:moveTo>
                <a:lnTo>
                  <a:pt x="505980" y="19824"/>
                </a:lnTo>
                <a:lnTo>
                  <a:pt x="495300" y="19824"/>
                </a:lnTo>
                <a:lnTo>
                  <a:pt x="495300" y="213360"/>
                </a:lnTo>
                <a:lnTo>
                  <a:pt x="505980" y="213360"/>
                </a:lnTo>
                <a:close/>
              </a:path>
              <a:path w="515619" h="234950">
                <a:moveTo>
                  <a:pt x="505980" y="234708"/>
                </a:moveTo>
                <a:lnTo>
                  <a:pt x="505980" y="213360"/>
                </a:lnTo>
                <a:lnTo>
                  <a:pt x="495300" y="224040"/>
                </a:lnTo>
                <a:lnTo>
                  <a:pt x="495300" y="234708"/>
                </a:lnTo>
                <a:lnTo>
                  <a:pt x="50598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59304" y="5265394"/>
            <a:ext cx="426720" cy="256540"/>
          </a:xfrm>
          <a:custGeom>
            <a:avLst/>
            <a:gdLst/>
            <a:ahLst/>
            <a:cxnLst/>
            <a:rect l="l" t="t" r="r" b="b"/>
            <a:pathLst>
              <a:path w="426719" h="256539">
                <a:moveTo>
                  <a:pt x="426720" y="18300"/>
                </a:moveTo>
                <a:lnTo>
                  <a:pt x="417563" y="0"/>
                </a:lnTo>
                <a:lnTo>
                  <a:pt x="0" y="237756"/>
                </a:lnTo>
                <a:lnTo>
                  <a:pt x="9131" y="256044"/>
                </a:lnTo>
                <a:lnTo>
                  <a:pt x="426720" y="1830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49801" y="4314177"/>
            <a:ext cx="1017269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7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oo</a:t>
            </a:r>
            <a:r>
              <a:rPr sz="1425" baseline="2923" dirty="0">
                <a:latin typeface="Arial"/>
                <a:cs typeface="Arial"/>
              </a:rPr>
              <a:t>t</a:t>
            </a:r>
            <a:r>
              <a:rPr sz="1425" spc="-7" baseline="2923" dirty="0">
                <a:latin typeface="Arial"/>
                <a:cs typeface="Arial"/>
              </a:rPr>
              <a:t> o</a:t>
            </a:r>
            <a:r>
              <a:rPr sz="1425" baseline="2923" dirty="0">
                <a:latin typeface="Arial"/>
                <a:cs typeface="Arial"/>
              </a:rPr>
              <a:t>f</a:t>
            </a:r>
            <a:r>
              <a:rPr sz="1425" spc="7" baseline="2923" dirty="0">
                <a:latin typeface="Arial"/>
                <a:cs typeface="Arial"/>
              </a:rPr>
              <a:t> </a:t>
            </a:r>
            <a:r>
              <a:rPr sz="1425" spc="-7" baseline="2923" dirty="0">
                <a:latin typeface="Arial"/>
                <a:cs typeface="Arial"/>
              </a:rPr>
              <a:t>th</a:t>
            </a:r>
            <a:r>
              <a:rPr sz="1425" spc="7" baseline="2923" dirty="0">
                <a:latin typeface="Arial"/>
                <a:cs typeface="Arial"/>
              </a:rPr>
              <a:t>e </a:t>
            </a:r>
            <a:r>
              <a:rPr sz="1425" spc="-7" baseline="2923" dirty="0">
                <a:latin typeface="Arial"/>
                <a:cs typeface="Arial"/>
              </a:rPr>
              <a:t>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e</a:t>
            </a:r>
            <a:r>
              <a:rPr sz="1425" spc="7" baseline="2923" dirty="0">
                <a:latin typeface="Arial"/>
                <a:cs typeface="Arial"/>
              </a:rPr>
              <a:t>e</a:t>
            </a:r>
            <a:r>
              <a:rPr sz="1425" spc="-15" baseline="2923" dirty="0">
                <a:latin typeface="Arial"/>
                <a:cs typeface="Arial"/>
              </a:rPr>
              <a:t> </a:t>
            </a:r>
            <a:r>
              <a:rPr sz="1425" spc="22" baseline="2923" dirty="0">
                <a:latin typeface="Arial"/>
                <a:cs typeface="Arial"/>
              </a:rPr>
              <a:t>T</a:t>
            </a:r>
            <a:r>
              <a:rPr sz="600" spc="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95317" y="4437875"/>
            <a:ext cx="501650" cy="312420"/>
          </a:xfrm>
          <a:custGeom>
            <a:avLst/>
            <a:gdLst/>
            <a:ahLst/>
            <a:cxnLst/>
            <a:rect l="l" t="t" r="r" b="b"/>
            <a:pathLst>
              <a:path w="501650" h="312420">
                <a:moveTo>
                  <a:pt x="22860" y="13716"/>
                </a:moveTo>
                <a:lnTo>
                  <a:pt x="21332" y="9144"/>
                </a:lnTo>
                <a:lnTo>
                  <a:pt x="19809" y="3048"/>
                </a:lnTo>
                <a:lnTo>
                  <a:pt x="15240" y="0"/>
                </a:lnTo>
                <a:lnTo>
                  <a:pt x="9144" y="1524"/>
                </a:lnTo>
                <a:lnTo>
                  <a:pt x="4569" y="3048"/>
                </a:lnTo>
                <a:lnTo>
                  <a:pt x="0" y="9144"/>
                </a:lnTo>
                <a:lnTo>
                  <a:pt x="1524" y="13716"/>
                </a:lnTo>
                <a:lnTo>
                  <a:pt x="3046" y="19799"/>
                </a:lnTo>
                <a:lnTo>
                  <a:pt x="9144" y="22860"/>
                </a:lnTo>
                <a:lnTo>
                  <a:pt x="15240" y="21336"/>
                </a:lnTo>
                <a:lnTo>
                  <a:pt x="19809" y="19799"/>
                </a:lnTo>
                <a:lnTo>
                  <a:pt x="22860" y="13716"/>
                </a:lnTo>
                <a:close/>
              </a:path>
              <a:path w="501650" h="312420">
                <a:moveTo>
                  <a:pt x="33526" y="53340"/>
                </a:moveTo>
                <a:lnTo>
                  <a:pt x="32004" y="47244"/>
                </a:lnTo>
                <a:lnTo>
                  <a:pt x="30480" y="42659"/>
                </a:lnTo>
                <a:lnTo>
                  <a:pt x="25906" y="39624"/>
                </a:lnTo>
                <a:lnTo>
                  <a:pt x="19809" y="41148"/>
                </a:lnTo>
                <a:lnTo>
                  <a:pt x="15240" y="42659"/>
                </a:lnTo>
                <a:lnTo>
                  <a:pt x="12189" y="47244"/>
                </a:lnTo>
                <a:lnTo>
                  <a:pt x="13712" y="53340"/>
                </a:lnTo>
                <a:lnTo>
                  <a:pt x="15240" y="57899"/>
                </a:lnTo>
                <a:lnTo>
                  <a:pt x="19809" y="62484"/>
                </a:lnTo>
                <a:lnTo>
                  <a:pt x="25906" y="60960"/>
                </a:lnTo>
                <a:lnTo>
                  <a:pt x="30480" y="59436"/>
                </a:lnTo>
                <a:lnTo>
                  <a:pt x="33526" y="53340"/>
                </a:lnTo>
                <a:close/>
              </a:path>
              <a:path w="501650" h="312420">
                <a:moveTo>
                  <a:pt x="45720" y="92964"/>
                </a:moveTo>
                <a:lnTo>
                  <a:pt x="42669" y="80759"/>
                </a:lnTo>
                <a:lnTo>
                  <a:pt x="36572" y="77724"/>
                </a:lnTo>
                <a:lnTo>
                  <a:pt x="30480" y="79248"/>
                </a:lnTo>
                <a:lnTo>
                  <a:pt x="25906" y="80759"/>
                </a:lnTo>
                <a:lnTo>
                  <a:pt x="22860" y="86868"/>
                </a:lnTo>
                <a:lnTo>
                  <a:pt x="24384" y="92964"/>
                </a:lnTo>
                <a:lnTo>
                  <a:pt x="25906" y="97536"/>
                </a:lnTo>
                <a:lnTo>
                  <a:pt x="30480" y="100584"/>
                </a:lnTo>
                <a:lnTo>
                  <a:pt x="36572" y="99060"/>
                </a:lnTo>
                <a:lnTo>
                  <a:pt x="41146" y="97536"/>
                </a:lnTo>
                <a:lnTo>
                  <a:pt x="45720" y="92964"/>
                </a:lnTo>
                <a:close/>
              </a:path>
              <a:path w="501650" h="312420">
                <a:moveTo>
                  <a:pt x="56386" y="131064"/>
                </a:moveTo>
                <a:lnTo>
                  <a:pt x="54864" y="126479"/>
                </a:lnTo>
                <a:lnTo>
                  <a:pt x="53340" y="120396"/>
                </a:lnTo>
                <a:lnTo>
                  <a:pt x="47244" y="117348"/>
                </a:lnTo>
                <a:lnTo>
                  <a:pt x="42669" y="118859"/>
                </a:lnTo>
                <a:lnTo>
                  <a:pt x="36572" y="120396"/>
                </a:lnTo>
                <a:lnTo>
                  <a:pt x="33526" y="126479"/>
                </a:lnTo>
                <a:lnTo>
                  <a:pt x="35049" y="131064"/>
                </a:lnTo>
                <a:lnTo>
                  <a:pt x="36572" y="137160"/>
                </a:lnTo>
                <a:lnTo>
                  <a:pt x="42669" y="140208"/>
                </a:lnTo>
                <a:lnTo>
                  <a:pt x="47244" y="138684"/>
                </a:lnTo>
                <a:lnTo>
                  <a:pt x="53340" y="137160"/>
                </a:lnTo>
                <a:lnTo>
                  <a:pt x="56386" y="131064"/>
                </a:lnTo>
                <a:close/>
              </a:path>
              <a:path w="501650" h="312420">
                <a:moveTo>
                  <a:pt x="73149" y="163068"/>
                </a:moveTo>
                <a:lnTo>
                  <a:pt x="71626" y="156959"/>
                </a:lnTo>
                <a:lnTo>
                  <a:pt x="62484" y="150876"/>
                </a:lnTo>
                <a:lnTo>
                  <a:pt x="56386" y="152400"/>
                </a:lnTo>
                <a:lnTo>
                  <a:pt x="53340" y="158496"/>
                </a:lnTo>
                <a:lnTo>
                  <a:pt x="50289" y="163068"/>
                </a:lnTo>
                <a:lnTo>
                  <a:pt x="51812" y="169164"/>
                </a:lnTo>
                <a:lnTo>
                  <a:pt x="56386" y="172199"/>
                </a:lnTo>
                <a:lnTo>
                  <a:pt x="62484" y="175260"/>
                </a:lnTo>
                <a:lnTo>
                  <a:pt x="68580" y="172199"/>
                </a:lnTo>
                <a:lnTo>
                  <a:pt x="70104" y="167640"/>
                </a:lnTo>
                <a:lnTo>
                  <a:pt x="73149" y="163068"/>
                </a:lnTo>
                <a:close/>
              </a:path>
              <a:path w="501650" h="312420">
                <a:moveTo>
                  <a:pt x="108197" y="182880"/>
                </a:moveTo>
                <a:lnTo>
                  <a:pt x="106686" y="176784"/>
                </a:lnTo>
                <a:lnTo>
                  <a:pt x="97529" y="170688"/>
                </a:lnTo>
                <a:lnTo>
                  <a:pt x="91446" y="172199"/>
                </a:lnTo>
                <a:lnTo>
                  <a:pt x="88385" y="178308"/>
                </a:lnTo>
                <a:lnTo>
                  <a:pt x="85337" y="182880"/>
                </a:lnTo>
                <a:lnTo>
                  <a:pt x="86861" y="188976"/>
                </a:lnTo>
                <a:lnTo>
                  <a:pt x="92957" y="192024"/>
                </a:lnTo>
                <a:lnTo>
                  <a:pt x="97529" y="195059"/>
                </a:lnTo>
                <a:lnTo>
                  <a:pt x="103625" y="192024"/>
                </a:lnTo>
                <a:lnTo>
                  <a:pt x="106686" y="187439"/>
                </a:lnTo>
                <a:lnTo>
                  <a:pt x="108197" y="182880"/>
                </a:lnTo>
                <a:close/>
              </a:path>
              <a:path w="501650" h="312420">
                <a:moveTo>
                  <a:pt x="144786" y="202679"/>
                </a:moveTo>
                <a:lnTo>
                  <a:pt x="143249" y="196596"/>
                </a:lnTo>
                <a:lnTo>
                  <a:pt x="137166" y="193548"/>
                </a:lnTo>
                <a:lnTo>
                  <a:pt x="132581" y="190500"/>
                </a:lnTo>
                <a:lnTo>
                  <a:pt x="126485" y="193548"/>
                </a:lnTo>
                <a:lnTo>
                  <a:pt x="120389" y="202679"/>
                </a:lnTo>
                <a:lnTo>
                  <a:pt x="123437" y="208788"/>
                </a:lnTo>
                <a:lnTo>
                  <a:pt x="132581" y="214884"/>
                </a:lnTo>
                <a:lnTo>
                  <a:pt x="138677" y="211836"/>
                </a:lnTo>
                <a:lnTo>
                  <a:pt x="144786" y="202679"/>
                </a:lnTo>
                <a:close/>
              </a:path>
              <a:path w="501650" h="312420">
                <a:moveTo>
                  <a:pt x="179825" y="222504"/>
                </a:moveTo>
                <a:lnTo>
                  <a:pt x="178301" y="216408"/>
                </a:lnTo>
                <a:lnTo>
                  <a:pt x="173729" y="213360"/>
                </a:lnTo>
                <a:lnTo>
                  <a:pt x="167646" y="210299"/>
                </a:lnTo>
                <a:lnTo>
                  <a:pt x="161537" y="213360"/>
                </a:lnTo>
                <a:lnTo>
                  <a:pt x="158489" y="217919"/>
                </a:lnTo>
                <a:lnTo>
                  <a:pt x="156965" y="222504"/>
                </a:lnTo>
                <a:lnTo>
                  <a:pt x="158489" y="228600"/>
                </a:lnTo>
                <a:lnTo>
                  <a:pt x="167646" y="234696"/>
                </a:lnTo>
                <a:lnTo>
                  <a:pt x="173729" y="233159"/>
                </a:lnTo>
                <a:lnTo>
                  <a:pt x="176777" y="227076"/>
                </a:lnTo>
                <a:lnTo>
                  <a:pt x="179825" y="222504"/>
                </a:lnTo>
                <a:close/>
              </a:path>
              <a:path w="501650" h="312420">
                <a:moveTo>
                  <a:pt x="214877" y="242316"/>
                </a:moveTo>
                <a:lnTo>
                  <a:pt x="213366" y="236220"/>
                </a:lnTo>
                <a:lnTo>
                  <a:pt x="204209" y="230124"/>
                </a:lnTo>
                <a:lnTo>
                  <a:pt x="198126" y="233159"/>
                </a:lnTo>
                <a:lnTo>
                  <a:pt x="192017" y="242316"/>
                </a:lnTo>
                <a:lnTo>
                  <a:pt x="193541" y="248399"/>
                </a:lnTo>
                <a:lnTo>
                  <a:pt x="198126" y="251460"/>
                </a:lnTo>
                <a:lnTo>
                  <a:pt x="204209" y="254508"/>
                </a:lnTo>
                <a:lnTo>
                  <a:pt x="210305" y="252984"/>
                </a:lnTo>
                <a:lnTo>
                  <a:pt x="211829" y="246888"/>
                </a:lnTo>
                <a:lnTo>
                  <a:pt x="214877" y="242316"/>
                </a:lnTo>
                <a:close/>
              </a:path>
              <a:path w="501650" h="312420">
                <a:moveTo>
                  <a:pt x="249929" y="262128"/>
                </a:moveTo>
                <a:lnTo>
                  <a:pt x="248405" y="256019"/>
                </a:lnTo>
                <a:lnTo>
                  <a:pt x="239261" y="249936"/>
                </a:lnTo>
                <a:lnTo>
                  <a:pt x="233165" y="252984"/>
                </a:lnTo>
                <a:lnTo>
                  <a:pt x="227069" y="262128"/>
                </a:lnTo>
                <a:lnTo>
                  <a:pt x="228606" y="268224"/>
                </a:lnTo>
                <a:lnTo>
                  <a:pt x="234689" y="271259"/>
                </a:lnTo>
                <a:lnTo>
                  <a:pt x="239261" y="274320"/>
                </a:lnTo>
                <a:lnTo>
                  <a:pt x="245357" y="272796"/>
                </a:lnTo>
                <a:lnTo>
                  <a:pt x="248405" y="266700"/>
                </a:lnTo>
                <a:lnTo>
                  <a:pt x="249929" y="262128"/>
                </a:lnTo>
                <a:close/>
              </a:path>
              <a:path w="501650" h="312420">
                <a:moveTo>
                  <a:pt x="288029" y="275844"/>
                </a:moveTo>
                <a:lnTo>
                  <a:pt x="288029" y="265176"/>
                </a:lnTo>
                <a:lnTo>
                  <a:pt x="284981" y="260604"/>
                </a:lnTo>
                <a:lnTo>
                  <a:pt x="278885" y="259080"/>
                </a:lnTo>
                <a:lnTo>
                  <a:pt x="272789" y="259080"/>
                </a:lnTo>
                <a:lnTo>
                  <a:pt x="268217" y="263639"/>
                </a:lnTo>
                <a:lnTo>
                  <a:pt x="268217" y="274320"/>
                </a:lnTo>
                <a:lnTo>
                  <a:pt x="271265" y="278879"/>
                </a:lnTo>
                <a:lnTo>
                  <a:pt x="277361" y="280416"/>
                </a:lnTo>
                <a:lnTo>
                  <a:pt x="283457" y="280416"/>
                </a:lnTo>
                <a:lnTo>
                  <a:pt x="288029" y="275844"/>
                </a:lnTo>
                <a:close/>
              </a:path>
              <a:path w="501650" h="312420">
                <a:moveTo>
                  <a:pt x="329177" y="274320"/>
                </a:moveTo>
                <a:lnTo>
                  <a:pt x="329177" y="268224"/>
                </a:lnTo>
                <a:lnTo>
                  <a:pt x="324605" y="263639"/>
                </a:lnTo>
                <a:lnTo>
                  <a:pt x="320046" y="262128"/>
                </a:lnTo>
                <a:lnTo>
                  <a:pt x="313937" y="262128"/>
                </a:lnTo>
                <a:lnTo>
                  <a:pt x="309365" y="266700"/>
                </a:lnTo>
                <a:lnTo>
                  <a:pt x="307841" y="272796"/>
                </a:lnTo>
                <a:lnTo>
                  <a:pt x="307841" y="277368"/>
                </a:lnTo>
                <a:lnTo>
                  <a:pt x="312426" y="281940"/>
                </a:lnTo>
                <a:lnTo>
                  <a:pt x="318509" y="283464"/>
                </a:lnTo>
                <a:lnTo>
                  <a:pt x="323081" y="283464"/>
                </a:lnTo>
                <a:lnTo>
                  <a:pt x="327666" y="278879"/>
                </a:lnTo>
                <a:lnTo>
                  <a:pt x="329177" y="274320"/>
                </a:lnTo>
                <a:close/>
              </a:path>
              <a:path w="501650" h="312420">
                <a:moveTo>
                  <a:pt x="370325" y="271259"/>
                </a:moveTo>
                <a:lnTo>
                  <a:pt x="365766" y="266700"/>
                </a:lnTo>
                <a:lnTo>
                  <a:pt x="359657" y="265176"/>
                </a:lnTo>
                <a:lnTo>
                  <a:pt x="353561" y="265176"/>
                </a:lnTo>
                <a:lnTo>
                  <a:pt x="348989" y="269748"/>
                </a:lnTo>
                <a:lnTo>
                  <a:pt x="348989" y="280416"/>
                </a:lnTo>
                <a:lnTo>
                  <a:pt x="352037" y="284988"/>
                </a:lnTo>
                <a:lnTo>
                  <a:pt x="358146" y="286499"/>
                </a:lnTo>
                <a:lnTo>
                  <a:pt x="364229" y="286499"/>
                </a:lnTo>
                <a:lnTo>
                  <a:pt x="368801" y="281940"/>
                </a:lnTo>
                <a:lnTo>
                  <a:pt x="368801" y="275844"/>
                </a:lnTo>
                <a:lnTo>
                  <a:pt x="370325" y="271259"/>
                </a:lnTo>
                <a:close/>
              </a:path>
              <a:path w="501650" h="312420">
                <a:moveTo>
                  <a:pt x="409949" y="284988"/>
                </a:moveTo>
                <a:lnTo>
                  <a:pt x="409949" y="274320"/>
                </a:lnTo>
                <a:lnTo>
                  <a:pt x="405377" y="268224"/>
                </a:lnTo>
                <a:lnTo>
                  <a:pt x="394709" y="268224"/>
                </a:lnTo>
                <a:lnTo>
                  <a:pt x="390137" y="272796"/>
                </a:lnTo>
                <a:lnTo>
                  <a:pt x="390137" y="277368"/>
                </a:lnTo>
                <a:lnTo>
                  <a:pt x="388626" y="283464"/>
                </a:lnTo>
                <a:lnTo>
                  <a:pt x="393185" y="288036"/>
                </a:lnTo>
                <a:lnTo>
                  <a:pt x="399281" y="289560"/>
                </a:lnTo>
                <a:lnTo>
                  <a:pt x="403866" y="289560"/>
                </a:lnTo>
                <a:lnTo>
                  <a:pt x="409949" y="284988"/>
                </a:lnTo>
                <a:close/>
              </a:path>
              <a:path w="501650" h="312420">
                <a:moveTo>
                  <a:pt x="441992" y="271259"/>
                </a:moveTo>
                <a:lnTo>
                  <a:pt x="435857" y="271259"/>
                </a:lnTo>
                <a:lnTo>
                  <a:pt x="429761" y="275844"/>
                </a:lnTo>
                <a:lnTo>
                  <a:pt x="429761" y="286499"/>
                </a:lnTo>
                <a:lnTo>
                  <a:pt x="434346" y="291084"/>
                </a:lnTo>
                <a:lnTo>
                  <a:pt x="438905" y="291084"/>
                </a:lnTo>
                <a:lnTo>
                  <a:pt x="440476" y="291476"/>
                </a:lnTo>
                <a:lnTo>
                  <a:pt x="441992" y="271259"/>
                </a:lnTo>
                <a:close/>
              </a:path>
              <a:path w="501650" h="312420">
                <a:moveTo>
                  <a:pt x="451097" y="307362"/>
                </a:moveTo>
                <a:lnTo>
                  <a:pt x="451097" y="277368"/>
                </a:lnTo>
                <a:lnTo>
                  <a:pt x="449586" y="281940"/>
                </a:lnTo>
                <a:lnTo>
                  <a:pt x="449586" y="288036"/>
                </a:lnTo>
                <a:lnTo>
                  <a:pt x="445001" y="292608"/>
                </a:lnTo>
                <a:lnTo>
                  <a:pt x="440476" y="291476"/>
                </a:lnTo>
                <a:lnTo>
                  <a:pt x="438905" y="312420"/>
                </a:lnTo>
                <a:lnTo>
                  <a:pt x="451097" y="307362"/>
                </a:lnTo>
                <a:close/>
              </a:path>
              <a:path w="501650" h="312420">
                <a:moveTo>
                  <a:pt x="451097" y="277368"/>
                </a:moveTo>
                <a:lnTo>
                  <a:pt x="446525" y="271259"/>
                </a:lnTo>
                <a:lnTo>
                  <a:pt x="441992" y="271259"/>
                </a:lnTo>
                <a:lnTo>
                  <a:pt x="440476" y="291476"/>
                </a:lnTo>
                <a:lnTo>
                  <a:pt x="445001" y="292608"/>
                </a:lnTo>
                <a:lnTo>
                  <a:pt x="449586" y="288036"/>
                </a:lnTo>
                <a:lnTo>
                  <a:pt x="449586" y="281940"/>
                </a:lnTo>
                <a:lnTo>
                  <a:pt x="451097" y="277368"/>
                </a:lnTo>
                <a:close/>
              </a:path>
              <a:path w="501650" h="312420">
                <a:moveTo>
                  <a:pt x="501389" y="286499"/>
                </a:moveTo>
                <a:lnTo>
                  <a:pt x="443477" y="251460"/>
                </a:lnTo>
                <a:lnTo>
                  <a:pt x="441992" y="271259"/>
                </a:lnTo>
                <a:lnTo>
                  <a:pt x="446525" y="271259"/>
                </a:lnTo>
                <a:lnTo>
                  <a:pt x="451097" y="277368"/>
                </a:lnTo>
                <a:lnTo>
                  <a:pt x="451097" y="307362"/>
                </a:lnTo>
                <a:lnTo>
                  <a:pt x="501389" y="28649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02879" y="5105133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l-A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76587" y="5091417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l-A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1608" y="5697969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l-B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48371" y="5711685"/>
            <a:ext cx="1284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2795" algn="l"/>
              </a:tabLst>
            </a:pPr>
            <a:r>
              <a:rPr sz="1425" spc="-22" baseline="5847" dirty="0">
                <a:latin typeface="Arial"/>
                <a:cs typeface="Arial"/>
              </a:rPr>
              <a:t>V</a:t>
            </a:r>
            <a:r>
              <a:rPr sz="1425" baseline="5847" dirty="0">
                <a:latin typeface="Arial"/>
                <a:cs typeface="Arial"/>
              </a:rPr>
              <a:t>ir</a:t>
            </a:r>
            <a:r>
              <a:rPr sz="1425" spc="-7" baseline="5847" dirty="0">
                <a:latin typeface="Arial"/>
                <a:cs typeface="Arial"/>
              </a:rPr>
              <a:t>tua</a:t>
            </a:r>
            <a:r>
              <a:rPr sz="1425" baseline="5847" dirty="0">
                <a:latin typeface="Arial"/>
                <a:cs typeface="Arial"/>
              </a:rPr>
              <a:t>l-B</a:t>
            </a:r>
            <a:r>
              <a:rPr sz="675" spc="22" baseline="6172" dirty="0">
                <a:latin typeface="Arial"/>
                <a:cs typeface="Arial"/>
              </a:rPr>
              <a:t>2</a:t>
            </a:r>
            <a:r>
              <a:rPr sz="675" baseline="6172" dirty="0">
                <a:latin typeface="Arial"/>
                <a:cs typeface="Arial"/>
              </a:rPr>
              <a:t>	</a:t>
            </a: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l-B</a:t>
            </a:r>
            <a:r>
              <a:rPr sz="450" spc="15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066783" y="5512295"/>
            <a:ext cx="551815" cy="213360"/>
          </a:xfrm>
          <a:custGeom>
            <a:avLst/>
            <a:gdLst/>
            <a:ahLst/>
            <a:cxnLst/>
            <a:rect l="l" t="t" r="r" b="b"/>
            <a:pathLst>
              <a:path w="551814" h="213360">
                <a:moveTo>
                  <a:pt x="0" y="0"/>
                </a:moveTo>
                <a:lnTo>
                  <a:pt x="0" y="213360"/>
                </a:lnTo>
                <a:lnTo>
                  <a:pt x="551690" y="213360"/>
                </a:lnTo>
                <a:lnTo>
                  <a:pt x="5516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56115" y="5501614"/>
            <a:ext cx="573405" cy="234950"/>
          </a:xfrm>
          <a:custGeom>
            <a:avLst/>
            <a:gdLst/>
            <a:ahLst/>
            <a:cxnLst/>
            <a:rect l="l" t="t" r="r" b="b"/>
            <a:pathLst>
              <a:path w="573404" h="234950">
                <a:moveTo>
                  <a:pt x="573024" y="234708"/>
                </a:moveTo>
                <a:lnTo>
                  <a:pt x="573024" y="0"/>
                </a:lnTo>
                <a:lnTo>
                  <a:pt x="0" y="0"/>
                </a:lnTo>
                <a:lnTo>
                  <a:pt x="0" y="234708"/>
                </a:lnTo>
                <a:lnTo>
                  <a:pt x="10668" y="234708"/>
                </a:lnTo>
                <a:lnTo>
                  <a:pt x="10668" y="19824"/>
                </a:lnTo>
                <a:lnTo>
                  <a:pt x="21348" y="10680"/>
                </a:lnTo>
                <a:lnTo>
                  <a:pt x="21348" y="19824"/>
                </a:lnTo>
                <a:lnTo>
                  <a:pt x="551688" y="19824"/>
                </a:lnTo>
                <a:lnTo>
                  <a:pt x="551688" y="10680"/>
                </a:lnTo>
                <a:lnTo>
                  <a:pt x="562368" y="19824"/>
                </a:lnTo>
                <a:lnTo>
                  <a:pt x="562368" y="234708"/>
                </a:lnTo>
                <a:lnTo>
                  <a:pt x="573024" y="234708"/>
                </a:lnTo>
                <a:close/>
              </a:path>
              <a:path w="573404" h="234950">
                <a:moveTo>
                  <a:pt x="21348" y="19824"/>
                </a:moveTo>
                <a:lnTo>
                  <a:pt x="21348" y="10680"/>
                </a:lnTo>
                <a:lnTo>
                  <a:pt x="10668" y="19824"/>
                </a:lnTo>
                <a:lnTo>
                  <a:pt x="21348" y="19824"/>
                </a:lnTo>
                <a:close/>
              </a:path>
              <a:path w="573404" h="234950">
                <a:moveTo>
                  <a:pt x="21348" y="213360"/>
                </a:moveTo>
                <a:lnTo>
                  <a:pt x="21348" y="19824"/>
                </a:lnTo>
                <a:lnTo>
                  <a:pt x="10668" y="19824"/>
                </a:lnTo>
                <a:lnTo>
                  <a:pt x="10668" y="213360"/>
                </a:lnTo>
                <a:lnTo>
                  <a:pt x="21348" y="213360"/>
                </a:lnTo>
                <a:close/>
              </a:path>
              <a:path w="573404" h="234950">
                <a:moveTo>
                  <a:pt x="562368" y="213360"/>
                </a:moveTo>
                <a:lnTo>
                  <a:pt x="10668" y="213360"/>
                </a:lnTo>
                <a:lnTo>
                  <a:pt x="21348" y="224040"/>
                </a:lnTo>
                <a:lnTo>
                  <a:pt x="21348" y="234708"/>
                </a:lnTo>
                <a:lnTo>
                  <a:pt x="551688" y="234708"/>
                </a:lnTo>
                <a:lnTo>
                  <a:pt x="551688" y="224040"/>
                </a:lnTo>
                <a:lnTo>
                  <a:pt x="562368" y="213360"/>
                </a:lnTo>
                <a:close/>
              </a:path>
              <a:path w="573404" h="234950">
                <a:moveTo>
                  <a:pt x="21348" y="234708"/>
                </a:moveTo>
                <a:lnTo>
                  <a:pt x="21348" y="224040"/>
                </a:lnTo>
                <a:lnTo>
                  <a:pt x="10668" y="213360"/>
                </a:lnTo>
                <a:lnTo>
                  <a:pt x="10668" y="234708"/>
                </a:lnTo>
                <a:lnTo>
                  <a:pt x="21348" y="234708"/>
                </a:lnTo>
                <a:close/>
              </a:path>
              <a:path w="573404" h="234950">
                <a:moveTo>
                  <a:pt x="562368" y="19824"/>
                </a:moveTo>
                <a:lnTo>
                  <a:pt x="551688" y="10680"/>
                </a:lnTo>
                <a:lnTo>
                  <a:pt x="551688" y="19824"/>
                </a:lnTo>
                <a:lnTo>
                  <a:pt x="562368" y="19824"/>
                </a:lnTo>
                <a:close/>
              </a:path>
              <a:path w="573404" h="234950">
                <a:moveTo>
                  <a:pt x="562368" y="213360"/>
                </a:moveTo>
                <a:lnTo>
                  <a:pt x="562368" y="19824"/>
                </a:lnTo>
                <a:lnTo>
                  <a:pt x="551688" y="19824"/>
                </a:lnTo>
                <a:lnTo>
                  <a:pt x="551688" y="213360"/>
                </a:lnTo>
                <a:lnTo>
                  <a:pt x="562368" y="213360"/>
                </a:lnTo>
                <a:close/>
              </a:path>
              <a:path w="573404" h="234950">
                <a:moveTo>
                  <a:pt x="562368" y="234708"/>
                </a:moveTo>
                <a:lnTo>
                  <a:pt x="562368" y="213360"/>
                </a:lnTo>
                <a:lnTo>
                  <a:pt x="551688" y="224040"/>
                </a:lnTo>
                <a:lnTo>
                  <a:pt x="551688" y="234708"/>
                </a:lnTo>
                <a:lnTo>
                  <a:pt x="562368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79915" y="5253215"/>
            <a:ext cx="268605" cy="251460"/>
          </a:xfrm>
          <a:custGeom>
            <a:avLst/>
            <a:gdLst/>
            <a:ahLst/>
            <a:cxnLst/>
            <a:rect l="l" t="t" r="r" b="b"/>
            <a:pathLst>
              <a:path w="268605" h="251460">
                <a:moveTo>
                  <a:pt x="268224" y="236220"/>
                </a:moveTo>
                <a:lnTo>
                  <a:pt x="13728" y="0"/>
                </a:lnTo>
                <a:lnTo>
                  <a:pt x="0" y="13716"/>
                </a:lnTo>
                <a:lnTo>
                  <a:pt x="252984" y="251460"/>
                </a:lnTo>
                <a:lnTo>
                  <a:pt x="268224" y="23622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102864" y="5711685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l-B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469875" y="4501883"/>
            <a:ext cx="951230" cy="213360"/>
          </a:xfrm>
          <a:custGeom>
            <a:avLst/>
            <a:gdLst/>
            <a:ahLst/>
            <a:cxnLst/>
            <a:rect l="l" t="t" r="r" b="b"/>
            <a:pathLst>
              <a:path w="951229" h="213360">
                <a:moveTo>
                  <a:pt x="0" y="0"/>
                </a:moveTo>
                <a:lnTo>
                  <a:pt x="0" y="213360"/>
                </a:lnTo>
                <a:lnTo>
                  <a:pt x="950977" y="213360"/>
                </a:lnTo>
                <a:lnTo>
                  <a:pt x="950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59207" y="4491215"/>
            <a:ext cx="972819" cy="234950"/>
          </a:xfrm>
          <a:custGeom>
            <a:avLst/>
            <a:gdLst/>
            <a:ahLst/>
            <a:cxnLst/>
            <a:rect l="l" t="t" r="r" b="b"/>
            <a:pathLst>
              <a:path w="972820" h="234950">
                <a:moveTo>
                  <a:pt x="972312" y="234696"/>
                </a:moveTo>
                <a:lnTo>
                  <a:pt x="972312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950976" y="19799"/>
                </a:lnTo>
                <a:lnTo>
                  <a:pt x="950976" y="10668"/>
                </a:lnTo>
                <a:lnTo>
                  <a:pt x="961656" y="19799"/>
                </a:lnTo>
                <a:lnTo>
                  <a:pt x="961656" y="234696"/>
                </a:lnTo>
                <a:lnTo>
                  <a:pt x="972312" y="234696"/>
                </a:lnTo>
                <a:close/>
              </a:path>
              <a:path w="972820" h="234950">
                <a:moveTo>
                  <a:pt x="19812" y="19799"/>
                </a:moveTo>
                <a:lnTo>
                  <a:pt x="19812" y="10668"/>
                </a:lnTo>
                <a:lnTo>
                  <a:pt x="10668" y="19799"/>
                </a:lnTo>
                <a:lnTo>
                  <a:pt x="19812" y="19799"/>
                </a:lnTo>
                <a:close/>
              </a:path>
              <a:path w="972820" h="234950">
                <a:moveTo>
                  <a:pt x="19812" y="214884"/>
                </a:moveTo>
                <a:lnTo>
                  <a:pt x="19812" y="19799"/>
                </a:lnTo>
                <a:lnTo>
                  <a:pt x="10668" y="19799"/>
                </a:lnTo>
                <a:lnTo>
                  <a:pt x="10668" y="214884"/>
                </a:lnTo>
                <a:lnTo>
                  <a:pt x="19812" y="214884"/>
                </a:lnTo>
                <a:close/>
              </a:path>
              <a:path w="972820" h="234950">
                <a:moveTo>
                  <a:pt x="961656" y="214884"/>
                </a:moveTo>
                <a:lnTo>
                  <a:pt x="10668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950976" y="234696"/>
                </a:lnTo>
                <a:lnTo>
                  <a:pt x="950976" y="224028"/>
                </a:lnTo>
                <a:lnTo>
                  <a:pt x="961656" y="214884"/>
                </a:lnTo>
                <a:close/>
              </a:path>
              <a:path w="972820" h="234950">
                <a:moveTo>
                  <a:pt x="19812" y="234696"/>
                </a:moveTo>
                <a:lnTo>
                  <a:pt x="19812" y="224028"/>
                </a:lnTo>
                <a:lnTo>
                  <a:pt x="10668" y="214884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972820" h="234950">
                <a:moveTo>
                  <a:pt x="961656" y="19799"/>
                </a:moveTo>
                <a:lnTo>
                  <a:pt x="950976" y="10668"/>
                </a:lnTo>
                <a:lnTo>
                  <a:pt x="950976" y="19799"/>
                </a:lnTo>
                <a:lnTo>
                  <a:pt x="961656" y="19799"/>
                </a:lnTo>
                <a:close/>
              </a:path>
              <a:path w="972820" h="234950">
                <a:moveTo>
                  <a:pt x="961656" y="214884"/>
                </a:moveTo>
                <a:lnTo>
                  <a:pt x="961656" y="19799"/>
                </a:lnTo>
                <a:lnTo>
                  <a:pt x="950976" y="19799"/>
                </a:lnTo>
                <a:lnTo>
                  <a:pt x="950976" y="214884"/>
                </a:lnTo>
                <a:lnTo>
                  <a:pt x="961656" y="214884"/>
                </a:lnTo>
                <a:close/>
              </a:path>
              <a:path w="972820" h="234950">
                <a:moveTo>
                  <a:pt x="961656" y="234696"/>
                </a:moveTo>
                <a:lnTo>
                  <a:pt x="961656" y="214884"/>
                </a:lnTo>
                <a:lnTo>
                  <a:pt x="950976" y="224028"/>
                </a:lnTo>
                <a:lnTo>
                  <a:pt x="950976" y="234696"/>
                </a:lnTo>
                <a:lnTo>
                  <a:pt x="961656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69419" y="4698479"/>
            <a:ext cx="1061085" cy="170815"/>
          </a:xfrm>
          <a:custGeom>
            <a:avLst/>
            <a:gdLst/>
            <a:ahLst/>
            <a:cxnLst/>
            <a:rect l="l" t="t" r="r" b="b"/>
            <a:pathLst>
              <a:path w="1061084" h="170814">
                <a:moveTo>
                  <a:pt x="1060704" y="19812"/>
                </a:moveTo>
                <a:lnTo>
                  <a:pt x="1057656" y="0"/>
                </a:lnTo>
                <a:lnTo>
                  <a:pt x="0" y="149352"/>
                </a:lnTo>
                <a:lnTo>
                  <a:pt x="1524" y="170675"/>
                </a:lnTo>
                <a:lnTo>
                  <a:pt x="1060704" y="1981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99643" y="4703051"/>
            <a:ext cx="1073150" cy="177165"/>
          </a:xfrm>
          <a:custGeom>
            <a:avLst/>
            <a:gdLst/>
            <a:ahLst/>
            <a:cxnLst/>
            <a:rect l="l" t="t" r="r" b="b"/>
            <a:pathLst>
              <a:path w="1073150" h="177164">
                <a:moveTo>
                  <a:pt x="1072896" y="155448"/>
                </a:moveTo>
                <a:lnTo>
                  <a:pt x="3060" y="0"/>
                </a:lnTo>
                <a:lnTo>
                  <a:pt x="0" y="19812"/>
                </a:lnTo>
                <a:lnTo>
                  <a:pt x="1069860" y="176784"/>
                </a:lnTo>
                <a:lnTo>
                  <a:pt x="1072896" y="15544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030723" y="4315701"/>
            <a:ext cx="1005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7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oo</a:t>
            </a:r>
            <a:r>
              <a:rPr sz="1425" baseline="2923" dirty="0">
                <a:latin typeface="Arial"/>
                <a:cs typeface="Arial"/>
              </a:rPr>
              <a:t>t</a:t>
            </a:r>
            <a:r>
              <a:rPr sz="1425" spc="-7" baseline="2923" dirty="0">
                <a:latin typeface="Arial"/>
                <a:cs typeface="Arial"/>
              </a:rPr>
              <a:t> o</a:t>
            </a:r>
            <a:r>
              <a:rPr sz="1425" baseline="2923" dirty="0">
                <a:latin typeface="Arial"/>
                <a:cs typeface="Arial"/>
              </a:rPr>
              <a:t>f</a:t>
            </a:r>
            <a:r>
              <a:rPr sz="1425" spc="7" baseline="2923" dirty="0">
                <a:latin typeface="Arial"/>
                <a:cs typeface="Arial"/>
              </a:rPr>
              <a:t> </a:t>
            </a:r>
            <a:r>
              <a:rPr sz="1425" spc="-7" baseline="2923" dirty="0">
                <a:latin typeface="Arial"/>
                <a:cs typeface="Arial"/>
              </a:rPr>
              <a:t>th</a:t>
            </a:r>
            <a:r>
              <a:rPr sz="1425" spc="7" baseline="2923" dirty="0">
                <a:latin typeface="Arial"/>
                <a:cs typeface="Arial"/>
              </a:rPr>
              <a:t>e </a:t>
            </a:r>
            <a:r>
              <a:rPr sz="1425" spc="-7" baseline="2923" dirty="0">
                <a:latin typeface="Arial"/>
                <a:cs typeface="Arial"/>
              </a:rPr>
              <a:t>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e</a:t>
            </a:r>
            <a:r>
              <a:rPr sz="1425" spc="7" baseline="2923" dirty="0">
                <a:latin typeface="Arial"/>
                <a:cs typeface="Arial"/>
              </a:rPr>
              <a:t>e</a:t>
            </a:r>
            <a:r>
              <a:rPr sz="1425" spc="-15" baseline="2923" dirty="0">
                <a:latin typeface="Arial"/>
                <a:cs typeface="Arial"/>
              </a:rPr>
              <a:t> </a:t>
            </a:r>
            <a:r>
              <a:rPr sz="1425" spc="22" baseline="2923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90755" y="4443971"/>
            <a:ext cx="535305" cy="154305"/>
          </a:xfrm>
          <a:custGeom>
            <a:avLst/>
            <a:gdLst/>
            <a:ahLst/>
            <a:cxnLst/>
            <a:rect l="l" t="t" r="r" b="b"/>
            <a:pathLst>
              <a:path w="535304" h="154304">
                <a:moveTo>
                  <a:pt x="22860" y="9144"/>
                </a:moveTo>
                <a:lnTo>
                  <a:pt x="16764" y="0"/>
                </a:lnTo>
                <a:lnTo>
                  <a:pt x="10668" y="0"/>
                </a:lnTo>
                <a:lnTo>
                  <a:pt x="6108" y="3048"/>
                </a:lnTo>
                <a:lnTo>
                  <a:pt x="1524" y="6083"/>
                </a:lnTo>
                <a:lnTo>
                  <a:pt x="0" y="12192"/>
                </a:lnTo>
                <a:lnTo>
                  <a:pt x="6108" y="21323"/>
                </a:lnTo>
                <a:lnTo>
                  <a:pt x="12192" y="22860"/>
                </a:lnTo>
                <a:lnTo>
                  <a:pt x="21348" y="16764"/>
                </a:lnTo>
                <a:lnTo>
                  <a:pt x="22860" y="9144"/>
                </a:lnTo>
                <a:close/>
              </a:path>
              <a:path w="535304" h="154304">
                <a:moveTo>
                  <a:pt x="47244" y="42672"/>
                </a:moveTo>
                <a:lnTo>
                  <a:pt x="42672" y="38100"/>
                </a:lnTo>
                <a:lnTo>
                  <a:pt x="39624" y="33528"/>
                </a:lnTo>
                <a:lnTo>
                  <a:pt x="33528" y="32004"/>
                </a:lnTo>
                <a:lnTo>
                  <a:pt x="28968" y="36563"/>
                </a:lnTo>
                <a:lnTo>
                  <a:pt x="24384" y="39624"/>
                </a:lnTo>
                <a:lnTo>
                  <a:pt x="24384" y="45720"/>
                </a:lnTo>
                <a:lnTo>
                  <a:pt x="30480" y="54864"/>
                </a:lnTo>
                <a:lnTo>
                  <a:pt x="36588" y="56388"/>
                </a:lnTo>
                <a:lnTo>
                  <a:pt x="41148" y="51803"/>
                </a:lnTo>
                <a:lnTo>
                  <a:pt x="45720" y="48768"/>
                </a:lnTo>
                <a:lnTo>
                  <a:pt x="47244" y="42672"/>
                </a:lnTo>
                <a:close/>
              </a:path>
              <a:path w="535304" h="154304">
                <a:moveTo>
                  <a:pt x="73152" y="70104"/>
                </a:moveTo>
                <a:lnTo>
                  <a:pt x="68580" y="64008"/>
                </a:lnTo>
                <a:lnTo>
                  <a:pt x="64008" y="64008"/>
                </a:lnTo>
                <a:lnTo>
                  <a:pt x="57912" y="62484"/>
                </a:lnTo>
                <a:lnTo>
                  <a:pt x="51828" y="65532"/>
                </a:lnTo>
                <a:lnTo>
                  <a:pt x="51828" y="71628"/>
                </a:lnTo>
                <a:lnTo>
                  <a:pt x="50292" y="76200"/>
                </a:lnTo>
                <a:lnTo>
                  <a:pt x="53340" y="82283"/>
                </a:lnTo>
                <a:lnTo>
                  <a:pt x="59448" y="83820"/>
                </a:lnTo>
                <a:lnTo>
                  <a:pt x="64008" y="83820"/>
                </a:lnTo>
                <a:lnTo>
                  <a:pt x="70104" y="80772"/>
                </a:lnTo>
                <a:lnTo>
                  <a:pt x="71628" y="76200"/>
                </a:lnTo>
                <a:lnTo>
                  <a:pt x="73152" y="70104"/>
                </a:lnTo>
                <a:close/>
              </a:path>
              <a:path w="535304" h="154304">
                <a:moveTo>
                  <a:pt x="112788" y="79248"/>
                </a:moveTo>
                <a:lnTo>
                  <a:pt x="108204" y="73152"/>
                </a:lnTo>
                <a:lnTo>
                  <a:pt x="103632" y="71628"/>
                </a:lnTo>
                <a:lnTo>
                  <a:pt x="97548" y="71628"/>
                </a:lnTo>
                <a:lnTo>
                  <a:pt x="92964" y="74663"/>
                </a:lnTo>
                <a:lnTo>
                  <a:pt x="91440" y="79248"/>
                </a:lnTo>
                <a:lnTo>
                  <a:pt x="89928" y="85344"/>
                </a:lnTo>
                <a:lnTo>
                  <a:pt x="92964" y="91440"/>
                </a:lnTo>
                <a:lnTo>
                  <a:pt x="99060" y="91440"/>
                </a:lnTo>
                <a:lnTo>
                  <a:pt x="103632" y="92964"/>
                </a:lnTo>
                <a:lnTo>
                  <a:pt x="109728" y="89903"/>
                </a:lnTo>
                <a:lnTo>
                  <a:pt x="111252" y="83820"/>
                </a:lnTo>
                <a:lnTo>
                  <a:pt x="112788" y="79248"/>
                </a:lnTo>
                <a:close/>
              </a:path>
              <a:path w="535304" h="154304">
                <a:moveTo>
                  <a:pt x="152400" y="86868"/>
                </a:moveTo>
                <a:lnTo>
                  <a:pt x="147828" y="82283"/>
                </a:lnTo>
                <a:lnTo>
                  <a:pt x="143268" y="80772"/>
                </a:lnTo>
                <a:lnTo>
                  <a:pt x="137160" y="79248"/>
                </a:lnTo>
                <a:lnTo>
                  <a:pt x="132588" y="83820"/>
                </a:lnTo>
                <a:lnTo>
                  <a:pt x="131064" y="88392"/>
                </a:lnTo>
                <a:lnTo>
                  <a:pt x="129540" y="94488"/>
                </a:lnTo>
                <a:lnTo>
                  <a:pt x="132588" y="99060"/>
                </a:lnTo>
                <a:lnTo>
                  <a:pt x="138684" y="100584"/>
                </a:lnTo>
                <a:lnTo>
                  <a:pt x="143268" y="102108"/>
                </a:lnTo>
                <a:lnTo>
                  <a:pt x="149352" y="99060"/>
                </a:lnTo>
                <a:lnTo>
                  <a:pt x="152400" y="86868"/>
                </a:lnTo>
                <a:close/>
              </a:path>
              <a:path w="535304" h="154304">
                <a:moveTo>
                  <a:pt x="192024" y="96012"/>
                </a:moveTo>
                <a:lnTo>
                  <a:pt x="187452" y="91440"/>
                </a:lnTo>
                <a:lnTo>
                  <a:pt x="182880" y="89903"/>
                </a:lnTo>
                <a:lnTo>
                  <a:pt x="176784" y="88392"/>
                </a:lnTo>
                <a:lnTo>
                  <a:pt x="172212" y="91440"/>
                </a:lnTo>
                <a:lnTo>
                  <a:pt x="170688" y="97523"/>
                </a:lnTo>
                <a:lnTo>
                  <a:pt x="169164" y="102108"/>
                </a:lnTo>
                <a:lnTo>
                  <a:pt x="172212" y="108204"/>
                </a:lnTo>
                <a:lnTo>
                  <a:pt x="184404" y="111252"/>
                </a:lnTo>
                <a:lnTo>
                  <a:pt x="188988" y="106680"/>
                </a:lnTo>
                <a:lnTo>
                  <a:pt x="190500" y="102108"/>
                </a:lnTo>
                <a:lnTo>
                  <a:pt x="192024" y="96012"/>
                </a:lnTo>
                <a:close/>
              </a:path>
              <a:path w="535304" h="154304">
                <a:moveTo>
                  <a:pt x="231648" y="105143"/>
                </a:moveTo>
                <a:lnTo>
                  <a:pt x="227088" y="99060"/>
                </a:lnTo>
                <a:lnTo>
                  <a:pt x="222504" y="97523"/>
                </a:lnTo>
                <a:lnTo>
                  <a:pt x="216408" y="97523"/>
                </a:lnTo>
                <a:lnTo>
                  <a:pt x="211848" y="100584"/>
                </a:lnTo>
                <a:lnTo>
                  <a:pt x="210312" y="106680"/>
                </a:lnTo>
                <a:lnTo>
                  <a:pt x="208788" y="111252"/>
                </a:lnTo>
                <a:lnTo>
                  <a:pt x="211848" y="117348"/>
                </a:lnTo>
                <a:lnTo>
                  <a:pt x="217932" y="117348"/>
                </a:lnTo>
                <a:lnTo>
                  <a:pt x="224028" y="118872"/>
                </a:lnTo>
                <a:lnTo>
                  <a:pt x="228600" y="115824"/>
                </a:lnTo>
                <a:lnTo>
                  <a:pt x="230124" y="109728"/>
                </a:lnTo>
                <a:lnTo>
                  <a:pt x="231648" y="105143"/>
                </a:lnTo>
                <a:close/>
              </a:path>
              <a:path w="535304" h="154304">
                <a:moveTo>
                  <a:pt x="271272" y="112763"/>
                </a:moveTo>
                <a:lnTo>
                  <a:pt x="266700" y="108204"/>
                </a:lnTo>
                <a:lnTo>
                  <a:pt x="262128" y="106680"/>
                </a:lnTo>
                <a:lnTo>
                  <a:pt x="256032" y="105143"/>
                </a:lnTo>
                <a:lnTo>
                  <a:pt x="251460" y="109728"/>
                </a:lnTo>
                <a:lnTo>
                  <a:pt x="249948" y="114300"/>
                </a:lnTo>
                <a:lnTo>
                  <a:pt x="248412" y="120383"/>
                </a:lnTo>
                <a:lnTo>
                  <a:pt x="251460" y="124968"/>
                </a:lnTo>
                <a:lnTo>
                  <a:pt x="257568" y="126492"/>
                </a:lnTo>
                <a:lnTo>
                  <a:pt x="263652" y="128003"/>
                </a:lnTo>
                <a:lnTo>
                  <a:pt x="268224" y="124968"/>
                </a:lnTo>
                <a:lnTo>
                  <a:pt x="271272" y="112763"/>
                </a:lnTo>
                <a:close/>
              </a:path>
              <a:path w="535304" h="154304">
                <a:moveTo>
                  <a:pt x="310908" y="124968"/>
                </a:moveTo>
                <a:lnTo>
                  <a:pt x="310908" y="112763"/>
                </a:lnTo>
                <a:lnTo>
                  <a:pt x="306324" y="108204"/>
                </a:lnTo>
                <a:lnTo>
                  <a:pt x="294132" y="108204"/>
                </a:lnTo>
                <a:lnTo>
                  <a:pt x="289560" y="112763"/>
                </a:lnTo>
                <a:lnTo>
                  <a:pt x="289560" y="123444"/>
                </a:lnTo>
                <a:lnTo>
                  <a:pt x="294132" y="128003"/>
                </a:lnTo>
                <a:lnTo>
                  <a:pt x="300228" y="129540"/>
                </a:lnTo>
                <a:lnTo>
                  <a:pt x="304800" y="129540"/>
                </a:lnTo>
                <a:lnTo>
                  <a:pt x="310908" y="124968"/>
                </a:lnTo>
                <a:close/>
              </a:path>
              <a:path w="535304" h="154304">
                <a:moveTo>
                  <a:pt x="350520" y="126492"/>
                </a:moveTo>
                <a:lnTo>
                  <a:pt x="350520" y="114300"/>
                </a:lnTo>
                <a:lnTo>
                  <a:pt x="347472" y="109728"/>
                </a:lnTo>
                <a:lnTo>
                  <a:pt x="335280" y="109728"/>
                </a:lnTo>
                <a:lnTo>
                  <a:pt x="330708" y="114300"/>
                </a:lnTo>
                <a:lnTo>
                  <a:pt x="330708" y="124968"/>
                </a:lnTo>
                <a:lnTo>
                  <a:pt x="335280" y="129540"/>
                </a:lnTo>
                <a:lnTo>
                  <a:pt x="345948" y="129540"/>
                </a:lnTo>
                <a:lnTo>
                  <a:pt x="350520" y="126492"/>
                </a:lnTo>
                <a:close/>
              </a:path>
              <a:path w="535304" h="154304">
                <a:moveTo>
                  <a:pt x="391668" y="126492"/>
                </a:moveTo>
                <a:lnTo>
                  <a:pt x="391668" y="115824"/>
                </a:lnTo>
                <a:lnTo>
                  <a:pt x="387108" y="111252"/>
                </a:lnTo>
                <a:lnTo>
                  <a:pt x="376428" y="111252"/>
                </a:lnTo>
                <a:lnTo>
                  <a:pt x="371868" y="115824"/>
                </a:lnTo>
                <a:lnTo>
                  <a:pt x="371868" y="126492"/>
                </a:lnTo>
                <a:lnTo>
                  <a:pt x="374904" y="131064"/>
                </a:lnTo>
                <a:lnTo>
                  <a:pt x="387108" y="131064"/>
                </a:lnTo>
                <a:lnTo>
                  <a:pt x="391668" y="126492"/>
                </a:lnTo>
                <a:close/>
              </a:path>
              <a:path w="535304" h="154304">
                <a:moveTo>
                  <a:pt x="432828" y="121920"/>
                </a:moveTo>
                <a:lnTo>
                  <a:pt x="432828" y="117348"/>
                </a:lnTo>
                <a:lnTo>
                  <a:pt x="428244" y="112763"/>
                </a:lnTo>
                <a:lnTo>
                  <a:pt x="422148" y="112763"/>
                </a:lnTo>
                <a:lnTo>
                  <a:pt x="416052" y="111252"/>
                </a:lnTo>
                <a:lnTo>
                  <a:pt x="411480" y="115824"/>
                </a:lnTo>
                <a:lnTo>
                  <a:pt x="411480" y="128003"/>
                </a:lnTo>
                <a:lnTo>
                  <a:pt x="416052" y="132588"/>
                </a:lnTo>
                <a:lnTo>
                  <a:pt x="426720" y="132588"/>
                </a:lnTo>
                <a:lnTo>
                  <a:pt x="431292" y="128003"/>
                </a:lnTo>
                <a:lnTo>
                  <a:pt x="432828" y="121920"/>
                </a:lnTo>
                <a:close/>
              </a:path>
              <a:path w="535304" h="154304">
                <a:moveTo>
                  <a:pt x="472440" y="129540"/>
                </a:moveTo>
                <a:lnTo>
                  <a:pt x="472440" y="117348"/>
                </a:lnTo>
                <a:lnTo>
                  <a:pt x="467868" y="112763"/>
                </a:lnTo>
                <a:lnTo>
                  <a:pt x="457200" y="112763"/>
                </a:lnTo>
                <a:lnTo>
                  <a:pt x="452628" y="117348"/>
                </a:lnTo>
                <a:lnTo>
                  <a:pt x="452628" y="128003"/>
                </a:lnTo>
                <a:lnTo>
                  <a:pt x="457200" y="132588"/>
                </a:lnTo>
                <a:lnTo>
                  <a:pt x="461772" y="134112"/>
                </a:lnTo>
                <a:lnTo>
                  <a:pt x="467868" y="134112"/>
                </a:lnTo>
                <a:lnTo>
                  <a:pt x="472440" y="129540"/>
                </a:lnTo>
                <a:close/>
              </a:path>
              <a:path w="535304" h="154304">
                <a:moveTo>
                  <a:pt x="534924" y="124968"/>
                </a:moveTo>
                <a:lnTo>
                  <a:pt x="473964" y="92964"/>
                </a:lnTo>
                <a:lnTo>
                  <a:pt x="472440" y="153924"/>
                </a:lnTo>
                <a:lnTo>
                  <a:pt x="534924" y="12496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01167" y="4712195"/>
            <a:ext cx="53340" cy="196850"/>
          </a:xfrm>
          <a:custGeom>
            <a:avLst/>
            <a:gdLst/>
            <a:ahLst/>
            <a:cxnLst/>
            <a:rect l="l" t="t" r="r" b="b"/>
            <a:pathLst>
              <a:path w="53340" h="196850">
                <a:moveTo>
                  <a:pt x="53340" y="193548"/>
                </a:moveTo>
                <a:lnTo>
                  <a:pt x="19812" y="0"/>
                </a:lnTo>
                <a:lnTo>
                  <a:pt x="0" y="3048"/>
                </a:lnTo>
                <a:lnTo>
                  <a:pt x="32016" y="196596"/>
                </a:lnTo>
                <a:lnTo>
                  <a:pt x="53340" y="19354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84787" y="5085575"/>
            <a:ext cx="441959" cy="243840"/>
          </a:xfrm>
          <a:custGeom>
            <a:avLst/>
            <a:gdLst/>
            <a:ahLst/>
            <a:cxnLst/>
            <a:rect l="l" t="t" r="r" b="b"/>
            <a:pathLst>
              <a:path w="441960" h="243839">
                <a:moveTo>
                  <a:pt x="441960" y="16764"/>
                </a:moveTo>
                <a:lnTo>
                  <a:pt x="432816" y="0"/>
                </a:lnTo>
                <a:lnTo>
                  <a:pt x="0" y="225539"/>
                </a:lnTo>
                <a:lnTo>
                  <a:pt x="9156" y="243840"/>
                </a:lnTo>
                <a:lnTo>
                  <a:pt x="441960" y="1676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02363" y="5082514"/>
            <a:ext cx="269875" cy="239395"/>
          </a:xfrm>
          <a:custGeom>
            <a:avLst/>
            <a:gdLst/>
            <a:ahLst/>
            <a:cxnLst/>
            <a:rect l="l" t="t" r="r" b="b"/>
            <a:pathLst>
              <a:path w="269875" h="239395">
                <a:moveTo>
                  <a:pt x="269760" y="224040"/>
                </a:moveTo>
                <a:lnTo>
                  <a:pt x="13716" y="0"/>
                </a:lnTo>
                <a:lnTo>
                  <a:pt x="0" y="15240"/>
                </a:lnTo>
                <a:lnTo>
                  <a:pt x="256032" y="239280"/>
                </a:lnTo>
                <a:lnTo>
                  <a:pt x="269760" y="22404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24027" y="5076431"/>
            <a:ext cx="144780" cy="245745"/>
          </a:xfrm>
          <a:custGeom>
            <a:avLst/>
            <a:gdLst/>
            <a:ahLst/>
            <a:cxnLst/>
            <a:rect l="l" t="t" r="r" b="b"/>
            <a:pathLst>
              <a:path w="144779" h="245745">
                <a:moveTo>
                  <a:pt x="144780" y="236220"/>
                </a:moveTo>
                <a:lnTo>
                  <a:pt x="18288" y="0"/>
                </a:lnTo>
                <a:lnTo>
                  <a:pt x="0" y="9144"/>
                </a:lnTo>
                <a:lnTo>
                  <a:pt x="128016" y="245364"/>
                </a:lnTo>
                <a:lnTo>
                  <a:pt x="144780" y="23622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28927" y="5056619"/>
            <a:ext cx="47625" cy="271780"/>
          </a:xfrm>
          <a:custGeom>
            <a:avLst/>
            <a:gdLst/>
            <a:ahLst/>
            <a:cxnLst/>
            <a:rect l="l" t="t" r="r" b="b"/>
            <a:pathLst>
              <a:path w="47625" h="271779">
                <a:moveTo>
                  <a:pt x="47256" y="3035"/>
                </a:moveTo>
                <a:lnTo>
                  <a:pt x="27432" y="0"/>
                </a:lnTo>
                <a:lnTo>
                  <a:pt x="0" y="269735"/>
                </a:lnTo>
                <a:lnTo>
                  <a:pt x="19812" y="271272"/>
                </a:lnTo>
                <a:lnTo>
                  <a:pt x="47256" y="303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93575" y="4866119"/>
            <a:ext cx="504825" cy="213360"/>
          </a:xfrm>
          <a:custGeom>
            <a:avLst/>
            <a:gdLst/>
            <a:ahLst/>
            <a:cxnLst/>
            <a:rect l="l" t="t" r="r" b="b"/>
            <a:pathLst>
              <a:path w="504825" h="213360">
                <a:moveTo>
                  <a:pt x="0" y="0"/>
                </a:moveTo>
                <a:lnTo>
                  <a:pt x="0" y="213360"/>
                </a:lnTo>
                <a:lnTo>
                  <a:pt x="504442" y="213360"/>
                </a:lnTo>
                <a:lnTo>
                  <a:pt x="5044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84444" y="4855451"/>
            <a:ext cx="524510" cy="234950"/>
          </a:xfrm>
          <a:custGeom>
            <a:avLst/>
            <a:gdLst/>
            <a:ahLst/>
            <a:cxnLst/>
            <a:rect l="l" t="t" r="r" b="b"/>
            <a:pathLst>
              <a:path w="524510" h="234950">
                <a:moveTo>
                  <a:pt x="524243" y="234683"/>
                </a:moveTo>
                <a:lnTo>
                  <a:pt x="524243" y="0"/>
                </a:lnTo>
                <a:lnTo>
                  <a:pt x="0" y="0"/>
                </a:lnTo>
                <a:lnTo>
                  <a:pt x="0" y="234683"/>
                </a:lnTo>
                <a:lnTo>
                  <a:pt x="9131" y="234683"/>
                </a:lnTo>
                <a:lnTo>
                  <a:pt x="9131" y="19812"/>
                </a:lnTo>
                <a:lnTo>
                  <a:pt x="19799" y="10668"/>
                </a:lnTo>
                <a:lnTo>
                  <a:pt x="19799" y="19812"/>
                </a:lnTo>
                <a:lnTo>
                  <a:pt x="504431" y="19812"/>
                </a:lnTo>
                <a:lnTo>
                  <a:pt x="504431" y="10668"/>
                </a:lnTo>
                <a:lnTo>
                  <a:pt x="513575" y="19812"/>
                </a:lnTo>
                <a:lnTo>
                  <a:pt x="513575" y="234683"/>
                </a:lnTo>
                <a:lnTo>
                  <a:pt x="524243" y="234683"/>
                </a:lnTo>
                <a:close/>
              </a:path>
              <a:path w="524510" h="234950">
                <a:moveTo>
                  <a:pt x="19799" y="19812"/>
                </a:moveTo>
                <a:lnTo>
                  <a:pt x="19799" y="10668"/>
                </a:lnTo>
                <a:lnTo>
                  <a:pt x="9131" y="19812"/>
                </a:lnTo>
                <a:lnTo>
                  <a:pt x="19799" y="19812"/>
                </a:lnTo>
                <a:close/>
              </a:path>
              <a:path w="524510" h="234950">
                <a:moveTo>
                  <a:pt x="19799" y="213360"/>
                </a:moveTo>
                <a:lnTo>
                  <a:pt x="19799" y="19812"/>
                </a:lnTo>
                <a:lnTo>
                  <a:pt x="9131" y="19812"/>
                </a:lnTo>
                <a:lnTo>
                  <a:pt x="9131" y="213360"/>
                </a:lnTo>
                <a:lnTo>
                  <a:pt x="19799" y="213360"/>
                </a:lnTo>
                <a:close/>
              </a:path>
              <a:path w="524510" h="234950">
                <a:moveTo>
                  <a:pt x="513575" y="213360"/>
                </a:moveTo>
                <a:lnTo>
                  <a:pt x="9131" y="213360"/>
                </a:lnTo>
                <a:lnTo>
                  <a:pt x="19799" y="224028"/>
                </a:lnTo>
                <a:lnTo>
                  <a:pt x="19799" y="234683"/>
                </a:lnTo>
                <a:lnTo>
                  <a:pt x="504431" y="234683"/>
                </a:lnTo>
                <a:lnTo>
                  <a:pt x="504431" y="224028"/>
                </a:lnTo>
                <a:lnTo>
                  <a:pt x="513575" y="213360"/>
                </a:lnTo>
                <a:close/>
              </a:path>
              <a:path w="524510" h="234950">
                <a:moveTo>
                  <a:pt x="19799" y="234683"/>
                </a:moveTo>
                <a:lnTo>
                  <a:pt x="19799" y="224028"/>
                </a:lnTo>
                <a:lnTo>
                  <a:pt x="9131" y="213360"/>
                </a:lnTo>
                <a:lnTo>
                  <a:pt x="9131" y="234683"/>
                </a:lnTo>
                <a:lnTo>
                  <a:pt x="19799" y="234683"/>
                </a:lnTo>
                <a:close/>
              </a:path>
              <a:path w="524510" h="234950">
                <a:moveTo>
                  <a:pt x="513575" y="19812"/>
                </a:moveTo>
                <a:lnTo>
                  <a:pt x="504431" y="10668"/>
                </a:lnTo>
                <a:lnTo>
                  <a:pt x="504431" y="19812"/>
                </a:lnTo>
                <a:lnTo>
                  <a:pt x="513575" y="19812"/>
                </a:lnTo>
                <a:close/>
              </a:path>
              <a:path w="524510" h="234950">
                <a:moveTo>
                  <a:pt x="513575" y="213360"/>
                </a:moveTo>
                <a:lnTo>
                  <a:pt x="513575" y="19812"/>
                </a:lnTo>
                <a:lnTo>
                  <a:pt x="504431" y="19812"/>
                </a:lnTo>
                <a:lnTo>
                  <a:pt x="504431" y="213360"/>
                </a:lnTo>
                <a:lnTo>
                  <a:pt x="513575" y="213360"/>
                </a:lnTo>
                <a:close/>
              </a:path>
              <a:path w="524510" h="234950">
                <a:moveTo>
                  <a:pt x="513575" y="234683"/>
                </a:moveTo>
                <a:lnTo>
                  <a:pt x="513575" y="213360"/>
                </a:lnTo>
                <a:lnTo>
                  <a:pt x="504431" y="224028"/>
                </a:lnTo>
                <a:lnTo>
                  <a:pt x="504431" y="234683"/>
                </a:lnTo>
                <a:lnTo>
                  <a:pt x="513575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109703" y="4894821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l-B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669519" y="4858499"/>
            <a:ext cx="504825" cy="213360"/>
          </a:xfrm>
          <a:custGeom>
            <a:avLst/>
            <a:gdLst/>
            <a:ahLst/>
            <a:cxnLst/>
            <a:rect l="l" t="t" r="r" b="b"/>
            <a:pathLst>
              <a:path w="504825" h="213360">
                <a:moveTo>
                  <a:pt x="0" y="0"/>
                </a:moveTo>
                <a:lnTo>
                  <a:pt x="0" y="213360"/>
                </a:lnTo>
                <a:lnTo>
                  <a:pt x="504442" y="213360"/>
                </a:lnTo>
                <a:lnTo>
                  <a:pt x="5044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58864" y="4847831"/>
            <a:ext cx="524510" cy="234950"/>
          </a:xfrm>
          <a:custGeom>
            <a:avLst/>
            <a:gdLst/>
            <a:ahLst/>
            <a:cxnLst/>
            <a:rect l="l" t="t" r="r" b="b"/>
            <a:pathLst>
              <a:path w="524509" h="234950">
                <a:moveTo>
                  <a:pt x="524243" y="234683"/>
                </a:moveTo>
                <a:lnTo>
                  <a:pt x="524243" y="0"/>
                </a:lnTo>
                <a:lnTo>
                  <a:pt x="0" y="0"/>
                </a:lnTo>
                <a:lnTo>
                  <a:pt x="0" y="234683"/>
                </a:lnTo>
                <a:lnTo>
                  <a:pt x="10655" y="234683"/>
                </a:lnTo>
                <a:lnTo>
                  <a:pt x="10655" y="21323"/>
                </a:lnTo>
                <a:lnTo>
                  <a:pt x="19799" y="10668"/>
                </a:lnTo>
                <a:lnTo>
                  <a:pt x="19799" y="21323"/>
                </a:lnTo>
                <a:lnTo>
                  <a:pt x="504431" y="21323"/>
                </a:lnTo>
                <a:lnTo>
                  <a:pt x="504431" y="10668"/>
                </a:lnTo>
                <a:lnTo>
                  <a:pt x="515099" y="21323"/>
                </a:lnTo>
                <a:lnTo>
                  <a:pt x="515099" y="234683"/>
                </a:lnTo>
                <a:lnTo>
                  <a:pt x="524243" y="234683"/>
                </a:lnTo>
                <a:close/>
              </a:path>
              <a:path w="524509" h="234950">
                <a:moveTo>
                  <a:pt x="19799" y="21323"/>
                </a:moveTo>
                <a:lnTo>
                  <a:pt x="19799" y="10668"/>
                </a:lnTo>
                <a:lnTo>
                  <a:pt x="10655" y="21323"/>
                </a:lnTo>
                <a:lnTo>
                  <a:pt x="19799" y="21323"/>
                </a:lnTo>
                <a:close/>
              </a:path>
              <a:path w="524509" h="234950">
                <a:moveTo>
                  <a:pt x="19799" y="214884"/>
                </a:moveTo>
                <a:lnTo>
                  <a:pt x="19799" y="21323"/>
                </a:lnTo>
                <a:lnTo>
                  <a:pt x="10655" y="21323"/>
                </a:lnTo>
                <a:lnTo>
                  <a:pt x="10655" y="214884"/>
                </a:lnTo>
                <a:lnTo>
                  <a:pt x="19799" y="214884"/>
                </a:lnTo>
                <a:close/>
              </a:path>
              <a:path w="524509" h="234950">
                <a:moveTo>
                  <a:pt x="515099" y="214884"/>
                </a:moveTo>
                <a:lnTo>
                  <a:pt x="10655" y="214884"/>
                </a:lnTo>
                <a:lnTo>
                  <a:pt x="19799" y="224028"/>
                </a:lnTo>
                <a:lnTo>
                  <a:pt x="19799" y="234683"/>
                </a:lnTo>
                <a:lnTo>
                  <a:pt x="504431" y="234683"/>
                </a:lnTo>
                <a:lnTo>
                  <a:pt x="504431" y="224028"/>
                </a:lnTo>
                <a:lnTo>
                  <a:pt x="515099" y="214884"/>
                </a:lnTo>
                <a:close/>
              </a:path>
              <a:path w="524509" h="234950">
                <a:moveTo>
                  <a:pt x="19799" y="234683"/>
                </a:moveTo>
                <a:lnTo>
                  <a:pt x="19799" y="224028"/>
                </a:lnTo>
                <a:lnTo>
                  <a:pt x="10655" y="214884"/>
                </a:lnTo>
                <a:lnTo>
                  <a:pt x="10655" y="234683"/>
                </a:lnTo>
                <a:lnTo>
                  <a:pt x="19799" y="234683"/>
                </a:lnTo>
                <a:close/>
              </a:path>
              <a:path w="524509" h="234950">
                <a:moveTo>
                  <a:pt x="515099" y="21323"/>
                </a:moveTo>
                <a:lnTo>
                  <a:pt x="504431" y="10668"/>
                </a:lnTo>
                <a:lnTo>
                  <a:pt x="504431" y="21323"/>
                </a:lnTo>
                <a:lnTo>
                  <a:pt x="515099" y="21323"/>
                </a:lnTo>
                <a:close/>
              </a:path>
              <a:path w="524509" h="234950">
                <a:moveTo>
                  <a:pt x="515099" y="214884"/>
                </a:moveTo>
                <a:lnTo>
                  <a:pt x="515099" y="21323"/>
                </a:lnTo>
                <a:lnTo>
                  <a:pt x="504431" y="21323"/>
                </a:lnTo>
                <a:lnTo>
                  <a:pt x="504431" y="214884"/>
                </a:lnTo>
                <a:lnTo>
                  <a:pt x="515099" y="214884"/>
                </a:lnTo>
                <a:close/>
              </a:path>
              <a:path w="524509" h="234950">
                <a:moveTo>
                  <a:pt x="515099" y="234683"/>
                </a:moveTo>
                <a:lnTo>
                  <a:pt x="515099" y="214884"/>
                </a:lnTo>
                <a:lnTo>
                  <a:pt x="504431" y="224028"/>
                </a:lnTo>
                <a:lnTo>
                  <a:pt x="504431" y="234683"/>
                </a:lnTo>
                <a:lnTo>
                  <a:pt x="515099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90219" y="4894821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l-B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801864" y="4858499"/>
            <a:ext cx="502920" cy="213360"/>
          </a:xfrm>
          <a:custGeom>
            <a:avLst/>
            <a:gdLst/>
            <a:ahLst/>
            <a:cxnLst/>
            <a:rect l="l" t="t" r="r" b="b"/>
            <a:pathLst>
              <a:path w="502920" h="213360">
                <a:moveTo>
                  <a:pt x="0" y="0"/>
                </a:moveTo>
                <a:lnTo>
                  <a:pt x="0" y="213360"/>
                </a:lnTo>
                <a:lnTo>
                  <a:pt x="502920" y="213360"/>
                </a:lnTo>
                <a:lnTo>
                  <a:pt x="502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91183" y="4847831"/>
            <a:ext cx="524510" cy="234950"/>
          </a:xfrm>
          <a:custGeom>
            <a:avLst/>
            <a:gdLst/>
            <a:ahLst/>
            <a:cxnLst/>
            <a:rect l="l" t="t" r="r" b="b"/>
            <a:pathLst>
              <a:path w="524509" h="234950">
                <a:moveTo>
                  <a:pt x="524256" y="234683"/>
                </a:moveTo>
                <a:lnTo>
                  <a:pt x="524256" y="0"/>
                </a:lnTo>
                <a:lnTo>
                  <a:pt x="0" y="0"/>
                </a:lnTo>
                <a:lnTo>
                  <a:pt x="0" y="234683"/>
                </a:lnTo>
                <a:lnTo>
                  <a:pt x="10680" y="234683"/>
                </a:lnTo>
                <a:lnTo>
                  <a:pt x="10680" y="21323"/>
                </a:lnTo>
                <a:lnTo>
                  <a:pt x="19812" y="10668"/>
                </a:lnTo>
                <a:lnTo>
                  <a:pt x="19812" y="21323"/>
                </a:lnTo>
                <a:lnTo>
                  <a:pt x="504444" y="21323"/>
                </a:lnTo>
                <a:lnTo>
                  <a:pt x="504444" y="10668"/>
                </a:lnTo>
                <a:lnTo>
                  <a:pt x="513600" y="21323"/>
                </a:lnTo>
                <a:lnTo>
                  <a:pt x="513600" y="234683"/>
                </a:lnTo>
                <a:lnTo>
                  <a:pt x="524256" y="234683"/>
                </a:lnTo>
                <a:close/>
              </a:path>
              <a:path w="524509" h="234950">
                <a:moveTo>
                  <a:pt x="19812" y="21323"/>
                </a:moveTo>
                <a:lnTo>
                  <a:pt x="19812" y="10668"/>
                </a:lnTo>
                <a:lnTo>
                  <a:pt x="10680" y="21323"/>
                </a:lnTo>
                <a:lnTo>
                  <a:pt x="19812" y="21323"/>
                </a:lnTo>
                <a:close/>
              </a:path>
              <a:path w="524509" h="234950">
                <a:moveTo>
                  <a:pt x="19812" y="214884"/>
                </a:moveTo>
                <a:lnTo>
                  <a:pt x="19812" y="21323"/>
                </a:lnTo>
                <a:lnTo>
                  <a:pt x="10680" y="21323"/>
                </a:lnTo>
                <a:lnTo>
                  <a:pt x="10680" y="214884"/>
                </a:lnTo>
                <a:lnTo>
                  <a:pt x="19812" y="214884"/>
                </a:lnTo>
                <a:close/>
              </a:path>
              <a:path w="524509" h="234950">
                <a:moveTo>
                  <a:pt x="513600" y="214884"/>
                </a:moveTo>
                <a:lnTo>
                  <a:pt x="10680" y="214884"/>
                </a:lnTo>
                <a:lnTo>
                  <a:pt x="19812" y="224028"/>
                </a:lnTo>
                <a:lnTo>
                  <a:pt x="19812" y="234683"/>
                </a:lnTo>
                <a:lnTo>
                  <a:pt x="504444" y="234683"/>
                </a:lnTo>
                <a:lnTo>
                  <a:pt x="504444" y="224028"/>
                </a:lnTo>
                <a:lnTo>
                  <a:pt x="513600" y="214884"/>
                </a:lnTo>
                <a:close/>
              </a:path>
              <a:path w="524509" h="234950">
                <a:moveTo>
                  <a:pt x="19812" y="234683"/>
                </a:moveTo>
                <a:lnTo>
                  <a:pt x="19812" y="224028"/>
                </a:lnTo>
                <a:lnTo>
                  <a:pt x="10680" y="214884"/>
                </a:lnTo>
                <a:lnTo>
                  <a:pt x="10680" y="234683"/>
                </a:lnTo>
                <a:lnTo>
                  <a:pt x="19812" y="234683"/>
                </a:lnTo>
                <a:close/>
              </a:path>
              <a:path w="524509" h="234950">
                <a:moveTo>
                  <a:pt x="513600" y="21323"/>
                </a:moveTo>
                <a:lnTo>
                  <a:pt x="504444" y="10668"/>
                </a:lnTo>
                <a:lnTo>
                  <a:pt x="504444" y="21323"/>
                </a:lnTo>
                <a:lnTo>
                  <a:pt x="513600" y="21323"/>
                </a:lnTo>
                <a:close/>
              </a:path>
              <a:path w="524509" h="234950">
                <a:moveTo>
                  <a:pt x="513600" y="214884"/>
                </a:moveTo>
                <a:lnTo>
                  <a:pt x="513600" y="21323"/>
                </a:lnTo>
                <a:lnTo>
                  <a:pt x="504444" y="21323"/>
                </a:lnTo>
                <a:lnTo>
                  <a:pt x="504444" y="214884"/>
                </a:lnTo>
                <a:lnTo>
                  <a:pt x="513600" y="214884"/>
                </a:lnTo>
                <a:close/>
              </a:path>
              <a:path w="524509" h="234950">
                <a:moveTo>
                  <a:pt x="513600" y="234683"/>
                </a:moveTo>
                <a:lnTo>
                  <a:pt x="513600" y="214884"/>
                </a:lnTo>
                <a:lnTo>
                  <a:pt x="504444" y="224028"/>
                </a:lnTo>
                <a:lnTo>
                  <a:pt x="504444" y="234683"/>
                </a:lnTo>
                <a:lnTo>
                  <a:pt x="5136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304263" y="4894821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l-B</a:t>
            </a:r>
            <a:r>
              <a:rPr sz="450" spc="15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918443" y="5321795"/>
            <a:ext cx="800100" cy="215265"/>
          </a:xfrm>
          <a:custGeom>
            <a:avLst/>
            <a:gdLst/>
            <a:ahLst/>
            <a:cxnLst/>
            <a:rect l="l" t="t" r="r" b="b"/>
            <a:pathLst>
              <a:path w="800100" h="215264">
                <a:moveTo>
                  <a:pt x="0" y="0"/>
                </a:moveTo>
                <a:lnTo>
                  <a:pt x="0" y="214882"/>
                </a:lnTo>
                <a:lnTo>
                  <a:pt x="800100" y="214882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09299" y="5312651"/>
            <a:ext cx="818515" cy="233679"/>
          </a:xfrm>
          <a:custGeom>
            <a:avLst/>
            <a:gdLst/>
            <a:ahLst/>
            <a:cxnLst/>
            <a:rect l="l" t="t" r="r" b="b"/>
            <a:pathLst>
              <a:path w="818514" h="233679">
                <a:moveTo>
                  <a:pt x="818388" y="233172"/>
                </a:moveTo>
                <a:lnTo>
                  <a:pt x="818388" y="0"/>
                </a:lnTo>
                <a:lnTo>
                  <a:pt x="0" y="0"/>
                </a:lnTo>
                <a:lnTo>
                  <a:pt x="0" y="233172"/>
                </a:lnTo>
                <a:lnTo>
                  <a:pt x="9144" y="233172"/>
                </a:lnTo>
                <a:lnTo>
                  <a:pt x="9144" y="19812"/>
                </a:lnTo>
                <a:lnTo>
                  <a:pt x="19824" y="9144"/>
                </a:lnTo>
                <a:lnTo>
                  <a:pt x="19824" y="19812"/>
                </a:lnTo>
                <a:lnTo>
                  <a:pt x="798576" y="19812"/>
                </a:lnTo>
                <a:lnTo>
                  <a:pt x="798576" y="9144"/>
                </a:lnTo>
                <a:lnTo>
                  <a:pt x="809244" y="19812"/>
                </a:lnTo>
                <a:lnTo>
                  <a:pt x="809244" y="233172"/>
                </a:lnTo>
                <a:lnTo>
                  <a:pt x="818388" y="233172"/>
                </a:lnTo>
                <a:close/>
              </a:path>
              <a:path w="818514" h="233679">
                <a:moveTo>
                  <a:pt x="19824" y="19812"/>
                </a:moveTo>
                <a:lnTo>
                  <a:pt x="19824" y="9144"/>
                </a:lnTo>
                <a:lnTo>
                  <a:pt x="9144" y="19812"/>
                </a:lnTo>
                <a:lnTo>
                  <a:pt x="19824" y="19812"/>
                </a:lnTo>
                <a:close/>
              </a:path>
              <a:path w="818514" h="233679">
                <a:moveTo>
                  <a:pt x="19824" y="213360"/>
                </a:moveTo>
                <a:lnTo>
                  <a:pt x="19824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24" y="213360"/>
                </a:lnTo>
                <a:close/>
              </a:path>
              <a:path w="818514" h="233679">
                <a:moveTo>
                  <a:pt x="809244" y="213360"/>
                </a:moveTo>
                <a:lnTo>
                  <a:pt x="9144" y="213360"/>
                </a:lnTo>
                <a:lnTo>
                  <a:pt x="19824" y="224028"/>
                </a:lnTo>
                <a:lnTo>
                  <a:pt x="19824" y="233172"/>
                </a:lnTo>
                <a:lnTo>
                  <a:pt x="798576" y="233172"/>
                </a:lnTo>
                <a:lnTo>
                  <a:pt x="798576" y="224028"/>
                </a:lnTo>
                <a:lnTo>
                  <a:pt x="809244" y="213360"/>
                </a:lnTo>
                <a:close/>
              </a:path>
              <a:path w="818514" h="233679">
                <a:moveTo>
                  <a:pt x="19824" y="233172"/>
                </a:moveTo>
                <a:lnTo>
                  <a:pt x="19824" y="224028"/>
                </a:lnTo>
                <a:lnTo>
                  <a:pt x="9144" y="213360"/>
                </a:lnTo>
                <a:lnTo>
                  <a:pt x="9144" y="233172"/>
                </a:lnTo>
                <a:lnTo>
                  <a:pt x="19824" y="233172"/>
                </a:lnTo>
                <a:close/>
              </a:path>
              <a:path w="818514" h="233679">
                <a:moveTo>
                  <a:pt x="809244" y="19812"/>
                </a:moveTo>
                <a:lnTo>
                  <a:pt x="798576" y="9144"/>
                </a:lnTo>
                <a:lnTo>
                  <a:pt x="798576" y="19812"/>
                </a:lnTo>
                <a:lnTo>
                  <a:pt x="809244" y="19812"/>
                </a:lnTo>
                <a:close/>
              </a:path>
              <a:path w="818514" h="233679">
                <a:moveTo>
                  <a:pt x="809244" y="213360"/>
                </a:moveTo>
                <a:lnTo>
                  <a:pt x="809244" y="19812"/>
                </a:lnTo>
                <a:lnTo>
                  <a:pt x="798576" y="19812"/>
                </a:lnTo>
                <a:lnTo>
                  <a:pt x="798576" y="213360"/>
                </a:lnTo>
                <a:lnTo>
                  <a:pt x="809244" y="213360"/>
                </a:lnTo>
                <a:close/>
              </a:path>
              <a:path w="818514" h="233679">
                <a:moveTo>
                  <a:pt x="809244" y="233172"/>
                </a:moveTo>
                <a:lnTo>
                  <a:pt x="809244" y="213360"/>
                </a:lnTo>
                <a:lnTo>
                  <a:pt x="798576" y="224028"/>
                </a:lnTo>
                <a:lnTo>
                  <a:pt x="798576" y="233172"/>
                </a:lnTo>
                <a:lnTo>
                  <a:pt x="809244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056619" y="5530316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l-A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822175" y="5329415"/>
            <a:ext cx="800100" cy="213360"/>
          </a:xfrm>
          <a:custGeom>
            <a:avLst/>
            <a:gdLst/>
            <a:ahLst/>
            <a:cxnLst/>
            <a:rect l="l" t="t" r="r" b="b"/>
            <a:pathLst>
              <a:path w="800100" h="213360">
                <a:moveTo>
                  <a:pt x="0" y="0"/>
                </a:moveTo>
                <a:lnTo>
                  <a:pt x="0" y="213360"/>
                </a:lnTo>
                <a:lnTo>
                  <a:pt x="800100" y="213360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13044" y="5318734"/>
            <a:ext cx="818515" cy="234950"/>
          </a:xfrm>
          <a:custGeom>
            <a:avLst/>
            <a:gdLst/>
            <a:ahLst/>
            <a:cxnLst/>
            <a:rect l="l" t="t" r="r" b="b"/>
            <a:pathLst>
              <a:path w="818515" h="234950">
                <a:moveTo>
                  <a:pt x="818375" y="234708"/>
                </a:moveTo>
                <a:lnTo>
                  <a:pt x="818375" y="0"/>
                </a:lnTo>
                <a:lnTo>
                  <a:pt x="0" y="0"/>
                </a:lnTo>
                <a:lnTo>
                  <a:pt x="0" y="234708"/>
                </a:lnTo>
                <a:lnTo>
                  <a:pt x="9131" y="234708"/>
                </a:lnTo>
                <a:lnTo>
                  <a:pt x="9131" y="21348"/>
                </a:lnTo>
                <a:lnTo>
                  <a:pt x="19799" y="10680"/>
                </a:lnTo>
                <a:lnTo>
                  <a:pt x="19799" y="21348"/>
                </a:lnTo>
                <a:lnTo>
                  <a:pt x="798563" y="21348"/>
                </a:lnTo>
                <a:lnTo>
                  <a:pt x="798563" y="10680"/>
                </a:lnTo>
                <a:lnTo>
                  <a:pt x="809231" y="21348"/>
                </a:lnTo>
                <a:lnTo>
                  <a:pt x="809231" y="234708"/>
                </a:lnTo>
                <a:lnTo>
                  <a:pt x="818375" y="234708"/>
                </a:lnTo>
                <a:close/>
              </a:path>
              <a:path w="818515" h="234950">
                <a:moveTo>
                  <a:pt x="19799" y="21348"/>
                </a:moveTo>
                <a:lnTo>
                  <a:pt x="19799" y="10680"/>
                </a:lnTo>
                <a:lnTo>
                  <a:pt x="9131" y="21348"/>
                </a:lnTo>
                <a:lnTo>
                  <a:pt x="19799" y="21348"/>
                </a:lnTo>
                <a:close/>
              </a:path>
              <a:path w="818515" h="234950">
                <a:moveTo>
                  <a:pt x="19799" y="214896"/>
                </a:moveTo>
                <a:lnTo>
                  <a:pt x="19799" y="21348"/>
                </a:lnTo>
                <a:lnTo>
                  <a:pt x="9131" y="21348"/>
                </a:lnTo>
                <a:lnTo>
                  <a:pt x="9131" y="214896"/>
                </a:lnTo>
                <a:lnTo>
                  <a:pt x="19799" y="214896"/>
                </a:lnTo>
                <a:close/>
              </a:path>
              <a:path w="818515" h="234950">
                <a:moveTo>
                  <a:pt x="809231" y="214896"/>
                </a:moveTo>
                <a:lnTo>
                  <a:pt x="9131" y="214896"/>
                </a:lnTo>
                <a:lnTo>
                  <a:pt x="19799" y="224040"/>
                </a:lnTo>
                <a:lnTo>
                  <a:pt x="19799" y="234708"/>
                </a:lnTo>
                <a:lnTo>
                  <a:pt x="798563" y="234708"/>
                </a:lnTo>
                <a:lnTo>
                  <a:pt x="798563" y="224040"/>
                </a:lnTo>
                <a:lnTo>
                  <a:pt x="809231" y="214896"/>
                </a:lnTo>
                <a:close/>
              </a:path>
              <a:path w="818515" h="234950">
                <a:moveTo>
                  <a:pt x="19799" y="234708"/>
                </a:moveTo>
                <a:lnTo>
                  <a:pt x="19799" y="224040"/>
                </a:lnTo>
                <a:lnTo>
                  <a:pt x="9131" y="214896"/>
                </a:lnTo>
                <a:lnTo>
                  <a:pt x="9131" y="234708"/>
                </a:lnTo>
                <a:lnTo>
                  <a:pt x="19799" y="234708"/>
                </a:lnTo>
                <a:close/>
              </a:path>
              <a:path w="818515" h="234950">
                <a:moveTo>
                  <a:pt x="809231" y="21348"/>
                </a:moveTo>
                <a:lnTo>
                  <a:pt x="798563" y="10680"/>
                </a:lnTo>
                <a:lnTo>
                  <a:pt x="798563" y="21348"/>
                </a:lnTo>
                <a:lnTo>
                  <a:pt x="809231" y="21348"/>
                </a:lnTo>
                <a:close/>
              </a:path>
              <a:path w="818515" h="234950">
                <a:moveTo>
                  <a:pt x="809231" y="214896"/>
                </a:moveTo>
                <a:lnTo>
                  <a:pt x="809231" y="21348"/>
                </a:lnTo>
                <a:lnTo>
                  <a:pt x="798563" y="21348"/>
                </a:lnTo>
                <a:lnTo>
                  <a:pt x="798563" y="214896"/>
                </a:lnTo>
                <a:lnTo>
                  <a:pt x="809231" y="214896"/>
                </a:lnTo>
                <a:close/>
              </a:path>
              <a:path w="818515" h="234950">
                <a:moveTo>
                  <a:pt x="809231" y="234708"/>
                </a:moveTo>
                <a:lnTo>
                  <a:pt x="809231" y="214896"/>
                </a:lnTo>
                <a:lnTo>
                  <a:pt x="798563" y="224040"/>
                </a:lnTo>
                <a:lnTo>
                  <a:pt x="798563" y="234708"/>
                </a:lnTo>
                <a:lnTo>
                  <a:pt x="809231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960364" y="5530316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l-A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725907" y="5329415"/>
            <a:ext cx="800100" cy="213360"/>
          </a:xfrm>
          <a:custGeom>
            <a:avLst/>
            <a:gdLst/>
            <a:ahLst/>
            <a:cxnLst/>
            <a:rect l="l" t="t" r="r" b="b"/>
            <a:pathLst>
              <a:path w="800100" h="213360">
                <a:moveTo>
                  <a:pt x="0" y="0"/>
                </a:moveTo>
                <a:lnTo>
                  <a:pt x="0" y="213360"/>
                </a:lnTo>
                <a:lnTo>
                  <a:pt x="800100" y="213360"/>
                </a:lnTo>
                <a:lnTo>
                  <a:pt x="800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6763" y="5318734"/>
            <a:ext cx="818515" cy="234950"/>
          </a:xfrm>
          <a:custGeom>
            <a:avLst/>
            <a:gdLst/>
            <a:ahLst/>
            <a:cxnLst/>
            <a:rect l="l" t="t" r="r" b="b"/>
            <a:pathLst>
              <a:path w="818515" h="234950">
                <a:moveTo>
                  <a:pt x="818400" y="234708"/>
                </a:moveTo>
                <a:lnTo>
                  <a:pt x="818400" y="0"/>
                </a:lnTo>
                <a:lnTo>
                  <a:pt x="0" y="0"/>
                </a:lnTo>
                <a:lnTo>
                  <a:pt x="0" y="234708"/>
                </a:lnTo>
                <a:lnTo>
                  <a:pt x="9144" y="234708"/>
                </a:lnTo>
                <a:lnTo>
                  <a:pt x="9144" y="21348"/>
                </a:lnTo>
                <a:lnTo>
                  <a:pt x="19812" y="10680"/>
                </a:lnTo>
                <a:lnTo>
                  <a:pt x="19812" y="21348"/>
                </a:lnTo>
                <a:lnTo>
                  <a:pt x="798576" y="21348"/>
                </a:lnTo>
                <a:lnTo>
                  <a:pt x="798576" y="10680"/>
                </a:lnTo>
                <a:lnTo>
                  <a:pt x="809244" y="21348"/>
                </a:lnTo>
                <a:lnTo>
                  <a:pt x="809244" y="234708"/>
                </a:lnTo>
                <a:lnTo>
                  <a:pt x="818400" y="234708"/>
                </a:lnTo>
                <a:close/>
              </a:path>
              <a:path w="818515" h="234950">
                <a:moveTo>
                  <a:pt x="19812" y="21348"/>
                </a:moveTo>
                <a:lnTo>
                  <a:pt x="19812" y="10680"/>
                </a:lnTo>
                <a:lnTo>
                  <a:pt x="9144" y="21348"/>
                </a:lnTo>
                <a:lnTo>
                  <a:pt x="19812" y="21348"/>
                </a:lnTo>
                <a:close/>
              </a:path>
              <a:path w="818515" h="234950">
                <a:moveTo>
                  <a:pt x="19812" y="214896"/>
                </a:moveTo>
                <a:lnTo>
                  <a:pt x="19812" y="21348"/>
                </a:lnTo>
                <a:lnTo>
                  <a:pt x="9144" y="21348"/>
                </a:lnTo>
                <a:lnTo>
                  <a:pt x="9144" y="214896"/>
                </a:lnTo>
                <a:lnTo>
                  <a:pt x="19812" y="214896"/>
                </a:lnTo>
                <a:close/>
              </a:path>
              <a:path w="818515" h="234950">
                <a:moveTo>
                  <a:pt x="809244" y="214896"/>
                </a:moveTo>
                <a:lnTo>
                  <a:pt x="9144" y="214896"/>
                </a:lnTo>
                <a:lnTo>
                  <a:pt x="19812" y="224040"/>
                </a:lnTo>
                <a:lnTo>
                  <a:pt x="19812" y="234708"/>
                </a:lnTo>
                <a:lnTo>
                  <a:pt x="798576" y="234708"/>
                </a:lnTo>
                <a:lnTo>
                  <a:pt x="798576" y="224040"/>
                </a:lnTo>
                <a:lnTo>
                  <a:pt x="809244" y="214896"/>
                </a:lnTo>
                <a:close/>
              </a:path>
              <a:path w="818515" h="234950">
                <a:moveTo>
                  <a:pt x="19812" y="234708"/>
                </a:moveTo>
                <a:lnTo>
                  <a:pt x="19812" y="224040"/>
                </a:lnTo>
                <a:lnTo>
                  <a:pt x="9144" y="214896"/>
                </a:lnTo>
                <a:lnTo>
                  <a:pt x="9144" y="234708"/>
                </a:lnTo>
                <a:lnTo>
                  <a:pt x="19812" y="234708"/>
                </a:lnTo>
                <a:close/>
              </a:path>
              <a:path w="818515" h="234950">
                <a:moveTo>
                  <a:pt x="809244" y="21348"/>
                </a:moveTo>
                <a:lnTo>
                  <a:pt x="798576" y="10680"/>
                </a:lnTo>
                <a:lnTo>
                  <a:pt x="798576" y="21348"/>
                </a:lnTo>
                <a:lnTo>
                  <a:pt x="809244" y="21348"/>
                </a:lnTo>
                <a:close/>
              </a:path>
              <a:path w="818515" h="234950">
                <a:moveTo>
                  <a:pt x="809244" y="214896"/>
                </a:moveTo>
                <a:lnTo>
                  <a:pt x="809244" y="21348"/>
                </a:lnTo>
                <a:lnTo>
                  <a:pt x="798576" y="21348"/>
                </a:lnTo>
                <a:lnTo>
                  <a:pt x="798576" y="214896"/>
                </a:lnTo>
                <a:lnTo>
                  <a:pt x="809244" y="214896"/>
                </a:lnTo>
                <a:close/>
              </a:path>
              <a:path w="818515" h="234950">
                <a:moveTo>
                  <a:pt x="809244" y="234708"/>
                </a:moveTo>
                <a:lnTo>
                  <a:pt x="809244" y="214896"/>
                </a:lnTo>
                <a:lnTo>
                  <a:pt x="798576" y="224040"/>
                </a:lnTo>
                <a:lnTo>
                  <a:pt x="798576" y="234708"/>
                </a:lnTo>
                <a:lnTo>
                  <a:pt x="809244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864083" y="5536425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l-A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725664" y="5321795"/>
            <a:ext cx="798830" cy="215265"/>
          </a:xfrm>
          <a:custGeom>
            <a:avLst/>
            <a:gdLst/>
            <a:ahLst/>
            <a:cxnLst/>
            <a:rect l="l" t="t" r="r" b="b"/>
            <a:pathLst>
              <a:path w="798829" h="215264">
                <a:moveTo>
                  <a:pt x="0" y="0"/>
                </a:moveTo>
                <a:lnTo>
                  <a:pt x="0" y="214882"/>
                </a:lnTo>
                <a:lnTo>
                  <a:pt x="798572" y="214882"/>
                </a:lnTo>
                <a:lnTo>
                  <a:pt x="798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14983" y="5312651"/>
            <a:ext cx="820419" cy="233679"/>
          </a:xfrm>
          <a:custGeom>
            <a:avLst/>
            <a:gdLst/>
            <a:ahLst/>
            <a:cxnLst/>
            <a:rect l="l" t="t" r="r" b="b"/>
            <a:pathLst>
              <a:path w="820420" h="233679">
                <a:moveTo>
                  <a:pt x="819912" y="233172"/>
                </a:moveTo>
                <a:lnTo>
                  <a:pt x="819912" y="0"/>
                </a:lnTo>
                <a:lnTo>
                  <a:pt x="0" y="0"/>
                </a:lnTo>
                <a:lnTo>
                  <a:pt x="0" y="233172"/>
                </a:lnTo>
                <a:lnTo>
                  <a:pt x="10680" y="233172"/>
                </a:lnTo>
                <a:lnTo>
                  <a:pt x="10680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798576" y="19812"/>
                </a:lnTo>
                <a:lnTo>
                  <a:pt x="798576" y="9144"/>
                </a:lnTo>
                <a:lnTo>
                  <a:pt x="809244" y="19812"/>
                </a:lnTo>
                <a:lnTo>
                  <a:pt x="809244" y="233172"/>
                </a:lnTo>
                <a:lnTo>
                  <a:pt x="819912" y="233172"/>
                </a:lnTo>
                <a:close/>
              </a:path>
              <a:path w="820420" h="233679">
                <a:moveTo>
                  <a:pt x="19812" y="19812"/>
                </a:moveTo>
                <a:lnTo>
                  <a:pt x="19812" y="9144"/>
                </a:lnTo>
                <a:lnTo>
                  <a:pt x="10680" y="19812"/>
                </a:lnTo>
                <a:lnTo>
                  <a:pt x="19812" y="19812"/>
                </a:lnTo>
                <a:close/>
              </a:path>
              <a:path w="820420" h="233679">
                <a:moveTo>
                  <a:pt x="19812" y="213360"/>
                </a:moveTo>
                <a:lnTo>
                  <a:pt x="19812" y="19812"/>
                </a:lnTo>
                <a:lnTo>
                  <a:pt x="10680" y="19812"/>
                </a:lnTo>
                <a:lnTo>
                  <a:pt x="10680" y="213360"/>
                </a:lnTo>
                <a:lnTo>
                  <a:pt x="19812" y="213360"/>
                </a:lnTo>
                <a:close/>
              </a:path>
              <a:path w="820420" h="233679">
                <a:moveTo>
                  <a:pt x="809244" y="213360"/>
                </a:moveTo>
                <a:lnTo>
                  <a:pt x="10680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798576" y="233172"/>
                </a:lnTo>
                <a:lnTo>
                  <a:pt x="798576" y="224028"/>
                </a:lnTo>
                <a:lnTo>
                  <a:pt x="809244" y="213360"/>
                </a:lnTo>
                <a:close/>
              </a:path>
              <a:path w="820420" h="233679">
                <a:moveTo>
                  <a:pt x="19812" y="233172"/>
                </a:moveTo>
                <a:lnTo>
                  <a:pt x="19812" y="224028"/>
                </a:lnTo>
                <a:lnTo>
                  <a:pt x="10680" y="213360"/>
                </a:lnTo>
                <a:lnTo>
                  <a:pt x="10680" y="233172"/>
                </a:lnTo>
                <a:lnTo>
                  <a:pt x="19812" y="233172"/>
                </a:lnTo>
                <a:close/>
              </a:path>
              <a:path w="820420" h="233679">
                <a:moveTo>
                  <a:pt x="809244" y="19812"/>
                </a:moveTo>
                <a:lnTo>
                  <a:pt x="798576" y="9144"/>
                </a:lnTo>
                <a:lnTo>
                  <a:pt x="798576" y="19812"/>
                </a:lnTo>
                <a:lnTo>
                  <a:pt x="809244" y="19812"/>
                </a:lnTo>
                <a:close/>
              </a:path>
              <a:path w="820420" h="233679">
                <a:moveTo>
                  <a:pt x="809244" y="213360"/>
                </a:moveTo>
                <a:lnTo>
                  <a:pt x="809244" y="19812"/>
                </a:lnTo>
                <a:lnTo>
                  <a:pt x="798576" y="19812"/>
                </a:lnTo>
                <a:lnTo>
                  <a:pt x="798576" y="213360"/>
                </a:lnTo>
                <a:lnTo>
                  <a:pt x="809244" y="213360"/>
                </a:lnTo>
                <a:close/>
              </a:path>
              <a:path w="820420" h="233679">
                <a:moveTo>
                  <a:pt x="809244" y="233172"/>
                </a:moveTo>
                <a:lnTo>
                  <a:pt x="809244" y="213360"/>
                </a:lnTo>
                <a:lnTo>
                  <a:pt x="798576" y="224028"/>
                </a:lnTo>
                <a:lnTo>
                  <a:pt x="798576" y="233172"/>
                </a:lnTo>
                <a:lnTo>
                  <a:pt x="809244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863826" y="5522696"/>
            <a:ext cx="524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-22" baseline="2923" dirty="0">
                <a:latin typeface="Arial"/>
                <a:cs typeface="Arial"/>
              </a:rPr>
              <a:t>V</a:t>
            </a:r>
            <a:r>
              <a:rPr sz="1425" baseline="2923" dirty="0">
                <a:latin typeface="Arial"/>
                <a:cs typeface="Arial"/>
              </a:rPr>
              <a:t>ir</a:t>
            </a:r>
            <a:r>
              <a:rPr sz="1425" spc="-7" baseline="2923" dirty="0">
                <a:latin typeface="Arial"/>
                <a:cs typeface="Arial"/>
              </a:rPr>
              <a:t>tua</a:t>
            </a:r>
            <a:r>
              <a:rPr sz="1425" baseline="2923" dirty="0">
                <a:latin typeface="Arial"/>
                <a:cs typeface="Arial"/>
              </a:rPr>
              <a:t>l-A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153895" y="1220708"/>
            <a:ext cx="1640205" cy="571500"/>
          </a:xfrm>
          <a:custGeom>
            <a:avLst/>
            <a:gdLst/>
            <a:ahLst/>
            <a:cxnLst/>
            <a:rect l="l" t="t" r="r" b="b"/>
            <a:pathLst>
              <a:path w="1640204" h="571500">
                <a:moveTo>
                  <a:pt x="1639824" y="463285"/>
                </a:moveTo>
                <a:lnTo>
                  <a:pt x="1639824" y="106682"/>
                </a:lnTo>
                <a:lnTo>
                  <a:pt x="1639715" y="101878"/>
                </a:lnTo>
                <a:lnTo>
                  <a:pt x="1629639" y="61385"/>
                </a:lnTo>
                <a:lnTo>
                  <a:pt x="1605497" y="28451"/>
                </a:lnTo>
                <a:lnTo>
                  <a:pt x="1570577" y="6789"/>
                </a:lnTo>
                <a:lnTo>
                  <a:pt x="1533144" y="0"/>
                </a:lnTo>
                <a:lnTo>
                  <a:pt x="106680" y="0"/>
                </a:lnTo>
                <a:lnTo>
                  <a:pt x="64936" y="8524"/>
                </a:lnTo>
                <a:lnTo>
                  <a:pt x="31051" y="31622"/>
                </a:lnTo>
                <a:lnTo>
                  <a:pt x="8310" y="65579"/>
                </a:lnTo>
                <a:lnTo>
                  <a:pt x="0" y="106682"/>
                </a:lnTo>
                <a:lnTo>
                  <a:pt x="0" y="463285"/>
                </a:lnTo>
                <a:lnTo>
                  <a:pt x="7881" y="504223"/>
                </a:lnTo>
                <a:lnTo>
                  <a:pt x="29507" y="538080"/>
                </a:lnTo>
                <a:lnTo>
                  <a:pt x="61852" y="561567"/>
                </a:lnTo>
                <a:lnTo>
                  <a:pt x="101888" y="571396"/>
                </a:lnTo>
                <a:lnTo>
                  <a:pt x="106680" y="571502"/>
                </a:lnTo>
                <a:lnTo>
                  <a:pt x="1533144" y="571502"/>
                </a:lnTo>
                <a:lnTo>
                  <a:pt x="1573847" y="563394"/>
                </a:lnTo>
                <a:lnTo>
                  <a:pt x="1607196" y="541262"/>
                </a:lnTo>
                <a:lnTo>
                  <a:pt x="1630163" y="508395"/>
                </a:lnTo>
                <a:lnTo>
                  <a:pt x="1639721" y="468081"/>
                </a:lnTo>
                <a:lnTo>
                  <a:pt x="1639824" y="463285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43227" y="1211559"/>
            <a:ext cx="1661160" cy="589915"/>
          </a:xfrm>
          <a:custGeom>
            <a:avLst/>
            <a:gdLst/>
            <a:ahLst/>
            <a:cxnLst/>
            <a:rect l="l" t="t" r="r" b="b"/>
            <a:pathLst>
              <a:path w="1661159" h="589914">
                <a:moveTo>
                  <a:pt x="1661160" y="484639"/>
                </a:moveTo>
                <a:lnTo>
                  <a:pt x="1661160" y="105163"/>
                </a:lnTo>
                <a:lnTo>
                  <a:pt x="1658112" y="92971"/>
                </a:lnTo>
                <a:lnTo>
                  <a:pt x="1656588" y="82303"/>
                </a:lnTo>
                <a:lnTo>
                  <a:pt x="1647456" y="60954"/>
                </a:lnTo>
                <a:lnTo>
                  <a:pt x="1641348" y="50294"/>
                </a:lnTo>
                <a:lnTo>
                  <a:pt x="1633728" y="42674"/>
                </a:lnTo>
                <a:lnTo>
                  <a:pt x="1626108" y="33531"/>
                </a:lnTo>
                <a:lnTo>
                  <a:pt x="1578876" y="4574"/>
                </a:lnTo>
                <a:lnTo>
                  <a:pt x="1556016" y="0"/>
                </a:lnTo>
                <a:lnTo>
                  <a:pt x="105156" y="0"/>
                </a:lnTo>
                <a:lnTo>
                  <a:pt x="60960" y="13717"/>
                </a:lnTo>
                <a:lnTo>
                  <a:pt x="27432" y="42674"/>
                </a:lnTo>
                <a:lnTo>
                  <a:pt x="19812" y="50294"/>
                </a:lnTo>
                <a:lnTo>
                  <a:pt x="13716" y="60954"/>
                </a:lnTo>
                <a:lnTo>
                  <a:pt x="9156" y="71635"/>
                </a:lnTo>
                <a:lnTo>
                  <a:pt x="3048" y="92971"/>
                </a:lnTo>
                <a:lnTo>
                  <a:pt x="0" y="105163"/>
                </a:lnTo>
                <a:lnTo>
                  <a:pt x="0" y="484639"/>
                </a:lnTo>
                <a:lnTo>
                  <a:pt x="3048" y="496831"/>
                </a:lnTo>
                <a:lnTo>
                  <a:pt x="9156" y="518154"/>
                </a:lnTo>
                <a:lnTo>
                  <a:pt x="13716" y="528835"/>
                </a:lnTo>
                <a:lnTo>
                  <a:pt x="19812" y="539503"/>
                </a:lnTo>
                <a:lnTo>
                  <a:pt x="19812" y="117355"/>
                </a:lnTo>
                <a:lnTo>
                  <a:pt x="22860" y="96019"/>
                </a:lnTo>
                <a:lnTo>
                  <a:pt x="22860" y="97543"/>
                </a:lnTo>
                <a:lnTo>
                  <a:pt x="24396" y="86875"/>
                </a:lnTo>
                <a:lnTo>
                  <a:pt x="24396" y="88399"/>
                </a:lnTo>
                <a:lnTo>
                  <a:pt x="27432" y="77731"/>
                </a:lnTo>
                <a:lnTo>
                  <a:pt x="27432" y="79255"/>
                </a:lnTo>
                <a:lnTo>
                  <a:pt x="32016" y="70111"/>
                </a:lnTo>
                <a:lnTo>
                  <a:pt x="36576" y="62491"/>
                </a:lnTo>
                <a:lnTo>
                  <a:pt x="48768" y="47249"/>
                </a:lnTo>
                <a:lnTo>
                  <a:pt x="48768" y="48771"/>
                </a:lnTo>
                <a:lnTo>
                  <a:pt x="56388" y="41151"/>
                </a:lnTo>
                <a:lnTo>
                  <a:pt x="56388" y="41665"/>
                </a:lnTo>
                <a:lnTo>
                  <a:pt x="62496" y="37586"/>
                </a:lnTo>
                <a:lnTo>
                  <a:pt x="62496" y="36577"/>
                </a:lnTo>
                <a:lnTo>
                  <a:pt x="71628" y="30480"/>
                </a:lnTo>
                <a:lnTo>
                  <a:pt x="71628" y="31360"/>
                </a:lnTo>
                <a:lnTo>
                  <a:pt x="79248" y="28088"/>
                </a:lnTo>
                <a:lnTo>
                  <a:pt x="79248" y="27434"/>
                </a:lnTo>
                <a:lnTo>
                  <a:pt x="97536" y="21337"/>
                </a:lnTo>
                <a:lnTo>
                  <a:pt x="106680" y="20033"/>
                </a:lnTo>
                <a:lnTo>
                  <a:pt x="106680" y="19814"/>
                </a:lnTo>
                <a:lnTo>
                  <a:pt x="1554480" y="19814"/>
                </a:lnTo>
                <a:lnTo>
                  <a:pt x="1554480" y="20031"/>
                </a:lnTo>
                <a:lnTo>
                  <a:pt x="1563636" y="21337"/>
                </a:lnTo>
                <a:lnTo>
                  <a:pt x="1572768" y="24389"/>
                </a:lnTo>
                <a:lnTo>
                  <a:pt x="1581912" y="27434"/>
                </a:lnTo>
                <a:lnTo>
                  <a:pt x="1589532" y="31246"/>
                </a:lnTo>
                <a:lnTo>
                  <a:pt x="1589532" y="30480"/>
                </a:lnTo>
                <a:lnTo>
                  <a:pt x="1598676" y="36577"/>
                </a:lnTo>
                <a:lnTo>
                  <a:pt x="1598676" y="37593"/>
                </a:lnTo>
                <a:lnTo>
                  <a:pt x="1604772" y="41658"/>
                </a:lnTo>
                <a:lnTo>
                  <a:pt x="1604772" y="41151"/>
                </a:lnTo>
                <a:lnTo>
                  <a:pt x="1612392" y="48771"/>
                </a:lnTo>
                <a:lnTo>
                  <a:pt x="1612392" y="47249"/>
                </a:lnTo>
                <a:lnTo>
                  <a:pt x="1624596" y="62491"/>
                </a:lnTo>
                <a:lnTo>
                  <a:pt x="1629156" y="71635"/>
                </a:lnTo>
                <a:lnTo>
                  <a:pt x="1629156" y="70111"/>
                </a:lnTo>
                <a:lnTo>
                  <a:pt x="1633728" y="79255"/>
                </a:lnTo>
                <a:lnTo>
                  <a:pt x="1633728" y="77731"/>
                </a:lnTo>
                <a:lnTo>
                  <a:pt x="1636776" y="88399"/>
                </a:lnTo>
                <a:lnTo>
                  <a:pt x="1636776" y="86875"/>
                </a:lnTo>
                <a:lnTo>
                  <a:pt x="1638300" y="97543"/>
                </a:lnTo>
                <a:lnTo>
                  <a:pt x="1638300" y="96019"/>
                </a:lnTo>
                <a:lnTo>
                  <a:pt x="1641348" y="117355"/>
                </a:lnTo>
                <a:lnTo>
                  <a:pt x="1641348" y="539503"/>
                </a:lnTo>
                <a:lnTo>
                  <a:pt x="1647456" y="528835"/>
                </a:lnTo>
                <a:lnTo>
                  <a:pt x="1656588" y="507499"/>
                </a:lnTo>
                <a:lnTo>
                  <a:pt x="1658112" y="496831"/>
                </a:lnTo>
                <a:lnTo>
                  <a:pt x="1661160" y="484639"/>
                </a:lnTo>
                <a:close/>
              </a:path>
              <a:path w="1661159" h="589914">
                <a:moveTo>
                  <a:pt x="56388" y="573031"/>
                </a:moveTo>
                <a:lnTo>
                  <a:pt x="56388" y="548634"/>
                </a:lnTo>
                <a:lnTo>
                  <a:pt x="48768" y="541014"/>
                </a:lnTo>
                <a:lnTo>
                  <a:pt x="48768" y="542551"/>
                </a:lnTo>
                <a:lnTo>
                  <a:pt x="36576" y="527311"/>
                </a:lnTo>
                <a:lnTo>
                  <a:pt x="32016" y="519691"/>
                </a:lnTo>
                <a:lnTo>
                  <a:pt x="27432" y="510534"/>
                </a:lnTo>
                <a:lnTo>
                  <a:pt x="27432" y="512071"/>
                </a:lnTo>
                <a:lnTo>
                  <a:pt x="24396" y="501403"/>
                </a:lnTo>
                <a:lnTo>
                  <a:pt x="24396" y="502914"/>
                </a:lnTo>
                <a:lnTo>
                  <a:pt x="22860" y="492259"/>
                </a:lnTo>
                <a:lnTo>
                  <a:pt x="22860" y="493783"/>
                </a:lnTo>
                <a:lnTo>
                  <a:pt x="19812" y="472434"/>
                </a:lnTo>
                <a:lnTo>
                  <a:pt x="19812" y="539503"/>
                </a:lnTo>
                <a:lnTo>
                  <a:pt x="27432" y="547123"/>
                </a:lnTo>
                <a:lnTo>
                  <a:pt x="35052" y="556254"/>
                </a:lnTo>
                <a:lnTo>
                  <a:pt x="42672" y="563874"/>
                </a:lnTo>
                <a:lnTo>
                  <a:pt x="56388" y="573031"/>
                </a:lnTo>
                <a:close/>
              </a:path>
              <a:path w="1661159" h="589914">
                <a:moveTo>
                  <a:pt x="56388" y="41665"/>
                </a:moveTo>
                <a:lnTo>
                  <a:pt x="56388" y="41151"/>
                </a:lnTo>
                <a:lnTo>
                  <a:pt x="54876" y="42674"/>
                </a:lnTo>
                <a:lnTo>
                  <a:pt x="56388" y="41665"/>
                </a:lnTo>
                <a:close/>
              </a:path>
              <a:path w="1661159" h="589914">
                <a:moveTo>
                  <a:pt x="64008" y="553219"/>
                </a:moveTo>
                <a:lnTo>
                  <a:pt x="54876" y="547123"/>
                </a:lnTo>
                <a:lnTo>
                  <a:pt x="56388" y="548634"/>
                </a:lnTo>
                <a:lnTo>
                  <a:pt x="56388" y="573031"/>
                </a:lnTo>
                <a:lnTo>
                  <a:pt x="60960" y="576079"/>
                </a:lnTo>
                <a:lnTo>
                  <a:pt x="62496" y="576738"/>
                </a:lnTo>
                <a:lnTo>
                  <a:pt x="62496" y="553219"/>
                </a:lnTo>
                <a:lnTo>
                  <a:pt x="64008" y="553219"/>
                </a:lnTo>
                <a:close/>
              </a:path>
              <a:path w="1661159" h="589914">
                <a:moveTo>
                  <a:pt x="64008" y="36577"/>
                </a:moveTo>
                <a:lnTo>
                  <a:pt x="62496" y="36577"/>
                </a:lnTo>
                <a:lnTo>
                  <a:pt x="62496" y="37586"/>
                </a:lnTo>
                <a:lnTo>
                  <a:pt x="64008" y="36577"/>
                </a:lnTo>
                <a:close/>
              </a:path>
              <a:path w="1661159" h="589914">
                <a:moveTo>
                  <a:pt x="71628" y="580651"/>
                </a:moveTo>
                <a:lnTo>
                  <a:pt x="71628" y="559315"/>
                </a:lnTo>
                <a:lnTo>
                  <a:pt x="62496" y="553219"/>
                </a:lnTo>
                <a:lnTo>
                  <a:pt x="62496" y="576738"/>
                </a:lnTo>
                <a:lnTo>
                  <a:pt x="71628" y="580651"/>
                </a:lnTo>
                <a:close/>
              </a:path>
              <a:path w="1661159" h="589914">
                <a:moveTo>
                  <a:pt x="71628" y="31360"/>
                </a:moveTo>
                <a:lnTo>
                  <a:pt x="71628" y="30480"/>
                </a:lnTo>
                <a:lnTo>
                  <a:pt x="70116" y="32009"/>
                </a:lnTo>
                <a:lnTo>
                  <a:pt x="71628" y="31360"/>
                </a:lnTo>
                <a:close/>
              </a:path>
              <a:path w="1661159" h="589914">
                <a:moveTo>
                  <a:pt x="80772" y="562363"/>
                </a:moveTo>
                <a:lnTo>
                  <a:pt x="70116" y="557791"/>
                </a:lnTo>
                <a:lnTo>
                  <a:pt x="71628" y="559315"/>
                </a:lnTo>
                <a:lnTo>
                  <a:pt x="71628" y="580651"/>
                </a:lnTo>
                <a:lnTo>
                  <a:pt x="79248" y="583917"/>
                </a:lnTo>
                <a:lnTo>
                  <a:pt x="79248" y="562363"/>
                </a:lnTo>
                <a:lnTo>
                  <a:pt x="80772" y="562363"/>
                </a:lnTo>
                <a:close/>
              </a:path>
              <a:path w="1661159" h="589914">
                <a:moveTo>
                  <a:pt x="80772" y="27434"/>
                </a:moveTo>
                <a:lnTo>
                  <a:pt x="79248" y="27434"/>
                </a:lnTo>
                <a:lnTo>
                  <a:pt x="79248" y="28088"/>
                </a:lnTo>
                <a:lnTo>
                  <a:pt x="80772" y="27434"/>
                </a:lnTo>
                <a:close/>
              </a:path>
              <a:path w="1661159" h="589914">
                <a:moveTo>
                  <a:pt x="108216" y="569983"/>
                </a:moveTo>
                <a:lnTo>
                  <a:pt x="97536" y="568459"/>
                </a:lnTo>
                <a:lnTo>
                  <a:pt x="79248" y="562363"/>
                </a:lnTo>
                <a:lnTo>
                  <a:pt x="79248" y="583917"/>
                </a:lnTo>
                <a:lnTo>
                  <a:pt x="82296" y="585223"/>
                </a:lnTo>
                <a:lnTo>
                  <a:pt x="92976" y="588271"/>
                </a:lnTo>
                <a:lnTo>
                  <a:pt x="105156" y="589795"/>
                </a:lnTo>
                <a:lnTo>
                  <a:pt x="106680" y="589795"/>
                </a:lnTo>
                <a:lnTo>
                  <a:pt x="106680" y="569983"/>
                </a:lnTo>
                <a:lnTo>
                  <a:pt x="108216" y="569983"/>
                </a:lnTo>
                <a:close/>
              </a:path>
              <a:path w="1661159" h="589914">
                <a:moveTo>
                  <a:pt x="108216" y="19814"/>
                </a:moveTo>
                <a:lnTo>
                  <a:pt x="106680" y="19814"/>
                </a:lnTo>
                <a:lnTo>
                  <a:pt x="106680" y="20033"/>
                </a:lnTo>
                <a:lnTo>
                  <a:pt x="108216" y="19814"/>
                </a:lnTo>
                <a:close/>
              </a:path>
              <a:path w="1661159" h="589914">
                <a:moveTo>
                  <a:pt x="1554480" y="589795"/>
                </a:moveTo>
                <a:lnTo>
                  <a:pt x="1554480" y="569983"/>
                </a:lnTo>
                <a:lnTo>
                  <a:pt x="106680" y="569983"/>
                </a:lnTo>
                <a:lnTo>
                  <a:pt x="106680" y="589795"/>
                </a:lnTo>
                <a:lnTo>
                  <a:pt x="1554480" y="589795"/>
                </a:lnTo>
                <a:close/>
              </a:path>
              <a:path w="1661159" h="589914">
                <a:moveTo>
                  <a:pt x="1554480" y="20031"/>
                </a:moveTo>
                <a:lnTo>
                  <a:pt x="1554480" y="19814"/>
                </a:lnTo>
                <a:lnTo>
                  <a:pt x="1552956" y="19814"/>
                </a:lnTo>
                <a:lnTo>
                  <a:pt x="1554480" y="20031"/>
                </a:lnTo>
                <a:close/>
              </a:path>
              <a:path w="1661159" h="589914">
                <a:moveTo>
                  <a:pt x="1591056" y="557791"/>
                </a:moveTo>
                <a:lnTo>
                  <a:pt x="1581912" y="562363"/>
                </a:lnTo>
                <a:lnTo>
                  <a:pt x="1563636" y="568459"/>
                </a:lnTo>
                <a:lnTo>
                  <a:pt x="1552956" y="569983"/>
                </a:lnTo>
                <a:lnTo>
                  <a:pt x="1554480" y="569983"/>
                </a:lnTo>
                <a:lnTo>
                  <a:pt x="1554480" y="589795"/>
                </a:lnTo>
                <a:lnTo>
                  <a:pt x="1556016" y="589795"/>
                </a:lnTo>
                <a:lnTo>
                  <a:pt x="1568196" y="588271"/>
                </a:lnTo>
                <a:lnTo>
                  <a:pt x="1578876" y="585223"/>
                </a:lnTo>
                <a:lnTo>
                  <a:pt x="1589532" y="580651"/>
                </a:lnTo>
                <a:lnTo>
                  <a:pt x="1589532" y="559315"/>
                </a:lnTo>
                <a:lnTo>
                  <a:pt x="1591056" y="557791"/>
                </a:lnTo>
                <a:close/>
              </a:path>
              <a:path w="1661159" h="589914">
                <a:moveTo>
                  <a:pt x="1591056" y="32009"/>
                </a:moveTo>
                <a:lnTo>
                  <a:pt x="1589532" y="30480"/>
                </a:lnTo>
                <a:lnTo>
                  <a:pt x="1589532" y="31246"/>
                </a:lnTo>
                <a:lnTo>
                  <a:pt x="1591056" y="32009"/>
                </a:lnTo>
                <a:close/>
              </a:path>
              <a:path w="1661159" h="589914">
                <a:moveTo>
                  <a:pt x="1598676" y="576732"/>
                </a:moveTo>
                <a:lnTo>
                  <a:pt x="1598676" y="553219"/>
                </a:lnTo>
                <a:lnTo>
                  <a:pt x="1589532" y="559315"/>
                </a:lnTo>
                <a:lnTo>
                  <a:pt x="1589532" y="580651"/>
                </a:lnTo>
                <a:lnTo>
                  <a:pt x="1598676" y="576732"/>
                </a:lnTo>
                <a:close/>
              </a:path>
              <a:path w="1661159" h="589914">
                <a:moveTo>
                  <a:pt x="1598676" y="37593"/>
                </a:moveTo>
                <a:lnTo>
                  <a:pt x="1598676" y="36577"/>
                </a:lnTo>
                <a:lnTo>
                  <a:pt x="1597152" y="36577"/>
                </a:lnTo>
                <a:lnTo>
                  <a:pt x="1598676" y="37593"/>
                </a:lnTo>
                <a:close/>
              </a:path>
              <a:path w="1661159" h="589914">
                <a:moveTo>
                  <a:pt x="1606257" y="547149"/>
                </a:moveTo>
                <a:lnTo>
                  <a:pt x="1597152" y="553219"/>
                </a:lnTo>
                <a:lnTo>
                  <a:pt x="1598676" y="553219"/>
                </a:lnTo>
                <a:lnTo>
                  <a:pt x="1598676" y="576732"/>
                </a:lnTo>
                <a:lnTo>
                  <a:pt x="1600200" y="576079"/>
                </a:lnTo>
                <a:lnTo>
                  <a:pt x="1604772" y="573035"/>
                </a:lnTo>
                <a:lnTo>
                  <a:pt x="1604772" y="548634"/>
                </a:lnTo>
                <a:lnTo>
                  <a:pt x="1606257" y="547149"/>
                </a:lnTo>
                <a:close/>
              </a:path>
              <a:path w="1661159" h="589914">
                <a:moveTo>
                  <a:pt x="1606292" y="42671"/>
                </a:moveTo>
                <a:lnTo>
                  <a:pt x="1604772" y="41151"/>
                </a:lnTo>
                <a:lnTo>
                  <a:pt x="1604772" y="41658"/>
                </a:lnTo>
                <a:lnTo>
                  <a:pt x="1606292" y="42671"/>
                </a:lnTo>
                <a:close/>
              </a:path>
              <a:path w="1661159" h="589914">
                <a:moveTo>
                  <a:pt x="1606296" y="547123"/>
                </a:moveTo>
                <a:lnTo>
                  <a:pt x="1604772" y="548634"/>
                </a:lnTo>
                <a:lnTo>
                  <a:pt x="1606296" y="547123"/>
                </a:lnTo>
                <a:close/>
              </a:path>
              <a:path w="1661159" h="589914">
                <a:moveTo>
                  <a:pt x="1606296" y="572021"/>
                </a:moveTo>
                <a:lnTo>
                  <a:pt x="1606296" y="547123"/>
                </a:lnTo>
                <a:lnTo>
                  <a:pt x="1604772" y="548634"/>
                </a:lnTo>
                <a:lnTo>
                  <a:pt x="1604772" y="573035"/>
                </a:lnTo>
                <a:lnTo>
                  <a:pt x="1606296" y="572021"/>
                </a:lnTo>
                <a:close/>
              </a:path>
              <a:path w="1661159" h="589914">
                <a:moveTo>
                  <a:pt x="1641348" y="539503"/>
                </a:moveTo>
                <a:lnTo>
                  <a:pt x="1641348" y="472434"/>
                </a:lnTo>
                <a:lnTo>
                  <a:pt x="1638300" y="493783"/>
                </a:lnTo>
                <a:lnTo>
                  <a:pt x="1638300" y="492259"/>
                </a:lnTo>
                <a:lnTo>
                  <a:pt x="1636776" y="502914"/>
                </a:lnTo>
                <a:lnTo>
                  <a:pt x="1636776" y="501403"/>
                </a:lnTo>
                <a:lnTo>
                  <a:pt x="1633728" y="512071"/>
                </a:lnTo>
                <a:lnTo>
                  <a:pt x="1633728" y="510534"/>
                </a:lnTo>
                <a:lnTo>
                  <a:pt x="1629156" y="519691"/>
                </a:lnTo>
                <a:lnTo>
                  <a:pt x="1629156" y="518154"/>
                </a:lnTo>
                <a:lnTo>
                  <a:pt x="1624596" y="527311"/>
                </a:lnTo>
                <a:lnTo>
                  <a:pt x="1612392" y="542551"/>
                </a:lnTo>
                <a:lnTo>
                  <a:pt x="1612392" y="541014"/>
                </a:lnTo>
                <a:lnTo>
                  <a:pt x="1606257" y="547149"/>
                </a:lnTo>
                <a:lnTo>
                  <a:pt x="1606296" y="572021"/>
                </a:lnTo>
                <a:lnTo>
                  <a:pt x="1618488" y="563874"/>
                </a:lnTo>
                <a:lnTo>
                  <a:pt x="1626108" y="556254"/>
                </a:lnTo>
                <a:lnTo>
                  <a:pt x="1633728" y="547123"/>
                </a:lnTo>
                <a:lnTo>
                  <a:pt x="1641348" y="53950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8220443" y="1255255"/>
            <a:ext cx="150177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al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12</a:t>
            </a:fld>
            <a:endParaRPr spc="4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057895"/>
            <a:ext cx="4290060" cy="209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88900" indent="-246379">
              <a:lnSpc>
                <a:spcPct val="972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rk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ks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501650" marR="139065" lvl="1" indent="-228600">
              <a:lnSpc>
                <a:spcPts val="1270"/>
              </a:lnSpc>
              <a:spcBef>
                <a:spcPts val="52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7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marR="50800" lvl="1" indent="-228600">
              <a:lnSpc>
                <a:spcPts val="1270"/>
              </a:lnSpc>
              <a:spcBef>
                <a:spcPts val="51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ex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marR="5080" lvl="1" indent="-228600">
              <a:lnSpc>
                <a:spcPct val="96800"/>
              </a:lnSpc>
              <a:spcBef>
                <a:spcPts val="44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60" dirty="0"/>
              <a:t>e</a:t>
            </a:r>
            <a:r>
              <a:rPr spc="65" dirty="0"/>
              <a:t>t</a:t>
            </a:r>
            <a:r>
              <a:rPr spc="150" dirty="0"/>
              <a:t>w</a:t>
            </a:r>
            <a:r>
              <a:rPr spc="60" dirty="0"/>
              <a:t>o</a:t>
            </a:r>
            <a:r>
              <a:rPr spc="30" dirty="0"/>
              <a:t>r</a:t>
            </a:r>
            <a:r>
              <a:rPr spc="-15" dirty="0"/>
              <a:t>k</a:t>
            </a:r>
            <a:r>
              <a:rPr spc="5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7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9499" y="2052561"/>
            <a:ext cx="88138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9499" y="3603993"/>
            <a:ext cx="988694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0103" y="2298687"/>
            <a:ext cx="3886200" cy="190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xe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ks</a:t>
            </a:r>
            <a:endParaRPr sz="1100">
              <a:latin typeface="Arial"/>
              <a:cs typeface="Arial"/>
            </a:endParaRPr>
          </a:p>
          <a:p>
            <a:pPr marL="241300" marR="294640" indent="-228600">
              <a:lnSpc>
                <a:spcPts val="1270"/>
              </a:lnSpc>
              <a:spcBef>
                <a:spcPts val="515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1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1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1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1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300" marR="245745" indent="-228600">
              <a:lnSpc>
                <a:spcPts val="1270"/>
              </a:lnSpc>
              <a:spcBef>
                <a:spcPts val="480"/>
              </a:spcBef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DD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62747"/>
              </a:buClr>
              <a:buFont typeface="Microsoft Sans Serif"/>
              <a:buChar char="▪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262747"/>
              </a:buClr>
              <a:buFont typeface="Microsoft Sans Serif"/>
              <a:buChar char="▪"/>
            </a:pPr>
            <a:endParaRPr sz="16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70"/>
              </a:lnSpc>
              <a:buSzPct val="81818"/>
              <a:buFont typeface="Microsoft Sans Serif"/>
              <a:buChar char="▪"/>
              <a:tabLst>
                <a:tab pos="241300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9644" y="521816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8963" y="520749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4" h="234950">
                <a:moveTo>
                  <a:pt x="353580" y="234696"/>
                </a:moveTo>
                <a:lnTo>
                  <a:pt x="353580" y="0"/>
                </a:lnTo>
                <a:lnTo>
                  <a:pt x="0" y="0"/>
                </a:lnTo>
                <a:lnTo>
                  <a:pt x="0" y="234696"/>
                </a:lnTo>
                <a:lnTo>
                  <a:pt x="10680" y="234696"/>
                </a:lnTo>
                <a:lnTo>
                  <a:pt x="10680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80" y="234696"/>
                </a:lnTo>
                <a:close/>
              </a:path>
              <a:path w="353694" h="234950">
                <a:moveTo>
                  <a:pt x="19812" y="19799"/>
                </a:moveTo>
                <a:lnTo>
                  <a:pt x="19812" y="10668"/>
                </a:lnTo>
                <a:lnTo>
                  <a:pt x="10680" y="19799"/>
                </a:lnTo>
                <a:lnTo>
                  <a:pt x="19812" y="19799"/>
                </a:lnTo>
                <a:close/>
              </a:path>
              <a:path w="353694" h="234950">
                <a:moveTo>
                  <a:pt x="19812" y="214884"/>
                </a:moveTo>
                <a:lnTo>
                  <a:pt x="19812" y="19799"/>
                </a:lnTo>
                <a:lnTo>
                  <a:pt x="10680" y="19799"/>
                </a:lnTo>
                <a:lnTo>
                  <a:pt x="10680" y="214884"/>
                </a:lnTo>
                <a:lnTo>
                  <a:pt x="19812" y="214884"/>
                </a:lnTo>
                <a:close/>
              </a:path>
              <a:path w="353694" h="234950">
                <a:moveTo>
                  <a:pt x="342900" y="214884"/>
                </a:moveTo>
                <a:lnTo>
                  <a:pt x="10680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3694" h="234950">
                <a:moveTo>
                  <a:pt x="19812" y="234696"/>
                </a:moveTo>
                <a:lnTo>
                  <a:pt x="19812" y="224028"/>
                </a:lnTo>
                <a:lnTo>
                  <a:pt x="10680" y="214884"/>
                </a:lnTo>
                <a:lnTo>
                  <a:pt x="10680" y="234696"/>
                </a:lnTo>
                <a:lnTo>
                  <a:pt x="19812" y="234696"/>
                </a:lnTo>
                <a:close/>
              </a:path>
              <a:path w="353694" h="234950">
                <a:moveTo>
                  <a:pt x="342900" y="19799"/>
                </a:moveTo>
                <a:lnTo>
                  <a:pt x="332232" y="10668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3694" h="234950">
                <a:moveTo>
                  <a:pt x="342900" y="214884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3694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1007" y="5218163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1863" y="5207495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696"/>
                </a:moveTo>
                <a:lnTo>
                  <a:pt x="352044" y="0"/>
                </a:lnTo>
                <a:lnTo>
                  <a:pt x="0" y="0"/>
                </a:lnTo>
                <a:lnTo>
                  <a:pt x="0" y="234696"/>
                </a:lnTo>
                <a:lnTo>
                  <a:pt x="9144" y="234696"/>
                </a:lnTo>
                <a:lnTo>
                  <a:pt x="9144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2044" y="234696"/>
                </a:lnTo>
                <a:close/>
              </a:path>
              <a:path w="352425" h="234950">
                <a:moveTo>
                  <a:pt x="19812" y="19799"/>
                </a:moveTo>
                <a:lnTo>
                  <a:pt x="19812" y="10668"/>
                </a:lnTo>
                <a:lnTo>
                  <a:pt x="9144" y="19799"/>
                </a:lnTo>
                <a:lnTo>
                  <a:pt x="19812" y="19799"/>
                </a:lnTo>
                <a:close/>
              </a:path>
              <a:path w="352425" h="234950">
                <a:moveTo>
                  <a:pt x="19812" y="214884"/>
                </a:moveTo>
                <a:lnTo>
                  <a:pt x="19812" y="19799"/>
                </a:lnTo>
                <a:lnTo>
                  <a:pt x="9144" y="19799"/>
                </a:lnTo>
                <a:lnTo>
                  <a:pt x="9144" y="214884"/>
                </a:lnTo>
                <a:lnTo>
                  <a:pt x="19812" y="214884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9144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2425" h="234950">
                <a:moveTo>
                  <a:pt x="19812" y="234696"/>
                </a:moveTo>
                <a:lnTo>
                  <a:pt x="19812" y="224028"/>
                </a:lnTo>
                <a:lnTo>
                  <a:pt x="9144" y="214884"/>
                </a:lnTo>
                <a:lnTo>
                  <a:pt x="9144" y="234696"/>
                </a:lnTo>
                <a:lnTo>
                  <a:pt x="19812" y="234696"/>
                </a:lnTo>
                <a:close/>
              </a:path>
              <a:path w="352425" h="234950">
                <a:moveTo>
                  <a:pt x="342900" y="19799"/>
                </a:moveTo>
                <a:lnTo>
                  <a:pt x="332232" y="10668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3907" y="521816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3239" y="520749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4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799"/>
                </a:lnTo>
                <a:lnTo>
                  <a:pt x="21336" y="10668"/>
                </a:lnTo>
                <a:lnTo>
                  <a:pt x="21336" y="19799"/>
                </a:lnTo>
                <a:lnTo>
                  <a:pt x="333756" y="19799"/>
                </a:lnTo>
                <a:lnTo>
                  <a:pt x="333756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4" h="234950">
                <a:moveTo>
                  <a:pt x="21336" y="19799"/>
                </a:moveTo>
                <a:lnTo>
                  <a:pt x="21336" y="10668"/>
                </a:lnTo>
                <a:lnTo>
                  <a:pt x="10668" y="19799"/>
                </a:lnTo>
                <a:lnTo>
                  <a:pt x="21336" y="19799"/>
                </a:lnTo>
                <a:close/>
              </a:path>
              <a:path w="353694" h="234950">
                <a:moveTo>
                  <a:pt x="21336" y="214884"/>
                </a:moveTo>
                <a:lnTo>
                  <a:pt x="21336" y="19799"/>
                </a:lnTo>
                <a:lnTo>
                  <a:pt x="10668" y="19799"/>
                </a:lnTo>
                <a:lnTo>
                  <a:pt x="10668" y="214884"/>
                </a:lnTo>
                <a:lnTo>
                  <a:pt x="21336" y="214884"/>
                </a:lnTo>
                <a:close/>
              </a:path>
              <a:path w="353694" h="234950">
                <a:moveTo>
                  <a:pt x="342900" y="214884"/>
                </a:moveTo>
                <a:lnTo>
                  <a:pt x="10668" y="214884"/>
                </a:lnTo>
                <a:lnTo>
                  <a:pt x="21336" y="224028"/>
                </a:lnTo>
                <a:lnTo>
                  <a:pt x="21336" y="234696"/>
                </a:lnTo>
                <a:lnTo>
                  <a:pt x="333756" y="234696"/>
                </a:lnTo>
                <a:lnTo>
                  <a:pt x="333756" y="224028"/>
                </a:lnTo>
                <a:lnTo>
                  <a:pt x="342900" y="214884"/>
                </a:lnTo>
                <a:close/>
              </a:path>
              <a:path w="353694" h="234950">
                <a:moveTo>
                  <a:pt x="21336" y="234696"/>
                </a:moveTo>
                <a:lnTo>
                  <a:pt x="21336" y="224028"/>
                </a:lnTo>
                <a:lnTo>
                  <a:pt x="10668" y="214884"/>
                </a:lnTo>
                <a:lnTo>
                  <a:pt x="10668" y="234696"/>
                </a:lnTo>
                <a:lnTo>
                  <a:pt x="21336" y="234696"/>
                </a:lnTo>
                <a:close/>
              </a:path>
              <a:path w="353694" h="234950">
                <a:moveTo>
                  <a:pt x="342900" y="19799"/>
                </a:moveTo>
                <a:lnTo>
                  <a:pt x="333756" y="10668"/>
                </a:lnTo>
                <a:lnTo>
                  <a:pt x="333756" y="19799"/>
                </a:lnTo>
                <a:lnTo>
                  <a:pt x="342900" y="19799"/>
                </a:lnTo>
                <a:close/>
              </a:path>
              <a:path w="353694" h="234950">
                <a:moveTo>
                  <a:pt x="342900" y="214884"/>
                </a:moveTo>
                <a:lnTo>
                  <a:pt x="342900" y="19799"/>
                </a:lnTo>
                <a:lnTo>
                  <a:pt x="333756" y="19799"/>
                </a:lnTo>
                <a:lnTo>
                  <a:pt x="333756" y="214884"/>
                </a:lnTo>
                <a:lnTo>
                  <a:pt x="342900" y="214884"/>
                </a:lnTo>
                <a:close/>
              </a:path>
              <a:path w="353694" h="234950">
                <a:moveTo>
                  <a:pt x="342900" y="234696"/>
                </a:moveTo>
                <a:lnTo>
                  <a:pt x="342900" y="214884"/>
                </a:lnTo>
                <a:lnTo>
                  <a:pt x="333756" y="224028"/>
                </a:lnTo>
                <a:lnTo>
                  <a:pt x="333756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9707" y="5478513"/>
            <a:ext cx="820419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5" dirty="0">
                <a:latin typeface="Arial"/>
                <a:cs typeface="Arial"/>
              </a:rPr>
              <a:t>d</a:t>
            </a:r>
            <a:r>
              <a:rPr sz="950" spc="-30" dirty="0">
                <a:latin typeface="Arial"/>
                <a:cs typeface="Arial"/>
              </a:rPr>
              <a:t> 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00895" y="521816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0227" y="520749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19799"/>
                </a:moveTo>
                <a:lnTo>
                  <a:pt x="19812" y="10668"/>
                </a:lnTo>
                <a:lnTo>
                  <a:pt x="10668" y="19799"/>
                </a:lnTo>
                <a:lnTo>
                  <a:pt x="19812" y="19799"/>
                </a:lnTo>
                <a:close/>
              </a:path>
              <a:path w="353695" h="234950">
                <a:moveTo>
                  <a:pt x="19812" y="214884"/>
                </a:moveTo>
                <a:lnTo>
                  <a:pt x="19812" y="19799"/>
                </a:lnTo>
                <a:lnTo>
                  <a:pt x="10668" y="19799"/>
                </a:lnTo>
                <a:lnTo>
                  <a:pt x="10668" y="214884"/>
                </a:lnTo>
                <a:lnTo>
                  <a:pt x="19812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68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68" y="214884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799"/>
                </a:moveTo>
                <a:lnTo>
                  <a:pt x="332232" y="10668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2284" y="5218163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2" y="213360"/>
                </a:lnTo>
                <a:lnTo>
                  <a:pt x="333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3127" y="5207495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56" y="234696"/>
                </a:moveTo>
                <a:lnTo>
                  <a:pt x="352056" y="0"/>
                </a:lnTo>
                <a:lnTo>
                  <a:pt x="0" y="0"/>
                </a:lnTo>
                <a:lnTo>
                  <a:pt x="0" y="234696"/>
                </a:lnTo>
                <a:lnTo>
                  <a:pt x="9156" y="234696"/>
                </a:lnTo>
                <a:lnTo>
                  <a:pt x="9156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2056" y="234696"/>
                </a:lnTo>
                <a:close/>
              </a:path>
              <a:path w="352425" h="234950">
                <a:moveTo>
                  <a:pt x="19812" y="19799"/>
                </a:moveTo>
                <a:lnTo>
                  <a:pt x="19812" y="10668"/>
                </a:lnTo>
                <a:lnTo>
                  <a:pt x="9156" y="19799"/>
                </a:lnTo>
                <a:lnTo>
                  <a:pt x="19812" y="19799"/>
                </a:lnTo>
                <a:close/>
              </a:path>
              <a:path w="352425" h="234950">
                <a:moveTo>
                  <a:pt x="19812" y="214884"/>
                </a:moveTo>
                <a:lnTo>
                  <a:pt x="19812" y="19799"/>
                </a:lnTo>
                <a:lnTo>
                  <a:pt x="9156" y="19799"/>
                </a:lnTo>
                <a:lnTo>
                  <a:pt x="9156" y="214884"/>
                </a:lnTo>
                <a:lnTo>
                  <a:pt x="19812" y="214884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9156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2425" h="234950">
                <a:moveTo>
                  <a:pt x="19812" y="234696"/>
                </a:moveTo>
                <a:lnTo>
                  <a:pt x="19812" y="224028"/>
                </a:lnTo>
                <a:lnTo>
                  <a:pt x="9156" y="214884"/>
                </a:lnTo>
                <a:lnTo>
                  <a:pt x="9156" y="234696"/>
                </a:lnTo>
                <a:lnTo>
                  <a:pt x="19812" y="234696"/>
                </a:lnTo>
                <a:close/>
              </a:path>
              <a:path w="352425" h="234950">
                <a:moveTo>
                  <a:pt x="342900" y="19799"/>
                </a:moveTo>
                <a:lnTo>
                  <a:pt x="332232" y="10668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25723" y="5478513"/>
            <a:ext cx="82613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5" dirty="0">
                <a:latin typeface="Arial"/>
                <a:cs typeface="Arial"/>
              </a:rPr>
              <a:t>d</a:t>
            </a:r>
            <a:r>
              <a:rPr sz="950" spc="-30" dirty="0">
                <a:latin typeface="Arial"/>
                <a:cs typeface="Arial"/>
              </a:rPr>
              <a:t> 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999" y="5321021"/>
            <a:ext cx="666115" cy="0"/>
          </a:xfrm>
          <a:custGeom>
            <a:avLst/>
            <a:gdLst/>
            <a:ahLst/>
            <a:cxnLst/>
            <a:rect l="l" t="t" r="r" b="b"/>
            <a:pathLst>
              <a:path w="666114">
                <a:moveTo>
                  <a:pt x="0" y="0"/>
                </a:moveTo>
                <a:lnTo>
                  <a:pt x="665985" y="0"/>
                </a:lnTo>
              </a:path>
            </a:pathLst>
          </a:custGeom>
          <a:ln w="19814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14244" y="4800333"/>
            <a:ext cx="24828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L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n</a:t>
            </a:r>
            <a:r>
              <a:rPr sz="950" spc="5" dirty="0">
                <a:latin typeface="Arial"/>
                <a:cs typeface="Arial"/>
              </a:rPr>
              <a:t>k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42183" y="4933175"/>
            <a:ext cx="97790" cy="367665"/>
          </a:xfrm>
          <a:custGeom>
            <a:avLst/>
            <a:gdLst/>
            <a:ahLst/>
            <a:cxnLst/>
            <a:rect l="l" t="t" r="r" b="b"/>
            <a:pathLst>
              <a:path w="97789" h="367664">
                <a:moveTo>
                  <a:pt x="97523" y="12179"/>
                </a:moveTo>
                <a:lnTo>
                  <a:pt x="95999" y="6096"/>
                </a:lnTo>
                <a:lnTo>
                  <a:pt x="86855" y="0"/>
                </a:lnTo>
                <a:lnTo>
                  <a:pt x="80759" y="0"/>
                </a:lnTo>
                <a:lnTo>
                  <a:pt x="74663" y="9144"/>
                </a:lnTo>
                <a:lnTo>
                  <a:pt x="76200" y="16764"/>
                </a:lnTo>
                <a:lnTo>
                  <a:pt x="85331" y="22860"/>
                </a:lnTo>
                <a:lnTo>
                  <a:pt x="91440" y="21336"/>
                </a:lnTo>
                <a:lnTo>
                  <a:pt x="97523" y="12179"/>
                </a:lnTo>
                <a:close/>
              </a:path>
              <a:path w="97789" h="367664">
                <a:moveTo>
                  <a:pt x="74663" y="45720"/>
                </a:moveTo>
                <a:lnTo>
                  <a:pt x="73139" y="39624"/>
                </a:lnTo>
                <a:lnTo>
                  <a:pt x="63995" y="33528"/>
                </a:lnTo>
                <a:lnTo>
                  <a:pt x="57899" y="33528"/>
                </a:lnTo>
                <a:lnTo>
                  <a:pt x="51803" y="42659"/>
                </a:lnTo>
                <a:lnTo>
                  <a:pt x="53340" y="50279"/>
                </a:lnTo>
                <a:lnTo>
                  <a:pt x="57899" y="53340"/>
                </a:lnTo>
                <a:lnTo>
                  <a:pt x="62471" y="56388"/>
                </a:lnTo>
                <a:lnTo>
                  <a:pt x="68580" y="54864"/>
                </a:lnTo>
                <a:lnTo>
                  <a:pt x="74663" y="45720"/>
                </a:lnTo>
                <a:close/>
              </a:path>
              <a:path w="97789" h="367664">
                <a:moveTo>
                  <a:pt x="51803" y="79248"/>
                </a:moveTo>
                <a:lnTo>
                  <a:pt x="50279" y="73139"/>
                </a:lnTo>
                <a:lnTo>
                  <a:pt x="41135" y="67056"/>
                </a:lnTo>
                <a:lnTo>
                  <a:pt x="35039" y="67056"/>
                </a:lnTo>
                <a:lnTo>
                  <a:pt x="28943" y="76200"/>
                </a:lnTo>
                <a:lnTo>
                  <a:pt x="28943" y="82296"/>
                </a:lnTo>
                <a:lnTo>
                  <a:pt x="33515" y="86868"/>
                </a:lnTo>
                <a:lnTo>
                  <a:pt x="38100" y="89916"/>
                </a:lnTo>
                <a:lnTo>
                  <a:pt x="45720" y="88379"/>
                </a:lnTo>
                <a:lnTo>
                  <a:pt x="51803" y="79248"/>
                </a:lnTo>
                <a:close/>
              </a:path>
              <a:path w="97789" h="367664">
                <a:moveTo>
                  <a:pt x="28943" y="112776"/>
                </a:moveTo>
                <a:lnTo>
                  <a:pt x="27419" y="106680"/>
                </a:lnTo>
                <a:lnTo>
                  <a:pt x="22860" y="103619"/>
                </a:lnTo>
                <a:lnTo>
                  <a:pt x="18275" y="99060"/>
                </a:lnTo>
                <a:lnTo>
                  <a:pt x="12179" y="100584"/>
                </a:lnTo>
                <a:lnTo>
                  <a:pt x="6083" y="109728"/>
                </a:lnTo>
                <a:lnTo>
                  <a:pt x="6083" y="115824"/>
                </a:lnTo>
                <a:lnTo>
                  <a:pt x="10655" y="120396"/>
                </a:lnTo>
                <a:lnTo>
                  <a:pt x="15240" y="123444"/>
                </a:lnTo>
                <a:lnTo>
                  <a:pt x="22860" y="121920"/>
                </a:lnTo>
                <a:lnTo>
                  <a:pt x="28943" y="112776"/>
                </a:lnTo>
                <a:close/>
              </a:path>
              <a:path w="97789" h="367664">
                <a:moveTo>
                  <a:pt x="22860" y="156959"/>
                </a:moveTo>
                <a:lnTo>
                  <a:pt x="22860" y="146304"/>
                </a:lnTo>
                <a:lnTo>
                  <a:pt x="18275" y="141719"/>
                </a:lnTo>
                <a:lnTo>
                  <a:pt x="13703" y="140208"/>
                </a:lnTo>
                <a:lnTo>
                  <a:pt x="7620" y="140208"/>
                </a:lnTo>
                <a:lnTo>
                  <a:pt x="3035" y="144780"/>
                </a:lnTo>
                <a:lnTo>
                  <a:pt x="3035" y="156959"/>
                </a:lnTo>
                <a:lnTo>
                  <a:pt x="7620" y="161544"/>
                </a:lnTo>
                <a:lnTo>
                  <a:pt x="18275" y="161544"/>
                </a:lnTo>
                <a:lnTo>
                  <a:pt x="22860" y="156959"/>
                </a:lnTo>
                <a:close/>
              </a:path>
              <a:path w="97789" h="367664">
                <a:moveTo>
                  <a:pt x="22860" y="192024"/>
                </a:moveTo>
                <a:lnTo>
                  <a:pt x="22860" y="185928"/>
                </a:lnTo>
                <a:lnTo>
                  <a:pt x="18275" y="181356"/>
                </a:lnTo>
                <a:lnTo>
                  <a:pt x="6083" y="181356"/>
                </a:lnTo>
                <a:lnTo>
                  <a:pt x="1511" y="185928"/>
                </a:lnTo>
                <a:lnTo>
                  <a:pt x="1511" y="196596"/>
                </a:lnTo>
                <a:lnTo>
                  <a:pt x="6083" y="201168"/>
                </a:lnTo>
                <a:lnTo>
                  <a:pt x="12179" y="201168"/>
                </a:lnTo>
                <a:lnTo>
                  <a:pt x="16751" y="202679"/>
                </a:lnTo>
                <a:lnTo>
                  <a:pt x="21323" y="198120"/>
                </a:lnTo>
                <a:lnTo>
                  <a:pt x="22860" y="192024"/>
                </a:lnTo>
                <a:close/>
              </a:path>
              <a:path w="97789" h="367664">
                <a:moveTo>
                  <a:pt x="21323" y="237744"/>
                </a:moveTo>
                <a:lnTo>
                  <a:pt x="21323" y="227076"/>
                </a:lnTo>
                <a:lnTo>
                  <a:pt x="16751" y="222504"/>
                </a:lnTo>
                <a:lnTo>
                  <a:pt x="6083" y="222504"/>
                </a:lnTo>
                <a:lnTo>
                  <a:pt x="1511" y="227076"/>
                </a:lnTo>
                <a:lnTo>
                  <a:pt x="0" y="231648"/>
                </a:lnTo>
                <a:lnTo>
                  <a:pt x="0" y="237744"/>
                </a:lnTo>
                <a:lnTo>
                  <a:pt x="4559" y="242316"/>
                </a:lnTo>
                <a:lnTo>
                  <a:pt x="16751" y="242316"/>
                </a:lnTo>
                <a:lnTo>
                  <a:pt x="21323" y="237744"/>
                </a:lnTo>
                <a:close/>
              </a:path>
              <a:path w="97789" h="367664">
                <a:moveTo>
                  <a:pt x="24371" y="272796"/>
                </a:moveTo>
                <a:lnTo>
                  <a:pt x="21323" y="266700"/>
                </a:lnTo>
                <a:lnTo>
                  <a:pt x="18275" y="262128"/>
                </a:lnTo>
                <a:lnTo>
                  <a:pt x="12179" y="260604"/>
                </a:lnTo>
                <a:lnTo>
                  <a:pt x="3035" y="266700"/>
                </a:lnTo>
                <a:lnTo>
                  <a:pt x="0" y="272796"/>
                </a:lnTo>
                <a:lnTo>
                  <a:pt x="6083" y="281940"/>
                </a:lnTo>
                <a:lnTo>
                  <a:pt x="12179" y="283464"/>
                </a:lnTo>
                <a:lnTo>
                  <a:pt x="16751" y="280416"/>
                </a:lnTo>
                <a:lnTo>
                  <a:pt x="22860" y="278879"/>
                </a:lnTo>
                <a:lnTo>
                  <a:pt x="24371" y="272796"/>
                </a:lnTo>
                <a:close/>
              </a:path>
              <a:path w="97789" h="367664">
                <a:moveTo>
                  <a:pt x="65519" y="367284"/>
                </a:moveTo>
                <a:lnTo>
                  <a:pt x="62471" y="300228"/>
                </a:lnTo>
                <a:lnTo>
                  <a:pt x="42599" y="311015"/>
                </a:lnTo>
                <a:lnTo>
                  <a:pt x="41135" y="313944"/>
                </a:lnTo>
                <a:lnTo>
                  <a:pt x="36563" y="316979"/>
                </a:lnTo>
                <a:lnTo>
                  <a:pt x="31991" y="320040"/>
                </a:lnTo>
                <a:lnTo>
                  <a:pt x="28866" y="318470"/>
                </a:lnTo>
                <a:lnTo>
                  <a:pt x="9131" y="329184"/>
                </a:lnTo>
                <a:lnTo>
                  <a:pt x="65519" y="367284"/>
                </a:lnTo>
                <a:close/>
              </a:path>
              <a:path w="97789" h="367664">
                <a:moveTo>
                  <a:pt x="44183" y="307848"/>
                </a:moveTo>
                <a:lnTo>
                  <a:pt x="38100" y="298704"/>
                </a:lnTo>
                <a:lnTo>
                  <a:pt x="31991" y="295656"/>
                </a:lnTo>
                <a:lnTo>
                  <a:pt x="27419" y="298704"/>
                </a:lnTo>
                <a:lnTo>
                  <a:pt x="21323" y="301739"/>
                </a:lnTo>
                <a:lnTo>
                  <a:pt x="19799" y="307848"/>
                </a:lnTo>
                <a:lnTo>
                  <a:pt x="25895" y="316979"/>
                </a:lnTo>
                <a:lnTo>
                  <a:pt x="28866" y="318470"/>
                </a:lnTo>
                <a:lnTo>
                  <a:pt x="42599" y="311015"/>
                </a:lnTo>
                <a:lnTo>
                  <a:pt x="44183" y="307848"/>
                </a:lnTo>
                <a:close/>
              </a:path>
              <a:path w="97789" h="367664">
                <a:moveTo>
                  <a:pt x="42599" y="311015"/>
                </a:moveTo>
                <a:lnTo>
                  <a:pt x="28866" y="318470"/>
                </a:lnTo>
                <a:lnTo>
                  <a:pt x="31991" y="320040"/>
                </a:lnTo>
                <a:lnTo>
                  <a:pt x="36563" y="316979"/>
                </a:lnTo>
                <a:lnTo>
                  <a:pt x="41135" y="313944"/>
                </a:lnTo>
                <a:lnTo>
                  <a:pt x="42599" y="31101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1843" y="5015471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1175" y="50048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21336"/>
                </a:lnTo>
                <a:lnTo>
                  <a:pt x="21348" y="10668"/>
                </a:lnTo>
                <a:lnTo>
                  <a:pt x="21348" y="21336"/>
                </a:lnTo>
                <a:lnTo>
                  <a:pt x="333768" y="21336"/>
                </a:lnTo>
                <a:lnTo>
                  <a:pt x="333768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21348" y="21336"/>
                </a:moveTo>
                <a:lnTo>
                  <a:pt x="21348" y="10668"/>
                </a:lnTo>
                <a:lnTo>
                  <a:pt x="10668" y="21336"/>
                </a:lnTo>
                <a:lnTo>
                  <a:pt x="21348" y="21336"/>
                </a:lnTo>
                <a:close/>
              </a:path>
              <a:path w="353695" h="234950">
                <a:moveTo>
                  <a:pt x="21348" y="214871"/>
                </a:moveTo>
                <a:lnTo>
                  <a:pt x="21348" y="21336"/>
                </a:lnTo>
                <a:lnTo>
                  <a:pt x="10668" y="21336"/>
                </a:lnTo>
                <a:lnTo>
                  <a:pt x="10668" y="214871"/>
                </a:lnTo>
                <a:lnTo>
                  <a:pt x="21348" y="214871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10668" y="214871"/>
                </a:lnTo>
                <a:lnTo>
                  <a:pt x="21348" y="224028"/>
                </a:lnTo>
                <a:lnTo>
                  <a:pt x="21348" y="234696"/>
                </a:lnTo>
                <a:lnTo>
                  <a:pt x="333768" y="234696"/>
                </a:lnTo>
                <a:lnTo>
                  <a:pt x="333768" y="224028"/>
                </a:lnTo>
                <a:lnTo>
                  <a:pt x="342900" y="214871"/>
                </a:lnTo>
                <a:close/>
              </a:path>
              <a:path w="353695" h="234950">
                <a:moveTo>
                  <a:pt x="21348" y="234696"/>
                </a:moveTo>
                <a:lnTo>
                  <a:pt x="21348" y="224028"/>
                </a:lnTo>
                <a:lnTo>
                  <a:pt x="10668" y="214871"/>
                </a:lnTo>
                <a:lnTo>
                  <a:pt x="10668" y="234696"/>
                </a:lnTo>
                <a:lnTo>
                  <a:pt x="21348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3768" y="10668"/>
                </a:lnTo>
                <a:lnTo>
                  <a:pt x="333768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342900" y="21336"/>
                </a:lnTo>
                <a:lnTo>
                  <a:pt x="333768" y="21336"/>
                </a:lnTo>
                <a:lnTo>
                  <a:pt x="333768" y="214871"/>
                </a:lnTo>
                <a:lnTo>
                  <a:pt x="342900" y="214871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71"/>
                </a:lnTo>
                <a:lnTo>
                  <a:pt x="333768" y="224028"/>
                </a:lnTo>
                <a:lnTo>
                  <a:pt x="333768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4743" y="5015471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4075" y="50048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332232" y="21336"/>
                </a:lnTo>
                <a:lnTo>
                  <a:pt x="332232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21336"/>
                </a:moveTo>
                <a:lnTo>
                  <a:pt x="19812" y="10668"/>
                </a:lnTo>
                <a:lnTo>
                  <a:pt x="10668" y="21336"/>
                </a:lnTo>
                <a:lnTo>
                  <a:pt x="19812" y="21336"/>
                </a:lnTo>
                <a:close/>
              </a:path>
              <a:path w="353695" h="234950">
                <a:moveTo>
                  <a:pt x="19812" y="214871"/>
                </a:moveTo>
                <a:lnTo>
                  <a:pt x="19812" y="21336"/>
                </a:lnTo>
                <a:lnTo>
                  <a:pt x="10668" y="21336"/>
                </a:lnTo>
                <a:lnTo>
                  <a:pt x="10668" y="214871"/>
                </a:lnTo>
                <a:lnTo>
                  <a:pt x="19812" y="214871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10668" y="214871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71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68" y="214871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2232" y="10668"/>
                </a:lnTo>
                <a:lnTo>
                  <a:pt x="332232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342900" y="21336"/>
                </a:lnTo>
                <a:lnTo>
                  <a:pt x="332232" y="21336"/>
                </a:lnTo>
                <a:lnTo>
                  <a:pt x="332232" y="214871"/>
                </a:lnTo>
                <a:lnTo>
                  <a:pt x="342900" y="214871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71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36119" y="5015471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6975" y="5004803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696"/>
                </a:moveTo>
                <a:lnTo>
                  <a:pt x="352044" y="0"/>
                </a:lnTo>
                <a:lnTo>
                  <a:pt x="0" y="0"/>
                </a:lnTo>
                <a:lnTo>
                  <a:pt x="0" y="234696"/>
                </a:lnTo>
                <a:lnTo>
                  <a:pt x="9144" y="234696"/>
                </a:lnTo>
                <a:lnTo>
                  <a:pt x="9144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332232" y="21336"/>
                </a:lnTo>
                <a:lnTo>
                  <a:pt x="332232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2044" y="234696"/>
                </a:lnTo>
                <a:close/>
              </a:path>
              <a:path w="352425" h="234950">
                <a:moveTo>
                  <a:pt x="19812" y="21336"/>
                </a:moveTo>
                <a:lnTo>
                  <a:pt x="19812" y="10668"/>
                </a:lnTo>
                <a:lnTo>
                  <a:pt x="9144" y="21336"/>
                </a:lnTo>
                <a:lnTo>
                  <a:pt x="19812" y="21336"/>
                </a:lnTo>
                <a:close/>
              </a:path>
              <a:path w="352425" h="234950">
                <a:moveTo>
                  <a:pt x="19812" y="214871"/>
                </a:moveTo>
                <a:lnTo>
                  <a:pt x="19812" y="21336"/>
                </a:lnTo>
                <a:lnTo>
                  <a:pt x="9144" y="21336"/>
                </a:lnTo>
                <a:lnTo>
                  <a:pt x="9144" y="214871"/>
                </a:lnTo>
                <a:lnTo>
                  <a:pt x="19812" y="214871"/>
                </a:lnTo>
                <a:close/>
              </a:path>
              <a:path w="352425" h="234950">
                <a:moveTo>
                  <a:pt x="342900" y="214871"/>
                </a:moveTo>
                <a:lnTo>
                  <a:pt x="9144" y="214871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71"/>
                </a:lnTo>
                <a:close/>
              </a:path>
              <a:path w="352425" h="234950">
                <a:moveTo>
                  <a:pt x="19812" y="234696"/>
                </a:moveTo>
                <a:lnTo>
                  <a:pt x="19812" y="224028"/>
                </a:lnTo>
                <a:lnTo>
                  <a:pt x="9144" y="214871"/>
                </a:lnTo>
                <a:lnTo>
                  <a:pt x="9144" y="234696"/>
                </a:lnTo>
                <a:lnTo>
                  <a:pt x="19812" y="234696"/>
                </a:lnTo>
                <a:close/>
              </a:path>
              <a:path w="352425" h="234950">
                <a:moveTo>
                  <a:pt x="342900" y="21336"/>
                </a:moveTo>
                <a:lnTo>
                  <a:pt x="332232" y="10668"/>
                </a:lnTo>
                <a:lnTo>
                  <a:pt x="332232" y="21336"/>
                </a:lnTo>
                <a:lnTo>
                  <a:pt x="342900" y="21336"/>
                </a:lnTo>
                <a:close/>
              </a:path>
              <a:path w="352425" h="234950">
                <a:moveTo>
                  <a:pt x="342900" y="214871"/>
                </a:moveTo>
                <a:lnTo>
                  <a:pt x="342900" y="21336"/>
                </a:lnTo>
                <a:lnTo>
                  <a:pt x="332232" y="21336"/>
                </a:lnTo>
                <a:lnTo>
                  <a:pt x="332232" y="214871"/>
                </a:lnTo>
                <a:lnTo>
                  <a:pt x="342900" y="214871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4871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4507" y="5015471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09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43839" y="50048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21336"/>
                </a:lnTo>
                <a:lnTo>
                  <a:pt x="21336" y="10668"/>
                </a:lnTo>
                <a:lnTo>
                  <a:pt x="21336" y="21336"/>
                </a:lnTo>
                <a:lnTo>
                  <a:pt x="333756" y="21336"/>
                </a:lnTo>
                <a:lnTo>
                  <a:pt x="333756" y="10668"/>
                </a:lnTo>
                <a:lnTo>
                  <a:pt x="344424" y="21336"/>
                </a:lnTo>
                <a:lnTo>
                  <a:pt x="344424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21336" y="21336"/>
                </a:moveTo>
                <a:lnTo>
                  <a:pt x="21336" y="10668"/>
                </a:lnTo>
                <a:lnTo>
                  <a:pt x="10668" y="21336"/>
                </a:lnTo>
                <a:lnTo>
                  <a:pt x="21336" y="21336"/>
                </a:lnTo>
                <a:close/>
              </a:path>
              <a:path w="353695" h="234950">
                <a:moveTo>
                  <a:pt x="21336" y="214871"/>
                </a:moveTo>
                <a:lnTo>
                  <a:pt x="21336" y="21336"/>
                </a:lnTo>
                <a:lnTo>
                  <a:pt x="10668" y="21336"/>
                </a:lnTo>
                <a:lnTo>
                  <a:pt x="10668" y="214871"/>
                </a:lnTo>
                <a:lnTo>
                  <a:pt x="21336" y="214871"/>
                </a:lnTo>
                <a:close/>
              </a:path>
              <a:path w="353695" h="234950">
                <a:moveTo>
                  <a:pt x="344424" y="214871"/>
                </a:moveTo>
                <a:lnTo>
                  <a:pt x="10668" y="214871"/>
                </a:lnTo>
                <a:lnTo>
                  <a:pt x="21336" y="224028"/>
                </a:lnTo>
                <a:lnTo>
                  <a:pt x="21336" y="234696"/>
                </a:lnTo>
                <a:lnTo>
                  <a:pt x="333756" y="234696"/>
                </a:lnTo>
                <a:lnTo>
                  <a:pt x="333756" y="224028"/>
                </a:lnTo>
                <a:lnTo>
                  <a:pt x="344424" y="214871"/>
                </a:lnTo>
                <a:close/>
              </a:path>
              <a:path w="353695" h="234950">
                <a:moveTo>
                  <a:pt x="21336" y="234696"/>
                </a:moveTo>
                <a:lnTo>
                  <a:pt x="21336" y="224028"/>
                </a:lnTo>
                <a:lnTo>
                  <a:pt x="10668" y="214871"/>
                </a:lnTo>
                <a:lnTo>
                  <a:pt x="10668" y="234696"/>
                </a:lnTo>
                <a:lnTo>
                  <a:pt x="21336" y="234696"/>
                </a:lnTo>
                <a:close/>
              </a:path>
              <a:path w="353695" h="234950">
                <a:moveTo>
                  <a:pt x="344424" y="21336"/>
                </a:moveTo>
                <a:lnTo>
                  <a:pt x="333756" y="10668"/>
                </a:lnTo>
                <a:lnTo>
                  <a:pt x="333756" y="21336"/>
                </a:lnTo>
                <a:lnTo>
                  <a:pt x="344424" y="21336"/>
                </a:lnTo>
                <a:close/>
              </a:path>
              <a:path w="353695" h="234950">
                <a:moveTo>
                  <a:pt x="344424" y="214871"/>
                </a:moveTo>
                <a:lnTo>
                  <a:pt x="344424" y="21336"/>
                </a:lnTo>
                <a:lnTo>
                  <a:pt x="333756" y="21336"/>
                </a:lnTo>
                <a:lnTo>
                  <a:pt x="333756" y="214871"/>
                </a:lnTo>
                <a:lnTo>
                  <a:pt x="344424" y="214871"/>
                </a:lnTo>
                <a:close/>
              </a:path>
              <a:path w="353695" h="234950">
                <a:moveTo>
                  <a:pt x="344424" y="234696"/>
                </a:moveTo>
                <a:lnTo>
                  <a:pt x="344424" y="214871"/>
                </a:lnTo>
                <a:lnTo>
                  <a:pt x="333756" y="224028"/>
                </a:lnTo>
                <a:lnTo>
                  <a:pt x="333756" y="234696"/>
                </a:lnTo>
                <a:lnTo>
                  <a:pt x="344424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7407" y="5015471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6739" y="50048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21336"/>
                </a:lnTo>
                <a:lnTo>
                  <a:pt x="19824" y="10668"/>
                </a:lnTo>
                <a:lnTo>
                  <a:pt x="19824" y="21336"/>
                </a:lnTo>
                <a:lnTo>
                  <a:pt x="333756" y="21336"/>
                </a:lnTo>
                <a:lnTo>
                  <a:pt x="333756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24" y="21336"/>
                </a:moveTo>
                <a:lnTo>
                  <a:pt x="19824" y="10668"/>
                </a:lnTo>
                <a:lnTo>
                  <a:pt x="10668" y="21336"/>
                </a:lnTo>
                <a:lnTo>
                  <a:pt x="19824" y="21336"/>
                </a:lnTo>
                <a:close/>
              </a:path>
              <a:path w="353695" h="234950">
                <a:moveTo>
                  <a:pt x="19824" y="214871"/>
                </a:moveTo>
                <a:lnTo>
                  <a:pt x="19824" y="21336"/>
                </a:lnTo>
                <a:lnTo>
                  <a:pt x="10668" y="21336"/>
                </a:lnTo>
                <a:lnTo>
                  <a:pt x="10668" y="214871"/>
                </a:lnTo>
                <a:lnTo>
                  <a:pt x="19824" y="214871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10668" y="214871"/>
                </a:lnTo>
                <a:lnTo>
                  <a:pt x="19824" y="224028"/>
                </a:lnTo>
                <a:lnTo>
                  <a:pt x="19824" y="234696"/>
                </a:lnTo>
                <a:lnTo>
                  <a:pt x="333756" y="234696"/>
                </a:lnTo>
                <a:lnTo>
                  <a:pt x="333756" y="224028"/>
                </a:lnTo>
                <a:lnTo>
                  <a:pt x="342900" y="214871"/>
                </a:lnTo>
                <a:close/>
              </a:path>
              <a:path w="353695" h="234950">
                <a:moveTo>
                  <a:pt x="19824" y="234696"/>
                </a:moveTo>
                <a:lnTo>
                  <a:pt x="19824" y="224028"/>
                </a:lnTo>
                <a:lnTo>
                  <a:pt x="10668" y="214871"/>
                </a:lnTo>
                <a:lnTo>
                  <a:pt x="10668" y="234696"/>
                </a:lnTo>
                <a:lnTo>
                  <a:pt x="19824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3756" y="10668"/>
                </a:lnTo>
                <a:lnTo>
                  <a:pt x="333756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342900" y="21336"/>
                </a:lnTo>
                <a:lnTo>
                  <a:pt x="333756" y="21336"/>
                </a:lnTo>
                <a:lnTo>
                  <a:pt x="333756" y="214871"/>
                </a:lnTo>
                <a:lnTo>
                  <a:pt x="342900" y="214871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71"/>
                </a:lnTo>
                <a:lnTo>
                  <a:pt x="333756" y="224028"/>
                </a:lnTo>
                <a:lnTo>
                  <a:pt x="333756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0307" y="5015471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9639" y="50048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21336"/>
                </a:lnTo>
                <a:lnTo>
                  <a:pt x="19824" y="10668"/>
                </a:lnTo>
                <a:lnTo>
                  <a:pt x="19824" y="21336"/>
                </a:lnTo>
                <a:lnTo>
                  <a:pt x="332244" y="21336"/>
                </a:lnTo>
                <a:lnTo>
                  <a:pt x="332244" y="10668"/>
                </a:lnTo>
                <a:lnTo>
                  <a:pt x="342900" y="21336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24" y="21336"/>
                </a:moveTo>
                <a:lnTo>
                  <a:pt x="19824" y="10668"/>
                </a:lnTo>
                <a:lnTo>
                  <a:pt x="10668" y="21336"/>
                </a:lnTo>
                <a:lnTo>
                  <a:pt x="19824" y="21336"/>
                </a:lnTo>
                <a:close/>
              </a:path>
              <a:path w="353695" h="234950">
                <a:moveTo>
                  <a:pt x="19824" y="214871"/>
                </a:moveTo>
                <a:lnTo>
                  <a:pt x="19824" y="21336"/>
                </a:lnTo>
                <a:lnTo>
                  <a:pt x="10668" y="21336"/>
                </a:lnTo>
                <a:lnTo>
                  <a:pt x="10668" y="214871"/>
                </a:lnTo>
                <a:lnTo>
                  <a:pt x="19824" y="214871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10668" y="214871"/>
                </a:lnTo>
                <a:lnTo>
                  <a:pt x="19824" y="224028"/>
                </a:lnTo>
                <a:lnTo>
                  <a:pt x="19824" y="234696"/>
                </a:lnTo>
                <a:lnTo>
                  <a:pt x="332244" y="234696"/>
                </a:lnTo>
                <a:lnTo>
                  <a:pt x="332244" y="224028"/>
                </a:lnTo>
                <a:lnTo>
                  <a:pt x="342900" y="214871"/>
                </a:lnTo>
                <a:close/>
              </a:path>
              <a:path w="353695" h="234950">
                <a:moveTo>
                  <a:pt x="19824" y="234696"/>
                </a:moveTo>
                <a:lnTo>
                  <a:pt x="19824" y="224028"/>
                </a:lnTo>
                <a:lnTo>
                  <a:pt x="10668" y="214871"/>
                </a:lnTo>
                <a:lnTo>
                  <a:pt x="10668" y="234696"/>
                </a:lnTo>
                <a:lnTo>
                  <a:pt x="19824" y="234696"/>
                </a:lnTo>
                <a:close/>
              </a:path>
              <a:path w="353695" h="234950">
                <a:moveTo>
                  <a:pt x="342900" y="21336"/>
                </a:moveTo>
                <a:lnTo>
                  <a:pt x="332244" y="10668"/>
                </a:lnTo>
                <a:lnTo>
                  <a:pt x="332244" y="21336"/>
                </a:lnTo>
                <a:lnTo>
                  <a:pt x="342900" y="21336"/>
                </a:lnTo>
                <a:close/>
              </a:path>
              <a:path w="353695" h="234950">
                <a:moveTo>
                  <a:pt x="342900" y="214871"/>
                </a:moveTo>
                <a:lnTo>
                  <a:pt x="342900" y="21336"/>
                </a:lnTo>
                <a:lnTo>
                  <a:pt x="332244" y="21336"/>
                </a:lnTo>
                <a:lnTo>
                  <a:pt x="332244" y="214871"/>
                </a:lnTo>
                <a:lnTo>
                  <a:pt x="342900" y="214871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71"/>
                </a:lnTo>
                <a:lnTo>
                  <a:pt x="332244" y="224028"/>
                </a:lnTo>
                <a:lnTo>
                  <a:pt x="332244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56187" y="5472671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7043" y="54620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80" y="234696"/>
                </a:moveTo>
                <a:lnTo>
                  <a:pt x="353580" y="0"/>
                </a:lnTo>
                <a:lnTo>
                  <a:pt x="0" y="0"/>
                </a:lnTo>
                <a:lnTo>
                  <a:pt x="0" y="234696"/>
                </a:lnTo>
                <a:lnTo>
                  <a:pt x="9144" y="234696"/>
                </a:lnTo>
                <a:lnTo>
                  <a:pt x="9144" y="19812"/>
                </a:lnTo>
                <a:lnTo>
                  <a:pt x="19812" y="10668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10668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80" y="234696"/>
                </a:lnTo>
                <a:close/>
              </a:path>
              <a:path w="353695" h="234950">
                <a:moveTo>
                  <a:pt x="19812" y="19812"/>
                </a:moveTo>
                <a:lnTo>
                  <a:pt x="19812" y="10668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353695" h="234950">
                <a:moveTo>
                  <a:pt x="19812" y="213360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12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9144" y="213360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9144" y="213360"/>
                </a:lnTo>
                <a:lnTo>
                  <a:pt x="9144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2232" y="10668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99087" y="5472671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8419" y="54620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21336" y="10668"/>
                </a:lnTo>
                <a:lnTo>
                  <a:pt x="21336" y="19812"/>
                </a:lnTo>
                <a:lnTo>
                  <a:pt x="333756" y="19812"/>
                </a:lnTo>
                <a:lnTo>
                  <a:pt x="333756" y="10668"/>
                </a:lnTo>
                <a:lnTo>
                  <a:pt x="344424" y="19812"/>
                </a:lnTo>
                <a:lnTo>
                  <a:pt x="344424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21336" y="19812"/>
                </a:moveTo>
                <a:lnTo>
                  <a:pt x="21336" y="10668"/>
                </a:lnTo>
                <a:lnTo>
                  <a:pt x="10668" y="19812"/>
                </a:lnTo>
                <a:lnTo>
                  <a:pt x="21336" y="19812"/>
                </a:lnTo>
                <a:close/>
              </a:path>
              <a:path w="353695" h="234950">
                <a:moveTo>
                  <a:pt x="21336" y="213360"/>
                </a:moveTo>
                <a:lnTo>
                  <a:pt x="21336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21336" y="213360"/>
                </a:lnTo>
                <a:close/>
              </a:path>
              <a:path w="353695" h="234950">
                <a:moveTo>
                  <a:pt x="344424" y="213360"/>
                </a:moveTo>
                <a:lnTo>
                  <a:pt x="10668" y="213360"/>
                </a:lnTo>
                <a:lnTo>
                  <a:pt x="21336" y="224028"/>
                </a:lnTo>
                <a:lnTo>
                  <a:pt x="21336" y="234696"/>
                </a:lnTo>
                <a:lnTo>
                  <a:pt x="333756" y="234696"/>
                </a:lnTo>
                <a:lnTo>
                  <a:pt x="333756" y="224028"/>
                </a:lnTo>
                <a:lnTo>
                  <a:pt x="344424" y="213360"/>
                </a:lnTo>
                <a:close/>
              </a:path>
              <a:path w="353695" h="234950">
                <a:moveTo>
                  <a:pt x="21336" y="234696"/>
                </a:moveTo>
                <a:lnTo>
                  <a:pt x="21336" y="224028"/>
                </a:lnTo>
                <a:lnTo>
                  <a:pt x="10668" y="213360"/>
                </a:lnTo>
                <a:lnTo>
                  <a:pt x="10668" y="234696"/>
                </a:lnTo>
                <a:lnTo>
                  <a:pt x="21336" y="234696"/>
                </a:lnTo>
                <a:close/>
              </a:path>
              <a:path w="353695" h="234950">
                <a:moveTo>
                  <a:pt x="344424" y="19812"/>
                </a:moveTo>
                <a:lnTo>
                  <a:pt x="333756" y="10668"/>
                </a:lnTo>
                <a:lnTo>
                  <a:pt x="333756" y="19812"/>
                </a:lnTo>
                <a:lnTo>
                  <a:pt x="344424" y="19812"/>
                </a:lnTo>
                <a:close/>
              </a:path>
              <a:path w="353695" h="234950">
                <a:moveTo>
                  <a:pt x="344424" y="213360"/>
                </a:moveTo>
                <a:lnTo>
                  <a:pt x="344424" y="19812"/>
                </a:lnTo>
                <a:lnTo>
                  <a:pt x="333756" y="19812"/>
                </a:lnTo>
                <a:lnTo>
                  <a:pt x="333756" y="213360"/>
                </a:lnTo>
                <a:lnTo>
                  <a:pt x="344424" y="213360"/>
                </a:lnTo>
                <a:close/>
              </a:path>
              <a:path w="353695" h="234950">
                <a:moveTo>
                  <a:pt x="344424" y="234696"/>
                </a:moveTo>
                <a:lnTo>
                  <a:pt x="344424" y="213360"/>
                </a:lnTo>
                <a:lnTo>
                  <a:pt x="333756" y="224028"/>
                </a:lnTo>
                <a:lnTo>
                  <a:pt x="333756" y="234696"/>
                </a:lnTo>
                <a:lnTo>
                  <a:pt x="344424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8687" y="5472671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8019" y="54620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24" y="10668"/>
                </a:lnTo>
                <a:lnTo>
                  <a:pt x="19824" y="19812"/>
                </a:lnTo>
                <a:lnTo>
                  <a:pt x="332244" y="19812"/>
                </a:lnTo>
                <a:lnTo>
                  <a:pt x="332244" y="10668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24" y="19812"/>
                </a:moveTo>
                <a:lnTo>
                  <a:pt x="19824" y="10668"/>
                </a:lnTo>
                <a:lnTo>
                  <a:pt x="10668" y="19812"/>
                </a:lnTo>
                <a:lnTo>
                  <a:pt x="19824" y="19812"/>
                </a:lnTo>
                <a:close/>
              </a:path>
              <a:path w="353695" h="234950">
                <a:moveTo>
                  <a:pt x="19824" y="213360"/>
                </a:moveTo>
                <a:lnTo>
                  <a:pt x="19824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24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24" y="224028"/>
                </a:lnTo>
                <a:lnTo>
                  <a:pt x="19824" y="234696"/>
                </a:lnTo>
                <a:lnTo>
                  <a:pt x="332244" y="234696"/>
                </a:lnTo>
                <a:lnTo>
                  <a:pt x="332244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24" y="234696"/>
                </a:moveTo>
                <a:lnTo>
                  <a:pt x="19824" y="224028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24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2244" y="10668"/>
                </a:lnTo>
                <a:lnTo>
                  <a:pt x="332244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2244" y="19812"/>
                </a:lnTo>
                <a:lnTo>
                  <a:pt x="332244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2244" y="224028"/>
                </a:lnTo>
                <a:lnTo>
                  <a:pt x="332244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50063" y="5472671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09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40919" y="5462003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696"/>
                </a:moveTo>
                <a:lnTo>
                  <a:pt x="352044" y="0"/>
                </a:lnTo>
                <a:lnTo>
                  <a:pt x="0" y="0"/>
                </a:lnTo>
                <a:lnTo>
                  <a:pt x="0" y="234696"/>
                </a:lnTo>
                <a:lnTo>
                  <a:pt x="9144" y="234696"/>
                </a:lnTo>
                <a:lnTo>
                  <a:pt x="9144" y="19812"/>
                </a:lnTo>
                <a:lnTo>
                  <a:pt x="19824" y="10668"/>
                </a:lnTo>
                <a:lnTo>
                  <a:pt x="19824" y="19812"/>
                </a:lnTo>
                <a:lnTo>
                  <a:pt x="332244" y="19812"/>
                </a:lnTo>
                <a:lnTo>
                  <a:pt x="332244" y="10668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2044" y="234696"/>
                </a:lnTo>
                <a:close/>
              </a:path>
              <a:path w="352425" h="234950">
                <a:moveTo>
                  <a:pt x="19824" y="19812"/>
                </a:moveTo>
                <a:lnTo>
                  <a:pt x="19824" y="10668"/>
                </a:lnTo>
                <a:lnTo>
                  <a:pt x="9144" y="19812"/>
                </a:lnTo>
                <a:lnTo>
                  <a:pt x="19824" y="19812"/>
                </a:lnTo>
                <a:close/>
              </a:path>
              <a:path w="352425" h="234950">
                <a:moveTo>
                  <a:pt x="19824" y="213360"/>
                </a:moveTo>
                <a:lnTo>
                  <a:pt x="19824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24" y="213360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9144" y="213360"/>
                </a:lnTo>
                <a:lnTo>
                  <a:pt x="19824" y="224028"/>
                </a:lnTo>
                <a:lnTo>
                  <a:pt x="19824" y="234696"/>
                </a:lnTo>
                <a:lnTo>
                  <a:pt x="332244" y="234696"/>
                </a:lnTo>
                <a:lnTo>
                  <a:pt x="332244" y="224028"/>
                </a:lnTo>
                <a:lnTo>
                  <a:pt x="342900" y="213360"/>
                </a:lnTo>
                <a:close/>
              </a:path>
              <a:path w="352425" h="234950">
                <a:moveTo>
                  <a:pt x="19824" y="234696"/>
                </a:moveTo>
                <a:lnTo>
                  <a:pt x="19824" y="224028"/>
                </a:lnTo>
                <a:lnTo>
                  <a:pt x="9144" y="213360"/>
                </a:lnTo>
                <a:lnTo>
                  <a:pt x="9144" y="234696"/>
                </a:lnTo>
                <a:lnTo>
                  <a:pt x="19824" y="234696"/>
                </a:lnTo>
                <a:close/>
              </a:path>
              <a:path w="352425" h="234950">
                <a:moveTo>
                  <a:pt x="342900" y="19812"/>
                </a:moveTo>
                <a:lnTo>
                  <a:pt x="332244" y="10668"/>
                </a:lnTo>
                <a:lnTo>
                  <a:pt x="332244" y="19812"/>
                </a:lnTo>
                <a:lnTo>
                  <a:pt x="342900" y="19812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342900" y="19812"/>
                </a:lnTo>
                <a:lnTo>
                  <a:pt x="332244" y="19812"/>
                </a:lnTo>
                <a:lnTo>
                  <a:pt x="332244" y="213360"/>
                </a:lnTo>
                <a:lnTo>
                  <a:pt x="342900" y="213360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3360"/>
                </a:lnTo>
                <a:lnTo>
                  <a:pt x="332244" y="224028"/>
                </a:lnTo>
                <a:lnTo>
                  <a:pt x="332244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24995" y="5222735"/>
            <a:ext cx="413384" cy="245745"/>
          </a:xfrm>
          <a:custGeom>
            <a:avLst/>
            <a:gdLst/>
            <a:ahLst/>
            <a:cxnLst/>
            <a:rect l="l" t="t" r="r" b="b"/>
            <a:pathLst>
              <a:path w="413385" h="245745">
                <a:moveTo>
                  <a:pt x="413004" y="16764"/>
                </a:moveTo>
                <a:lnTo>
                  <a:pt x="403860" y="0"/>
                </a:lnTo>
                <a:lnTo>
                  <a:pt x="0" y="228600"/>
                </a:lnTo>
                <a:lnTo>
                  <a:pt x="10668" y="245364"/>
                </a:lnTo>
                <a:lnTo>
                  <a:pt x="413004" y="1676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4095" y="5210543"/>
            <a:ext cx="464820" cy="268605"/>
          </a:xfrm>
          <a:custGeom>
            <a:avLst/>
            <a:gdLst/>
            <a:ahLst/>
            <a:cxnLst/>
            <a:rect l="l" t="t" r="r" b="b"/>
            <a:pathLst>
              <a:path w="464820" h="268604">
                <a:moveTo>
                  <a:pt x="464820" y="251460"/>
                </a:moveTo>
                <a:lnTo>
                  <a:pt x="9144" y="0"/>
                </a:lnTo>
                <a:lnTo>
                  <a:pt x="0" y="16751"/>
                </a:lnTo>
                <a:lnTo>
                  <a:pt x="455688" y="268211"/>
                </a:lnTo>
                <a:lnTo>
                  <a:pt x="464820" y="25146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21563" y="5472671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0895" y="54620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12" y="10668"/>
                </a:lnTo>
                <a:lnTo>
                  <a:pt x="19812" y="19812"/>
                </a:lnTo>
                <a:lnTo>
                  <a:pt x="333768" y="19812"/>
                </a:lnTo>
                <a:lnTo>
                  <a:pt x="333768" y="10668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19812"/>
                </a:moveTo>
                <a:lnTo>
                  <a:pt x="19812" y="10668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353695" h="234950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3768" y="234696"/>
                </a:lnTo>
                <a:lnTo>
                  <a:pt x="333768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3768" y="10668"/>
                </a:lnTo>
                <a:lnTo>
                  <a:pt x="333768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3768" y="19812"/>
                </a:lnTo>
                <a:lnTo>
                  <a:pt x="333768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3768" y="224028"/>
                </a:lnTo>
                <a:lnTo>
                  <a:pt x="333768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64463" y="5472671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53795" y="5462003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812"/>
                </a:lnTo>
                <a:lnTo>
                  <a:pt x="19812" y="10668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10668"/>
                </a:lnTo>
                <a:lnTo>
                  <a:pt x="342900" y="19812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19812"/>
                </a:moveTo>
                <a:lnTo>
                  <a:pt x="19812" y="10668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353695" h="234950">
                <a:moveTo>
                  <a:pt x="19812" y="21336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2232" y="10668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2764" y="5233403"/>
            <a:ext cx="67310" cy="227329"/>
          </a:xfrm>
          <a:custGeom>
            <a:avLst/>
            <a:gdLst/>
            <a:ahLst/>
            <a:cxnLst/>
            <a:rect l="l" t="t" r="r" b="b"/>
            <a:pathLst>
              <a:path w="67309" h="227329">
                <a:moveTo>
                  <a:pt x="67043" y="3048"/>
                </a:moveTo>
                <a:lnTo>
                  <a:pt x="47231" y="0"/>
                </a:lnTo>
                <a:lnTo>
                  <a:pt x="0" y="222491"/>
                </a:lnTo>
                <a:lnTo>
                  <a:pt x="19799" y="227076"/>
                </a:lnTo>
                <a:lnTo>
                  <a:pt x="67043" y="304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099303" y="4725644"/>
            <a:ext cx="3113405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Gr</a:t>
            </a:r>
            <a:r>
              <a:rPr sz="950" spc="-5" dirty="0">
                <a:latin typeface="Arial"/>
                <a:cs typeface="Arial"/>
              </a:rPr>
              <a:t>ap</a:t>
            </a:r>
            <a:r>
              <a:rPr sz="950" spc="5" dirty="0">
                <a:latin typeface="Arial"/>
                <a:cs typeface="Arial"/>
              </a:rPr>
              <a:t>h </a:t>
            </a:r>
            <a:r>
              <a:rPr sz="950" spc="-5" dirty="0">
                <a:latin typeface="Arial"/>
                <a:cs typeface="Arial"/>
              </a:rPr>
              <a:t>wh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ch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ep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ent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th</a:t>
            </a:r>
            <a:r>
              <a:rPr sz="950" spc="5" dirty="0">
                <a:latin typeface="Arial"/>
                <a:cs typeface="Arial"/>
              </a:rPr>
              <a:t>e 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at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on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h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p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betwee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A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an</a:t>
            </a:r>
            <a:r>
              <a:rPr sz="950" spc="5" dirty="0">
                <a:latin typeface="Arial"/>
                <a:cs typeface="Arial"/>
              </a:rPr>
              <a:t>d B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470660">
              <a:lnSpc>
                <a:spcPct val="100000"/>
              </a:lnSpc>
              <a:spcBef>
                <a:spcPts val="670"/>
              </a:spcBef>
              <a:tabLst>
                <a:tab pos="2982595" algn="l"/>
              </a:tabLst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1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1425" baseline="2923" dirty="0">
                <a:latin typeface="Arial"/>
                <a:cs typeface="Arial"/>
              </a:rPr>
              <a:t>A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90259" y="5501360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16852" y="5508980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48016" y="5508980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50903" y="5225783"/>
            <a:ext cx="1899285" cy="242570"/>
          </a:xfrm>
          <a:custGeom>
            <a:avLst/>
            <a:gdLst/>
            <a:ahLst/>
            <a:cxnLst/>
            <a:rect l="l" t="t" r="r" b="b"/>
            <a:pathLst>
              <a:path w="1899284" h="242570">
                <a:moveTo>
                  <a:pt x="1898904" y="19812"/>
                </a:moveTo>
                <a:lnTo>
                  <a:pt x="1895856" y="0"/>
                </a:lnTo>
                <a:lnTo>
                  <a:pt x="0" y="222491"/>
                </a:lnTo>
                <a:lnTo>
                  <a:pt x="1524" y="242316"/>
                </a:lnTo>
                <a:lnTo>
                  <a:pt x="1898904" y="1981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9661" y="4437875"/>
            <a:ext cx="8135620" cy="1508760"/>
          </a:xfrm>
          <a:custGeom>
            <a:avLst/>
            <a:gdLst/>
            <a:ahLst/>
            <a:cxnLst/>
            <a:rect l="l" t="t" r="r" b="b"/>
            <a:pathLst>
              <a:path w="8135620" h="1508760">
                <a:moveTo>
                  <a:pt x="8135105" y="1504188"/>
                </a:moveTo>
                <a:lnTo>
                  <a:pt x="8135105" y="4559"/>
                </a:lnTo>
                <a:lnTo>
                  <a:pt x="8130533" y="0"/>
                </a:lnTo>
                <a:lnTo>
                  <a:pt x="4568" y="0"/>
                </a:lnTo>
                <a:lnTo>
                  <a:pt x="0" y="4559"/>
                </a:lnTo>
                <a:lnTo>
                  <a:pt x="0" y="1504188"/>
                </a:lnTo>
                <a:lnTo>
                  <a:pt x="4568" y="1508760"/>
                </a:lnTo>
                <a:lnTo>
                  <a:pt x="9142" y="1508760"/>
                </a:lnTo>
                <a:lnTo>
                  <a:pt x="9142" y="21336"/>
                </a:lnTo>
                <a:lnTo>
                  <a:pt x="19808" y="10668"/>
                </a:lnTo>
                <a:lnTo>
                  <a:pt x="19808" y="21336"/>
                </a:lnTo>
                <a:lnTo>
                  <a:pt x="8115293" y="21336"/>
                </a:lnTo>
                <a:lnTo>
                  <a:pt x="8115293" y="10668"/>
                </a:lnTo>
                <a:lnTo>
                  <a:pt x="8124437" y="21336"/>
                </a:lnTo>
                <a:lnTo>
                  <a:pt x="8124437" y="1508760"/>
                </a:lnTo>
                <a:lnTo>
                  <a:pt x="8130533" y="1508760"/>
                </a:lnTo>
                <a:lnTo>
                  <a:pt x="8135105" y="1504188"/>
                </a:lnTo>
                <a:close/>
              </a:path>
              <a:path w="8135620" h="1508760">
                <a:moveTo>
                  <a:pt x="19808" y="21336"/>
                </a:moveTo>
                <a:lnTo>
                  <a:pt x="19808" y="10668"/>
                </a:lnTo>
                <a:lnTo>
                  <a:pt x="9142" y="21336"/>
                </a:lnTo>
                <a:lnTo>
                  <a:pt x="19808" y="21336"/>
                </a:lnTo>
                <a:close/>
              </a:path>
              <a:path w="8135620" h="1508760">
                <a:moveTo>
                  <a:pt x="19808" y="1487424"/>
                </a:moveTo>
                <a:lnTo>
                  <a:pt x="19808" y="21336"/>
                </a:lnTo>
                <a:lnTo>
                  <a:pt x="9142" y="21336"/>
                </a:lnTo>
                <a:lnTo>
                  <a:pt x="9142" y="1487424"/>
                </a:lnTo>
                <a:lnTo>
                  <a:pt x="19808" y="1487424"/>
                </a:lnTo>
                <a:close/>
              </a:path>
              <a:path w="8135620" h="1508760">
                <a:moveTo>
                  <a:pt x="19808" y="1498079"/>
                </a:moveTo>
                <a:lnTo>
                  <a:pt x="19808" y="1487424"/>
                </a:lnTo>
                <a:lnTo>
                  <a:pt x="9142" y="1487424"/>
                </a:lnTo>
                <a:lnTo>
                  <a:pt x="19808" y="1498079"/>
                </a:lnTo>
                <a:close/>
              </a:path>
              <a:path w="8135620" h="1508760">
                <a:moveTo>
                  <a:pt x="19808" y="1508760"/>
                </a:moveTo>
                <a:lnTo>
                  <a:pt x="19808" y="1498079"/>
                </a:lnTo>
                <a:lnTo>
                  <a:pt x="9142" y="1487424"/>
                </a:lnTo>
                <a:lnTo>
                  <a:pt x="9142" y="1508760"/>
                </a:lnTo>
                <a:lnTo>
                  <a:pt x="19808" y="1508760"/>
                </a:lnTo>
                <a:close/>
              </a:path>
              <a:path w="8135620" h="1508760">
                <a:moveTo>
                  <a:pt x="8124437" y="21336"/>
                </a:moveTo>
                <a:lnTo>
                  <a:pt x="8115293" y="10668"/>
                </a:lnTo>
                <a:lnTo>
                  <a:pt x="8115293" y="21336"/>
                </a:lnTo>
                <a:lnTo>
                  <a:pt x="8124437" y="21336"/>
                </a:lnTo>
                <a:close/>
              </a:path>
              <a:path w="8135620" h="1508760">
                <a:moveTo>
                  <a:pt x="8124437" y="1487424"/>
                </a:moveTo>
                <a:lnTo>
                  <a:pt x="8124437" y="21336"/>
                </a:lnTo>
                <a:lnTo>
                  <a:pt x="8115293" y="21336"/>
                </a:lnTo>
                <a:lnTo>
                  <a:pt x="8115293" y="1487424"/>
                </a:lnTo>
                <a:lnTo>
                  <a:pt x="8124437" y="1487424"/>
                </a:lnTo>
                <a:close/>
              </a:path>
              <a:path w="8135620" h="1508760">
                <a:moveTo>
                  <a:pt x="8124437" y="1487424"/>
                </a:moveTo>
                <a:lnTo>
                  <a:pt x="8115293" y="1487424"/>
                </a:lnTo>
                <a:lnTo>
                  <a:pt x="8115293" y="1498079"/>
                </a:lnTo>
                <a:lnTo>
                  <a:pt x="8124437" y="1487424"/>
                </a:lnTo>
                <a:close/>
              </a:path>
              <a:path w="8135620" h="1508760">
                <a:moveTo>
                  <a:pt x="8124437" y="1508760"/>
                </a:moveTo>
                <a:lnTo>
                  <a:pt x="8124437" y="1487424"/>
                </a:lnTo>
                <a:lnTo>
                  <a:pt x="8115293" y="1498079"/>
                </a:lnTo>
                <a:lnTo>
                  <a:pt x="8115293" y="1508760"/>
                </a:lnTo>
                <a:lnTo>
                  <a:pt x="8124437" y="1508760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9661" y="4437875"/>
            <a:ext cx="8135620" cy="1508760"/>
          </a:xfrm>
          <a:custGeom>
            <a:avLst/>
            <a:gdLst/>
            <a:ahLst/>
            <a:cxnLst/>
            <a:rect l="l" t="t" r="r" b="b"/>
            <a:pathLst>
              <a:path w="8135620" h="1508760">
                <a:moveTo>
                  <a:pt x="8135105" y="1504188"/>
                </a:moveTo>
                <a:lnTo>
                  <a:pt x="8135105" y="4559"/>
                </a:lnTo>
                <a:lnTo>
                  <a:pt x="8130533" y="0"/>
                </a:lnTo>
                <a:lnTo>
                  <a:pt x="4568" y="0"/>
                </a:lnTo>
                <a:lnTo>
                  <a:pt x="0" y="4559"/>
                </a:lnTo>
                <a:lnTo>
                  <a:pt x="0" y="1504188"/>
                </a:lnTo>
                <a:lnTo>
                  <a:pt x="4568" y="1508760"/>
                </a:lnTo>
                <a:lnTo>
                  <a:pt x="9142" y="1508760"/>
                </a:lnTo>
                <a:lnTo>
                  <a:pt x="9142" y="21336"/>
                </a:lnTo>
                <a:lnTo>
                  <a:pt x="19808" y="10668"/>
                </a:lnTo>
                <a:lnTo>
                  <a:pt x="19808" y="21336"/>
                </a:lnTo>
                <a:lnTo>
                  <a:pt x="8115293" y="21336"/>
                </a:lnTo>
                <a:lnTo>
                  <a:pt x="8115293" y="10668"/>
                </a:lnTo>
                <a:lnTo>
                  <a:pt x="8124437" y="21336"/>
                </a:lnTo>
                <a:lnTo>
                  <a:pt x="8124437" y="1508760"/>
                </a:lnTo>
                <a:lnTo>
                  <a:pt x="8130533" y="1508760"/>
                </a:lnTo>
                <a:lnTo>
                  <a:pt x="8135105" y="1504188"/>
                </a:lnTo>
                <a:close/>
              </a:path>
              <a:path w="8135620" h="1508760">
                <a:moveTo>
                  <a:pt x="19808" y="21336"/>
                </a:moveTo>
                <a:lnTo>
                  <a:pt x="19808" y="10668"/>
                </a:lnTo>
                <a:lnTo>
                  <a:pt x="9142" y="21336"/>
                </a:lnTo>
                <a:lnTo>
                  <a:pt x="19808" y="21336"/>
                </a:lnTo>
                <a:close/>
              </a:path>
              <a:path w="8135620" h="1508760">
                <a:moveTo>
                  <a:pt x="19808" y="1487424"/>
                </a:moveTo>
                <a:lnTo>
                  <a:pt x="19808" y="21336"/>
                </a:lnTo>
                <a:lnTo>
                  <a:pt x="9142" y="21336"/>
                </a:lnTo>
                <a:lnTo>
                  <a:pt x="9142" y="1487424"/>
                </a:lnTo>
                <a:lnTo>
                  <a:pt x="19808" y="1487424"/>
                </a:lnTo>
                <a:close/>
              </a:path>
              <a:path w="8135620" h="1508760">
                <a:moveTo>
                  <a:pt x="19808" y="1498079"/>
                </a:moveTo>
                <a:lnTo>
                  <a:pt x="19808" y="1487424"/>
                </a:lnTo>
                <a:lnTo>
                  <a:pt x="9142" y="1487424"/>
                </a:lnTo>
                <a:lnTo>
                  <a:pt x="19808" y="1498079"/>
                </a:lnTo>
                <a:close/>
              </a:path>
              <a:path w="8135620" h="1508760">
                <a:moveTo>
                  <a:pt x="19808" y="1508760"/>
                </a:moveTo>
                <a:lnTo>
                  <a:pt x="19808" y="1498079"/>
                </a:lnTo>
                <a:lnTo>
                  <a:pt x="9142" y="1487424"/>
                </a:lnTo>
                <a:lnTo>
                  <a:pt x="9142" y="1508760"/>
                </a:lnTo>
                <a:lnTo>
                  <a:pt x="19808" y="1508760"/>
                </a:lnTo>
                <a:close/>
              </a:path>
              <a:path w="8135620" h="1508760">
                <a:moveTo>
                  <a:pt x="8124437" y="21336"/>
                </a:moveTo>
                <a:lnTo>
                  <a:pt x="8115293" y="10668"/>
                </a:lnTo>
                <a:lnTo>
                  <a:pt x="8115293" y="21336"/>
                </a:lnTo>
                <a:lnTo>
                  <a:pt x="8124437" y="21336"/>
                </a:lnTo>
                <a:close/>
              </a:path>
              <a:path w="8135620" h="1508760">
                <a:moveTo>
                  <a:pt x="8124437" y="1487424"/>
                </a:moveTo>
                <a:lnTo>
                  <a:pt x="8124437" y="21336"/>
                </a:lnTo>
                <a:lnTo>
                  <a:pt x="8115293" y="21336"/>
                </a:lnTo>
                <a:lnTo>
                  <a:pt x="8115293" y="1487424"/>
                </a:lnTo>
                <a:lnTo>
                  <a:pt x="8124437" y="1487424"/>
                </a:lnTo>
                <a:close/>
              </a:path>
              <a:path w="8135620" h="1508760">
                <a:moveTo>
                  <a:pt x="8124437" y="1487424"/>
                </a:moveTo>
                <a:lnTo>
                  <a:pt x="8115293" y="1487424"/>
                </a:lnTo>
                <a:lnTo>
                  <a:pt x="8115293" y="1498079"/>
                </a:lnTo>
                <a:lnTo>
                  <a:pt x="8124437" y="1487424"/>
                </a:lnTo>
                <a:close/>
              </a:path>
              <a:path w="8135620" h="1508760">
                <a:moveTo>
                  <a:pt x="8124437" y="1508760"/>
                </a:moveTo>
                <a:lnTo>
                  <a:pt x="8124437" y="1487424"/>
                </a:lnTo>
                <a:lnTo>
                  <a:pt x="8115293" y="1498079"/>
                </a:lnTo>
                <a:lnTo>
                  <a:pt x="8115293" y="1508760"/>
                </a:lnTo>
                <a:lnTo>
                  <a:pt x="8124437" y="1508760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39823" y="1188699"/>
            <a:ext cx="1513840" cy="601980"/>
          </a:xfrm>
          <a:custGeom>
            <a:avLst/>
            <a:gdLst/>
            <a:ahLst/>
            <a:cxnLst/>
            <a:rect l="l" t="t" r="r" b="b"/>
            <a:pathLst>
              <a:path w="1513840" h="601980">
                <a:moveTo>
                  <a:pt x="89425" y="599575"/>
                </a:moveTo>
                <a:lnTo>
                  <a:pt x="89425" y="2399"/>
                </a:lnTo>
                <a:lnTo>
                  <a:pt x="84941" y="3432"/>
                </a:lnTo>
                <a:lnTo>
                  <a:pt x="48257" y="20152"/>
                </a:lnTo>
                <a:lnTo>
                  <a:pt x="20151" y="48260"/>
                </a:lnTo>
                <a:lnTo>
                  <a:pt x="3432" y="84947"/>
                </a:lnTo>
                <a:lnTo>
                  <a:pt x="0" y="112783"/>
                </a:lnTo>
                <a:lnTo>
                  <a:pt x="0" y="489211"/>
                </a:lnTo>
                <a:lnTo>
                  <a:pt x="7566" y="530052"/>
                </a:lnTo>
                <a:lnTo>
                  <a:pt x="28393" y="564185"/>
                </a:lnTo>
                <a:lnTo>
                  <a:pt x="59671" y="588803"/>
                </a:lnTo>
                <a:lnTo>
                  <a:pt x="89425" y="599575"/>
                </a:lnTo>
                <a:close/>
              </a:path>
              <a:path w="1513840" h="601980">
                <a:moveTo>
                  <a:pt x="1400556" y="601974"/>
                </a:moveTo>
                <a:lnTo>
                  <a:pt x="1400556" y="0"/>
                </a:lnTo>
                <a:lnTo>
                  <a:pt x="112776" y="0"/>
                </a:lnTo>
                <a:lnTo>
                  <a:pt x="107994" y="98"/>
                </a:lnTo>
                <a:lnTo>
                  <a:pt x="107994" y="601876"/>
                </a:lnTo>
                <a:lnTo>
                  <a:pt x="112776" y="601974"/>
                </a:lnTo>
                <a:lnTo>
                  <a:pt x="1400556" y="601974"/>
                </a:lnTo>
                <a:close/>
              </a:path>
              <a:path w="1513840" h="601980">
                <a:moveTo>
                  <a:pt x="1513332" y="489211"/>
                </a:moveTo>
                <a:lnTo>
                  <a:pt x="1513332" y="112783"/>
                </a:lnTo>
                <a:lnTo>
                  <a:pt x="1513233" y="108001"/>
                </a:lnTo>
                <a:lnTo>
                  <a:pt x="1504054" y="67762"/>
                </a:lnTo>
                <a:lnTo>
                  <a:pt x="1481927" y="34541"/>
                </a:lnTo>
                <a:lnTo>
                  <a:pt x="1449662" y="11148"/>
                </a:lnTo>
                <a:lnTo>
                  <a:pt x="1419356" y="1546"/>
                </a:lnTo>
                <a:lnTo>
                  <a:pt x="1419356" y="600429"/>
                </a:lnTo>
                <a:lnTo>
                  <a:pt x="1457564" y="586625"/>
                </a:lnTo>
                <a:lnTo>
                  <a:pt x="1487820" y="560811"/>
                </a:lnTo>
                <a:lnTo>
                  <a:pt x="1507312" y="525794"/>
                </a:lnTo>
                <a:lnTo>
                  <a:pt x="1513332" y="489211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29155" y="1179556"/>
            <a:ext cx="1534795" cy="622300"/>
          </a:xfrm>
          <a:custGeom>
            <a:avLst/>
            <a:gdLst/>
            <a:ahLst/>
            <a:cxnLst/>
            <a:rect l="l" t="t" r="r" b="b"/>
            <a:pathLst>
              <a:path w="1534795" h="622300">
                <a:moveTo>
                  <a:pt x="1534668" y="499878"/>
                </a:moveTo>
                <a:lnTo>
                  <a:pt x="1534668" y="121926"/>
                </a:lnTo>
                <a:lnTo>
                  <a:pt x="1531620" y="97542"/>
                </a:lnTo>
                <a:lnTo>
                  <a:pt x="1513332" y="53340"/>
                </a:lnTo>
                <a:lnTo>
                  <a:pt x="1479804" y="19814"/>
                </a:lnTo>
                <a:lnTo>
                  <a:pt x="1435608" y="1522"/>
                </a:lnTo>
                <a:lnTo>
                  <a:pt x="1423428" y="0"/>
                </a:lnTo>
                <a:lnTo>
                  <a:pt x="111252" y="0"/>
                </a:lnTo>
                <a:lnTo>
                  <a:pt x="65532" y="13717"/>
                </a:lnTo>
                <a:lnTo>
                  <a:pt x="21348" y="53340"/>
                </a:lnTo>
                <a:lnTo>
                  <a:pt x="3048" y="97542"/>
                </a:lnTo>
                <a:lnTo>
                  <a:pt x="0" y="121926"/>
                </a:lnTo>
                <a:lnTo>
                  <a:pt x="0" y="499878"/>
                </a:lnTo>
                <a:lnTo>
                  <a:pt x="10668" y="547122"/>
                </a:lnTo>
                <a:lnTo>
                  <a:pt x="21348" y="568458"/>
                </a:lnTo>
                <a:lnTo>
                  <a:pt x="21348" y="112782"/>
                </a:lnTo>
                <a:lnTo>
                  <a:pt x="22860" y="100577"/>
                </a:lnTo>
                <a:lnTo>
                  <a:pt x="22860" y="102114"/>
                </a:lnTo>
                <a:lnTo>
                  <a:pt x="25908" y="91446"/>
                </a:lnTo>
                <a:lnTo>
                  <a:pt x="25908" y="92957"/>
                </a:lnTo>
                <a:lnTo>
                  <a:pt x="28968" y="82297"/>
                </a:lnTo>
                <a:lnTo>
                  <a:pt x="38100" y="64011"/>
                </a:lnTo>
                <a:lnTo>
                  <a:pt x="38100" y="65534"/>
                </a:lnTo>
                <a:lnTo>
                  <a:pt x="44208" y="56391"/>
                </a:lnTo>
                <a:lnTo>
                  <a:pt x="44208" y="57914"/>
                </a:lnTo>
                <a:lnTo>
                  <a:pt x="50292" y="50615"/>
                </a:lnTo>
                <a:lnTo>
                  <a:pt x="50292" y="50294"/>
                </a:lnTo>
                <a:lnTo>
                  <a:pt x="51828" y="48771"/>
                </a:lnTo>
                <a:lnTo>
                  <a:pt x="51828" y="49015"/>
                </a:lnTo>
                <a:lnTo>
                  <a:pt x="57912" y="43953"/>
                </a:lnTo>
                <a:lnTo>
                  <a:pt x="57912" y="42674"/>
                </a:lnTo>
                <a:lnTo>
                  <a:pt x="67068" y="36577"/>
                </a:lnTo>
                <a:lnTo>
                  <a:pt x="67068" y="37076"/>
                </a:lnTo>
                <a:lnTo>
                  <a:pt x="74688" y="32002"/>
                </a:lnTo>
                <a:lnTo>
                  <a:pt x="83820" y="27434"/>
                </a:lnTo>
                <a:lnTo>
                  <a:pt x="92964" y="24382"/>
                </a:lnTo>
                <a:lnTo>
                  <a:pt x="102108" y="21772"/>
                </a:lnTo>
                <a:lnTo>
                  <a:pt x="102108" y="21337"/>
                </a:lnTo>
                <a:lnTo>
                  <a:pt x="112788" y="20003"/>
                </a:lnTo>
                <a:lnTo>
                  <a:pt x="112788" y="19814"/>
                </a:lnTo>
                <a:lnTo>
                  <a:pt x="1421892" y="19814"/>
                </a:lnTo>
                <a:lnTo>
                  <a:pt x="1432560" y="21337"/>
                </a:lnTo>
                <a:lnTo>
                  <a:pt x="1432560" y="21769"/>
                </a:lnTo>
                <a:lnTo>
                  <a:pt x="1452372" y="27434"/>
                </a:lnTo>
                <a:lnTo>
                  <a:pt x="1452372" y="28195"/>
                </a:lnTo>
                <a:lnTo>
                  <a:pt x="1459992" y="32002"/>
                </a:lnTo>
                <a:lnTo>
                  <a:pt x="1467612" y="37076"/>
                </a:lnTo>
                <a:lnTo>
                  <a:pt x="1467612" y="36577"/>
                </a:lnTo>
                <a:lnTo>
                  <a:pt x="1476768" y="42674"/>
                </a:lnTo>
                <a:lnTo>
                  <a:pt x="1484388" y="50294"/>
                </a:lnTo>
                <a:lnTo>
                  <a:pt x="1484388" y="48771"/>
                </a:lnTo>
                <a:lnTo>
                  <a:pt x="1490472" y="57914"/>
                </a:lnTo>
                <a:lnTo>
                  <a:pt x="1490472" y="56391"/>
                </a:lnTo>
                <a:lnTo>
                  <a:pt x="1496568" y="65534"/>
                </a:lnTo>
                <a:lnTo>
                  <a:pt x="1496568" y="64011"/>
                </a:lnTo>
                <a:lnTo>
                  <a:pt x="1502664" y="74677"/>
                </a:lnTo>
                <a:lnTo>
                  <a:pt x="1502664" y="76202"/>
                </a:lnTo>
                <a:lnTo>
                  <a:pt x="1505712" y="82297"/>
                </a:lnTo>
                <a:lnTo>
                  <a:pt x="1510284" y="92957"/>
                </a:lnTo>
                <a:lnTo>
                  <a:pt x="1510284" y="96780"/>
                </a:lnTo>
                <a:lnTo>
                  <a:pt x="1511808" y="102114"/>
                </a:lnTo>
                <a:lnTo>
                  <a:pt x="1511808" y="100577"/>
                </a:lnTo>
                <a:lnTo>
                  <a:pt x="1513332" y="112782"/>
                </a:lnTo>
                <a:lnTo>
                  <a:pt x="1513332" y="111258"/>
                </a:lnTo>
                <a:lnTo>
                  <a:pt x="1514868" y="123437"/>
                </a:lnTo>
                <a:lnTo>
                  <a:pt x="1514868" y="565765"/>
                </a:lnTo>
                <a:lnTo>
                  <a:pt x="1519428" y="557777"/>
                </a:lnTo>
                <a:lnTo>
                  <a:pt x="1524000" y="547122"/>
                </a:lnTo>
                <a:lnTo>
                  <a:pt x="1528572" y="534917"/>
                </a:lnTo>
                <a:lnTo>
                  <a:pt x="1531620" y="524262"/>
                </a:lnTo>
                <a:lnTo>
                  <a:pt x="1534668" y="499878"/>
                </a:lnTo>
                <a:close/>
              </a:path>
              <a:path w="1534795" h="622300">
                <a:moveTo>
                  <a:pt x="51828" y="571506"/>
                </a:moveTo>
                <a:lnTo>
                  <a:pt x="44208" y="563886"/>
                </a:lnTo>
                <a:lnTo>
                  <a:pt x="38100" y="556266"/>
                </a:lnTo>
                <a:lnTo>
                  <a:pt x="33528" y="547122"/>
                </a:lnTo>
                <a:lnTo>
                  <a:pt x="33528" y="548646"/>
                </a:lnTo>
                <a:lnTo>
                  <a:pt x="28968" y="537978"/>
                </a:lnTo>
                <a:lnTo>
                  <a:pt x="28968" y="539502"/>
                </a:lnTo>
                <a:lnTo>
                  <a:pt x="25908" y="528834"/>
                </a:lnTo>
                <a:lnTo>
                  <a:pt x="25908" y="530358"/>
                </a:lnTo>
                <a:lnTo>
                  <a:pt x="22860" y="519677"/>
                </a:lnTo>
                <a:lnTo>
                  <a:pt x="21348" y="509022"/>
                </a:lnTo>
                <a:lnTo>
                  <a:pt x="21348" y="568458"/>
                </a:lnTo>
                <a:lnTo>
                  <a:pt x="28968" y="577602"/>
                </a:lnTo>
                <a:lnTo>
                  <a:pt x="45720" y="594366"/>
                </a:lnTo>
                <a:lnTo>
                  <a:pt x="50292" y="597414"/>
                </a:lnTo>
                <a:lnTo>
                  <a:pt x="50292" y="571506"/>
                </a:lnTo>
                <a:lnTo>
                  <a:pt x="51828" y="571506"/>
                </a:lnTo>
                <a:close/>
              </a:path>
              <a:path w="1534795" h="622300">
                <a:moveTo>
                  <a:pt x="51828" y="48771"/>
                </a:moveTo>
                <a:lnTo>
                  <a:pt x="50292" y="50294"/>
                </a:lnTo>
                <a:lnTo>
                  <a:pt x="51165" y="49567"/>
                </a:lnTo>
                <a:lnTo>
                  <a:pt x="51828" y="48771"/>
                </a:lnTo>
                <a:close/>
              </a:path>
              <a:path w="1534795" h="622300">
                <a:moveTo>
                  <a:pt x="51165" y="49567"/>
                </a:moveTo>
                <a:lnTo>
                  <a:pt x="50292" y="50294"/>
                </a:lnTo>
                <a:lnTo>
                  <a:pt x="50292" y="50615"/>
                </a:lnTo>
                <a:lnTo>
                  <a:pt x="51165" y="49567"/>
                </a:lnTo>
                <a:close/>
              </a:path>
              <a:path w="1534795" h="622300">
                <a:moveTo>
                  <a:pt x="59448" y="603082"/>
                </a:moveTo>
                <a:lnTo>
                  <a:pt x="59448" y="579126"/>
                </a:lnTo>
                <a:lnTo>
                  <a:pt x="50292" y="571506"/>
                </a:lnTo>
                <a:lnTo>
                  <a:pt x="50292" y="597414"/>
                </a:lnTo>
                <a:lnTo>
                  <a:pt x="54864" y="600462"/>
                </a:lnTo>
                <a:lnTo>
                  <a:pt x="59448" y="603082"/>
                </a:lnTo>
                <a:close/>
              </a:path>
              <a:path w="1534795" h="622300">
                <a:moveTo>
                  <a:pt x="51828" y="49015"/>
                </a:moveTo>
                <a:lnTo>
                  <a:pt x="51828" y="48771"/>
                </a:lnTo>
                <a:lnTo>
                  <a:pt x="51165" y="49567"/>
                </a:lnTo>
                <a:lnTo>
                  <a:pt x="51828" y="49015"/>
                </a:lnTo>
                <a:close/>
              </a:path>
              <a:path w="1534795" h="622300">
                <a:moveTo>
                  <a:pt x="59448" y="42674"/>
                </a:moveTo>
                <a:lnTo>
                  <a:pt x="57912" y="42674"/>
                </a:lnTo>
                <a:lnTo>
                  <a:pt x="57912" y="43953"/>
                </a:lnTo>
                <a:lnTo>
                  <a:pt x="59448" y="42674"/>
                </a:lnTo>
                <a:close/>
              </a:path>
              <a:path w="1534795" h="622300">
                <a:moveTo>
                  <a:pt x="67068" y="583698"/>
                </a:moveTo>
                <a:lnTo>
                  <a:pt x="57912" y="577602"/>
                </a:lnTo>
                <a:lnTo>
                  <a:pt x="59448" y="579126"/>
                </a:lnTo>
                <a:lnTo>
                  <a:pt x="59448" y="603082"/>
                </a:lnTo>
                <a:lnTo>
                  <a:pt x="65532" y="606558"/>
                </a:lnTo>
                <a:lnTo>
                  <a:pt x="65532" y="583698"/>
                </a:lnTo>
                <a:lnTo>
                  <a:pt x="67068" y="583698"/>
                </a:lnTo>
                <a:close/>
              </a:path>
              <a:path w="1534795" h="622300">
                <a:moveTo>
                  <a:pt x="67068" y="37076"/>
                </a:moveTo>
                <a:lnTo>
                  <a:pt x="67068" y="36577"/>
                </a:lnTo>
                <a:lnTo>
                  <a:pt x="65532" y="38100"/>
                </a:lnTo>
                <a:lnTo>
                  <a:pt x="67068" y="37076"/>
                </a:lnTo>
                <a:close/>
              </a:path>
              <a:path w="1534795" h="622300">
                <a:moveTo>
                  <a:pt x="103632" y="620845"/>
                </a:moveTo>
                <a:lnTo>
                  <a:pt x="103632" y="600462"/>
                </a:lnTo>
                <a:lnTo>
                  <a:pt x="92964" y="597414"/>
                </a:lnTo>
                <a:lnTo>
                  <a:pt x="83820" y="592842"/>
                </a:lnTo>
                <a:lnTo>
                  <a:pt x="83820" y="594366"/>
                </a:lnTo>
                <a:lnTo>
                  <a:pt x="74688" y="589794"/>
                </a:lnTo>
                <a:lnTo>
                  <a:pt x="65532" y="583698"/>
                </a:lnTo>
                <a:lnTo>
                  <a:pt x="65532" y="606558"/>
                </a:lnTo>
                <a:lnTo>
                  <a:pt x="76200" y="612654"/>
                </a:lnTo>
                <a:lnTo>
                  <a:pt x="86868" y="617226"/>
                </a:lnTo>
                <a:lnTo>
                  <a:pt x="99060" y="620274"/>
                </a:lnTo>
                <a:lnTo>
                  <a:pt x="103632" y="620845"/>
                </a:lnTo>
                <a:close/>
              </a:path>
              <a:path w="1534795" h="622300">
                <a:moveTo>
                  <a:pt x="103632" y="21337"/>
                </a:moveTo>
                <a:lnTo>
                  <a:pt x="102108" y="21337"/>
                </a:lnTo>
                <a:lnTo>
                  <a:pt x="102108" y="21772"/>
                </a:lnTo>
                <a:lnTo>
                  <a:pt x="103632" y="21337"/>
                </a:lnTo>
                <a:close/>
              </a:path>
              <a:path w="1534795" h="622300">
                <a:moveTo>
                  <a:pt x="114300" y="621798"/>
                </a:moveTo>
                <a:lnTo>
                  <a:pt x="114300" y="601986"/>
                </a:lnTo>
                <a:lnTo>
                  <a:pt x="102108" y="598938"/>
                </a:lnTo>
                <a:lnTo>
                  <a:pt x="103632" y="600462"/>
                </a:lnTo>
                <a:lnTo>
                  <a:pt x="103632" y="620845"/>
                </a:lnTo>
                <a:lnTo>
                  <a:pt x="111252" y="621798"/>
                </a:lnTo>
                <a:lnTo>
                  <a:pt x="114300" y="621798"/>
                </a:lnTo>
                <a:close/>
              </a:path>
              <a:path w="1534795" h="622300">
                <a:moveTo>
                  <a:pt x="114300" y="19814"/>
                </a:moveTo>
                <a:lnTo>
                  <a:pt x="112788" y="19814"/>
                </a:lnTo>
                <a:lnTo>
                  <a:pt x="112788" y="20003"/>
                </a:lnTo>
                <a:lnTo>
                  <a:pt x="114300" y="19814"/>
                </a:lnTo>
                <a:close/>
              </a:path>
              <a:path w="1534795" h="622300">
                <a:moveTo>
                  <a:pt x="124968" y="601986"/>
                </a:moveTo>
                <a:lnTo>
                  <a:pt x="112788" y="600462"/>
                </a:lnTo>
                <a:lnTo>
                  <a:pt x="114300" y="601986"/>
                </a:lnTo>
                <a:lnTo>
                  <a:pt x="114300" y="621798"/>
                </a:lnTo>
                <a:lnTo>
                  <a:pt x="123444" y="621798"/>
                </a:lnTo>
                <a:lnTo>
                  <a:pt x="123444" y="601986"/>
                </a:lnTo>
                <a:lnTo>
                  <a:pt x="124968" y="601986"/>
                </a:lnTo>
                <a:close/>
              </a:path>
              <a:path w="1534795" h="622300">
                <a:moveTo>
                  <a:pt x="1432560" y="598938"/>
                </a:moveTo>
                <a:lnTo>
                  <a:pt x="1421892" y="601986"/>
                </a:lnTo>
                <a:lnTo>
                  <a:pt x="1421892" y="600462"/>
                </a:lnTo>
                <a:lnTo>
                  <a:pt x="1411224" y="601986"/>
                </a:lnTo>
                <a:lnTo>
                  <a:pt x="123444" y="601986"/>
                </a:lnTo>
                <a:lnTo>
                  <a:pt x="123444" y="621798"/>
                </a:lnTo>
                <a:lnTo>
                  <a:pt x="1423428" y="621798"/>
                </a:lnTo>
                <a:lnTo>
                  <a:pt x="1431048" y="620844"/>
                </a:lnTo>
                <a:lnTo>
                  <a:pt x="1431048" y="600462"/>
                </a:lnTo>
                <a:lnTo>
                  <a:pt x="1432560" y="598938"/>
                </a:lnTo>
                <a:close/>
              </a:path>
              <a:path w="1534795" h="622300">
                <a:moveTo>
                  <a:pt x="1432560" y="21769"/>
                </a:moveTo>
                <a:lnTo>
                  <a:pt x="1432560" y="21337"/>
                </a:lnTo>
                <a:lnTo>
                  <a:pt x="1431048" y="21337"/>
                </a:lnTo>
                <a:lnTo>
                  <a:pt x="1432560" y="21769"/>
                </a:lnTo>
                <a:close/>
              </a:path>
              <a:path w="1534795" h="622300">
                <a:moveTo>
                  <a:pt x="1452372" y="592842"/>
                </a:moveTo>
                <a:lnTo>
                  <a:pt x="1441704" y="597414"/>
                </a:lnTo>
                <a:lnTo>
                  <a:pt x="1431048" y="600462"/>
                </a:lnTo>
                <a:lnTo>
                  <a:pt x="1431048" y="620844"/>
                </a:lnTo>
                <a:lnTo>
                  <a:pt x="1435608" y="620274"/>
                </a:lnTo>
                <a:lnTo>
                  <a:pt x="1447800" y="617226"/>
                </a:lnTo>
                <a:lnTo>
                  <a:pt x="1450848" y="616083"/>
                </a:lnTo>
                <a:lnTo>
                  <a:pt x="1450848" y="594366"/>
                </a:lnTo>
                <a:lnTo>
                  <a:pt x="1452372" y="592842"/>
                </a:lnTo>
                <a:close/>
              </a:path>
              <a:path w="1534795" h="622300">
                <a:moveTo>
                  <a:pt x="1452372" y="28195"/>
                </a:moveTo>
                <a:lnTo>
                  <a:pt x="1452372" y="27434"/>
                </a:lnTo>
                <a:lnTo>
                  <a:pt x="1450848" y="27434"/>
                </a:lnTo>
                <a:lnTo>
                  <a:pt x="1452372" y="28195"/>
                </a:lnTo>
                <a:close/>
              </a:path>
              <a:path w="1534795" h="622300">
                <a:moveTo>
                  <a:pt x="1469148" y="607421"/>
                </a:moveTo>
                <a:lnTo>
                  <a:pt x="1469148" y="583698"/>
                </a:lnTo>
                <a:lnTo>
                  <a:pt x="1459992" y="589794"/>
                </a:lnTo>
                <a:lnTo>
                  <a:pt x="1450848" y="594366"/>
                </a:lnTo>
                <a:lnTo>
                  <a:pt x="1450848" y="616083"/>
                </a:lnTo>
                <a:lnTo>
                  <a:pt x="1459992" y="612654"/>
                </a:lnTo>
                <a:lnTo>
                  <a:pt x="1469148" y="607421"/>
                </a:lnTo>
                <a:close/>
              </a:path>
              <a:path w="1534795" h="622300">
                <a:moveTo>
                  <a:pt x="1469148" y="38100"/>
                </a:moveTo>
                <a:lnTo>
                  <a:pt x="1467612" y="36577"/>
                </a:lnTo>
                <a:lnTo>
                  <a:pt x="1467612" y="37076"/>
                </a:lnTo>
                <a:lnTo>
                  <a:pt x="1469148" y="38100"/>
                </a:lnTo>
                <a:close/>
              </a:path>
              <a:path w="1534795" h="622300">
                <a:moveTo>
                  <a:pt x="1502664" y="580650"/>
                </a:moveTo>
                <a:lnTo>
                  <a:pt x="1502664" y="547122"/>
                </a:lnTo>
                <a:lnTo>
                  <a:pt x="1496568" y="556266"/>
                </a:lnTo>
                <a:lnTo>
                  <a:pt x="1484388" y="571506"/>
                </a:lnTo>
                <a:lnTo>
                  <a:pt x="1476768" y="579126"/>
                </a:lnTo>
                <a:lnTo>
                  <a:pt x="1476768" y="577602"/>
                </a:lnTo>
                <a:lnTo>
                  <a:pt x="1467612" y="583698"/>
                </a:lnTo>
                <a:lnTo>
                  <a:pt x="1469148" y="583698"/>
                </a:lnTo>
                <a:lnTo>
                  <a:pt x="1469148" y="607421"/>
                </a:lnTo>
                <a:lnTo>
                  <a:pt x="1470660" y="606558"/>
                </a:lnTo>
                <a:lnTo>
                  <a:pt x="1488948" y="594366"/>
                </a:lnTo>
                <a:lnTo>
                  <a:pt x="1502664" y="580650"/>
                </a:lnTo>
                <a:close/>
              </a:path>
              <a:path w="1534795" h="622300">
                <a:moveTo>
                  <a:pt x="1502664" y="76202"/>
                </a:moveTo>
                <a:lnTo>
                  <a:pt x="1502664" y="74677"/>
                </a:lnTo>
                <a:lnTo>
                  <a:pt x="1501140" y="73154"/>
                </a:lnTo>
                <a:lnTo>
                  <a:pt x="1502664" y="76202"/>
                </a:lnTo>
                <a:close/>
              </a:path>
              <a:path w="1534795" h="622300">
                <a:moveTo>
                  <a:pt x="1510284" y="572115"/>
                </a:moveTo>
                <a:lnTo>
                  <a:pt x="1510284" y="528834"/>
                </a:lnTo>
                <a:lnTo>
                  <a:pt x="1505712" y="539502"/>
                </a:lnTo>
                <a:lnTo>
                  <a:pt x="1505712" y="537978"/>
                </a:lnTo>
                <a:lnTo>
                  <a:pt x="1501140" y="548646"/>
                </a:lnTo>
                <a:lnTo>
                  <a:pt x="1502664" y="547122"/>
                </a:lnTo>
                <a:lnTo>
                  <a:pt x="1502664" y="580650"/>
                </a:lnTo>
                <a:lnTo>
                  <a:pt x="1505712" y="577602"/>
                </a:lnTo>
                <a:lnTo>
                  <a:pt x="1510284" y="572115"/>
                </a:lnTo>
                <a:close/>
              </a:path>
              <a:path w="1534795" h="622300">
                <a:moveTo>
                  <a:pt x="1510284" y="96780"/>
                </a:moveTo>
                <a:lnTo>
                  <a:pt x="1510284" y="92957"/>
                </a:lnTo>
                <a:lnTo>
                  <a:pt x="1508760" y="91446"/>
                </a:lnTo>
                <a:lnTo>
                  <a:pt x="1510284" y="96780"/>
                </a:lnTo>
                <a:close/>
              </a:path>
              <a:path w="1534795" h="622300">
                <a:moveTo>
                  <a:pt x="1514868" y="565765"/>
                </a:moveTo>
                <a:lnTo>
                  <a:pt x="1514868" y="498354"/>
                </a:lnTo>
                <a:lnTo>
                  <a:pt x="1513332" y="510546"/>
                </a:lnTo>
                <a:lnTo>
                  <a:pt x="1513332" y="509022"/>
                </a:lnTo>
                <a:lnTo>
                  <a:pt x="1511808" y="519677"/>
                </a:lnTo>
                <a:lnTo>
                  <a:pt x="1508760" y="530358"/>
                </a:lnTo>
                <a:lnTo>
                  <a:pt x="1510284" y="528834"/>
                </a:lnTo>
                <a:lnTo>
                  <a:pt x="1510284" y="572115"/>
                </a:lnTo>
                <a:lnTo>
                  <a:pt x="1513332" y="568458"/>
                </a:lnTo>
                <a:lnTo>
                  <a:pt x="1514868" y="565765"/>
                </a:lnTo>
                <a:close/>
              </a:path>
              <a:path w="1534795" h="622300">
                <a:moveTo>
                  <a:pt x="1514868" y="498354"/>
                </a:moveTo>
                <a:lnTo>
                  <a:pt x="1514868" y="123437"/>
                </a:lnTo>
                <a:lnTo>
                  <a:pt x="1513332" y="121926"/>
                </a:lnTo>
                <a:lnTo>
                  <a:pt x="1513332" y="498354"/>
                </a:lnTo>
                <a:lnTo>
                  <a:pt x="1514868" y="49835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417038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0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Ne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0EECF"/>
                </a:solidFill>
                <a:latin typeface="Arial"/>
                <a:cs typeface="Arial"/>
              </a:rPr>
              <a:t>w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</a:t>
            </a:r>
            <a:r>
              <a:rPr sz="1400" spc="15" dirty="0">
                <a:solidFill>
                  <a:srgbClr val="F0EECF"/>
                </a:solidFill>
                <a:latin typeface="Arial"/>
                <a:cs typeface="Arial"/>
              </a:rPr>
              <a:t>rk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13</a:t>
            </a:fld>
            <a:endParaRPr spc="4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066023"/>
            <a:ext cx="4133850" cy="246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1435" indent="-246379">
              <a:lnSpc>
                <a:spcPts val="2180"/>
              </a:lnSpc>
              <a:buSzPct val="78947"/>
              <a:buFont typeface="Microsoft Sans Serif"/>
              <a:buChar char="▪"/>
              <a:tabLst>
                <a:tab pos="259715" algn="l"/>
              </a:tabLst>
            </a:pPr>
            <a:r>
              <a:rPr sz="1900" spc="40" dirty="0">
                <a:solidFill>
                  <a:srgbClr val="262747"/>
                </a:solidFill>
                <a:latin typeface="Arial"/>
                <a:cs typeface="Arial"/>
              </a:rPr>
              <a:t>A 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9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9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6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9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900" spc="7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ct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9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6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9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3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9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nsh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s)</a:t>
            </a:r>
            <a:r>
              <a:rPr sz="1900" spc="3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501650" marR="356870" lvl="1" indent="-228600">
              <a:lnSpc>
                <a:spcPts val="1630"/>
              </a:lnSpc>
              <a:spcBef>
                <a:spcPts val="48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h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501650" marR="76835" lvl="1" indent="-228600">
              <a:lnSpc>
                <a:spcPts val="1630"/>
              </a:lnSpc>
              <a:spcBef>
                <a:spcPts val="49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501650" marR="97790" lvl="1" indent="-228600">
              <a:lnSpc>
                <a:spcPts val="1639"/>
              </a:lnSpc>
              <a:spcBef>
                <a:spcPts val="47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-1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7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ey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3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ey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501650" marR="5080" lvl="1" indent="-228600">
              <a:lnSpc>
                <a:spcPts val="1639"/>
              </a:lnSpc>
              <a:spcBef>
                <a:spcPts val="47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een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r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017" y="4661395"/>
            <a:ext cx="3984625" cy="126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8947"/>
              <a:buFont typeface="Microsoft Sans Serif"/>
              <a:buChar char="▪"/>
              <a:tabLst>
                <a:tab pos="259715" algn="l"/>
              </a:tabLst>
            </a:pPr>
            <a:r>
              <a:rPr sz="1900" spc="-18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3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marL="501650" marR="5080" lvl="1" indent="-228600">
              <a:lnSpc>
                <a:spcPts val="1639"/>
              </a:lnSpc>
              <a:spcBef>
                <a:spcPts val="515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7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DB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2,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7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7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tg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  <a:p>
            <a:pPr marL="501650" marR="257810" lvl="1" indent="-228600">
              <a:lnSpc>
                <a:spcPts val="1639"/>
              </a:lnSpc>
              <a:spcBef>
                <a:spcPts val="47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QL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L,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e,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6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3723" y="2232393"/>
            <a:ext cx="229171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0" dirty="0">
                <a:latin typeface="Arial"/>
                <a:cs typeface="Arial"/>
              </a:rPr>
              <a:t>T</a:t>
            </a:r>
            <a:r>
              <a:rPr sz="950" spc="-5" dirty="0">
                <a:latin typeface="Arial"/>
                <a:cs typeface="Arial"/>
              </a:rPr>
              <a:t>ab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tha</a:t>
            </a:r>
            <a:r>
              <a:rPr sz="95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ep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ent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dirty="0">
                <a:latin typeface="Arial"/>
                <a:cs typeface="Arial"/>
              </a:rPr>
              <a:t>ll 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d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f 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3728" y="2656065"/>
            <a:ext cx="46228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7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e</a:t>
            </a:r>
            <a:r>
              <a:rPr sz="1425" spc="7" baseline="2923" dirty="0">
                <a:latin typeface="Arial"/>
                <a:cs typeface="Arial"/>
              </a:rPr>
              <a:t>c</a:t>
            </a:r>
            <a:r>
              <a:rPr sz="1425" spc="-7" baseline="2923" dirty="0">
                <a:latin typeface="Arial"/>
                <a:cs typeface="Arial"/>
              </a:rPr>
              <a:t>o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d</a:t>
            </a:r>
            <a:r>
              <a:rPr sz="600" spc="2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9155" y="2944101"/>
            <a:ext cx="46228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spc="7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e</a:t>
            </a:r>
            <a:r>
              <a:rPr sz="1425" spc="7" baseline="2923" dirty="0">
                <a:latin typeface="Arial"/>
                <a:cs typeface="Arial"/>
              </a:rPr>
              <a:t>c</a:t>
            </a:r>
            <a:r>
              <a:rPr sz="1425" spc="-7" baseline="2923" dirty="0">
                <a:latin typeface="Arial"/>
                <a:cs typeface="Arial"/>
              </a:rPr>
              <a:t>o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d</a:t>
            </a:r>
            <a:r>
              <a:rPr sz="600" spc="2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2871" y="2983471"/>
            <a:ext cx="46228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900" spc="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5"/>
              </a:spcBef>
            </a:pPr>
            <a:r>
              <a:rPr sz="1900" spc="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2540" algn="ctr">
              <a:lnSpc>
                <a:spcPts val="2125"/>
              </a:lnSpc>
              <a:spcBef>
                <a:spcPts val="10"/>
              </a:spcBef>
            </a:pPr>
            <a:r>
              <a:rPr sz="1900" spc="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985"/>
              </a:lnSpc>
            </a:pPr>
            <a:r>
              <a:rPr sz="1425" spc="7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e</a:t>
            </a:r>
            <a:r>
              <a:rPr sz="1425" spc="7" baseline="2923" dirty="0">
                <a:latin typeface="Arial"/>
                <a:cs typeface="Arial"/>
              </a:rPr>
              <a:t>c</a:t>
            </a:r>
            <a:r>
              <a:rPr sz="1425" spc="-7" baseline="2923" dirty="0">
                <a:latin typeface="Arial"/>
                <a:cs typeface="Arial"/>
              </a:rPr>
              <a:t>o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1425" spc="-7" baseline="2923" dirty="0">
                <a:latin typeface="Arial"/>
                <a:cs typeface="Arial"/>
              </a:rPr>
              <a:t>d</a:t>
            </a:r>
            <a:r>
              <a:rPr sz="600" spc="20" dirty="0"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4120" y="2389365"/>
            <a:ext cx="10401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  <a:tab pos="792480" algn="l"/>
              </a:tabLst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1425" spc="-7" baseline="2923" dirty="0">
                <a:latin typeface="Arial"/>
                <a:cs typeface="Arial"/>
              </a:rPr>
              <a:t>tt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600" spc="20" dirty="0">
                <a:latin typeface="Arial"/>
                <a:cs typeface="Arial"/>
              </a:rPr>
              <a:t>1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1425" baseline="2923" dirty="0">
                <a:latin typeface="Arial"/>
                <a:cs typeface="Arial"/>
              </a:rPr>
              <a:t>A</a:t>
            </a:r>
            <a:r>
              <a:rPr sz="1425" spc="-7" baseline="2923" dirty="0">
                <a:latin typeface="Arial"/>
                <a:cs typeface="Arial"/>
              </a:rPr>
              <a:t>tt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600" spc="20" dirty="0">
                <a:latin typeface="Arial"/>
                <a:cs typeface="Arial"/>
              </a:rPr>
              <a:t>2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1425" baseline="2923" dirty="0">
                <a:latin typeface="Arial"/>
                <a:cs typeface="Arial"/>
              </a:rPr>
              <a:t>A</a:t>
            </a:r>
            <a:r>
              <a:rPr sz="1425" spc="-7" baseline="2923" dirty="0">
                <a:latin typeface="Arial"/>
                <a:cs typeface="Arial"/>
              </a:rPr>
              <a:t>tt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600" spc="20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3883" y="2357615"/>
            <a:ext cx="1536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9872" y="2389365"/>
            <a:ext cx="6934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25" baseline="2923" dirty="0">
                <a:latin typeface="Arial"/>
                <a:cs typeface="Arial"/>
              </a:rPr>
              <a:t>A</a:t>
            </a:r>
            <a:r>
              <a:rPr sz="1425" spc="-7" baseline="2923" dirty="0">
                <a:latin typeface="Arial"/>
                <a:cs typeface="Arial"/>
              </a:rPr>
              <a:t>tt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600" spc="40" dirty="0">
                <a:latin typeface="Arial"/>
                <a:cs typeface="Arial"/>
              </a:rPr>
              <a:t>m</a:t>
            </a:r>
            <a:r>
              <a:rPr sz="600" spc="10" dirty="0">
                <a:latin typeface="Arial"/>
                <a:cs typeface="Arial"/>
              </a:rPr>
              <a:t>-</a:t>
            </a:r>
            <a:r>
              <a:rPr sz="600" spc="20" dirty="0">
                <a:latin typeface="Arial"/>
                <a:cs typeface="Arial"/>
              </a:rPr>
              <a:t>1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1425" baseline="2923" dirty="0">
                <a:latin typeface="Arial"/>
                <a:cs typeface="Arial"/>
              </a:rPr>
              <a:t>A</a:t>
            </a:r>
            <a:r>
              <a:rPr sz="1425" spc="-7" baseline="2923" dirty="0">
                <a:latin typeface="Arial"/>
                <a:cs typeface="Arial"/>
              </a:rPr>
              <a:t>tt</a:t>
            </a:r>
            <a:r>
              <a:rPr sz="1425" baseline="2923" dirty="0">
                <a:latin typeface="Arial"/>
                <a:cs typeface="Arial"/>
              </a:rPr>
              <a:t>r</a:t>
            </a:r>
            <a:r>
              <a:rPr sz="600" spc="30" dirty="0">
                <a:latin typeface="Arial"/>
                <a:cs typeface="Arial"/>
              </a:rPr>
              <a:t>m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01014" y="2524249"/>
            <a:ext cx="2636994" cy="1549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7207" y="4393679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8063" y="4383011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683"/>
                </a:moveTo>
                <a:lnTo>
                  <a:pt x="352044" y="0"/>
                </a:lnTo>
                <a:lnTo>
                  <a:pt x="0" y="0"/>
                </a:lnTo>
                <a:lnTo>
                  <a:pt x="0" y="234683"/>
                </a:lnTo>
                <a:lnTo>
                  <a:pt x="9144" y="234683"/>
                </a:lnTo>
                <a:lnTo>
                  <a:pt x="9144" y="19812"/>
                </a:lnTo>
                <a:lnTo>
                  <a:pt x="19812" y="10668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10668"/>
                </a:lnTo>
                <a:lnTo>
                  <a:pt x="342900" y="19812"/>
                </a:lnTo>
                <a:lnTo>
                  <a:pt x="342900" y="234683"/>
                </a:lnTo>
                <a:lnTo>
                  <a:pt x="352044" y="234683"/>
                </a:lnTo>
                <a:close/>
              </a:path>
              <a:path w="352425" h="234950">
                <a:moveTo>
                  <a:pt x="19812" y="19812"/>
                </a:moveTo>
                <a:lnTo>
                  <a:pt x="19812" y="10668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352425" h="234950">
                <a:moveTo>
                  <a:pt x="19812" y="213360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12" y="213360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9144" y="213360"/>
                </a:lnTo>
                <a:lnTo>
                  <a:pt x="19812" y="224028"/>
                </a:lnTo>
                <a:lnTo>
                  <a:pt x="19812" y="234683"/>
                </a:lnTo>
                <a:lnTo>
                  <a:pt x="332232" y="234683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2425" h="234950">
                <a:moveTo>
                  <a:pt x="19812" y="234683"/>
                </a:moveTo>
                <a:lnTo>
                  <a:pt x="19812" y="224028"/>
                </a:lnTo>
                <a:lnTo>
                  <a:pt x="9144" y="213360"/>
                </a:lnTo>
                <a:lnTo>
                  <a:pt x="9144" y="234683"/>
                </a:lnTo>
                <a:lnTo>
                  <a:pt x="19812" y="234683"/>
                </a:lnTo>
                <a:close/>
              </a:path>
              <a:path w="352425" h="234950">
                <a:moveTo>
                  <a:pt x="342900" y="19812"/>
                </a:moveTo>
                <a:lnTo>
                  <a:pt x="332232" y="10668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2425" h="234950">
                <a:moveTo>
                  <a:pt x="342900" y="234683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0107" y="4393679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9439" y="4383011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83"/>
                </a:moveTo>
                <a:lnTo>
                  <a:pt x="353568" y="0"/>
                </a:lnTo>
                <a:lnTo>
                  <a:pt x="0" y="0"/>
                </a:lnTo>
                <a:lnTo>
                  <a:pt x="0" y="234683"/>
                </a:lnTo>
                <a:lnTo>
                  <a:pt x="10668" y="234683"/>
                </a:lnTo>
                <a:lnTo>
                  <a:pt x="10668" y="19812"/>
                </a:lnTo>
                <a:lnTo>
                  <a:pt x="21336" y="10668"/>
                </a:lnTo>
                <a:lnTo>
                  <a:pt x="21336" y="19812"/>
                </a:lnTo>
                <a:lnTo>
                  <a:pt x="333756" y="19812"/>
                </a:lnTo>
                <a:lnTo>
                  <a:pt x="333756" y="10668"/>
                </a:lnTo>
                <a:lnTo>
                  <a:pt x="344424" y="19812"/>
                </a:lnTo>
                <a:lnTo>
                  <a:pt x="344424" y="234683"/>
                </a:lnTo>
                <a:lnTo>
                  <a:pt x="353568" y="234683"/>
                </a:lnTo>
                <a:close/>
              </a:path>
              <a:path w="353695" h="234950">
                <a:moveTo>
                  <a:pt x="21336" y="19812"/>
                </a:moveTo>
                <a:lnTo>
                  <a:pt x="21336" y="10668"/>
                </a:lnTo>
                <a:lnTo>
                  <a:pt x="10668" y="19812"/>
                </a:lnTo>
                <a:lnTo>
                  <a:pt x="21336" y="19812"/>
                </a:lnTo>
                <a:close/>
              </a:path>
              <a:path w="353695" h="234950">
                <a:moveTo>
                  <a:pt x="21336" y="213360"/>
                </a:moveTo>
                <a:lnTo>
                  <a:pt x="21336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21336" y="213360"/>
                </a:lnTo>
                <a:close/>
              </a:path>
              <a:path w="353695" h="234950">
                <a:moveTo>
                  <a:pt x="344424" y="213360"/>
                </a:moveTo>
                <a:lnTo>
                  <a:pt x="10668" y="213360"/>
                </a:lnTo>
                <a:lnTo>
                  <a:pt x="21336" y="224028"/>
                </a:lnTo>
                <a:lnTo>
                  <a:pt x="21336" y="234683"/>
                </a:lnTo>
                <a:lnTo>
                  <a:pt x="333756" y="234683"/>
                </a:lnTo>
                <a:lnTo>
                  <a:pt x="333756" y="224028"/>
                </a:lnTo>
                <a:lnTo>
                  <a:pt x="344424" y="213360"/>
                </a:lnTo>
                <a:close/>
              </a:path>
              <a:path w="353695" h="234950">
                <a:moveTo>
                  <a:pt x="21336" y="234683"/>
                </a:moveTo>
                <a:lnTo>
                  <a:pt x="21336" y="224028"/>
                </a:lnTo>
                <a:lnTo>
                  <a:pt x="10668" y="213360"/>
                </a:lnTo>
                <a:lnTo>
                  <a:pt x="10668" y="234683"/>
                </a:lnTo>
                <a:lnTo>
                  <a:pt x="21336" y="234683"/>
                </a:lnTo>
                <a:close/>
              </a:path>
              <a:path w="353695" h="234950">
                <a:moveTo>
                  <a:pt x="344424" y="19812"/>
                </a:moveTo>
                <a:lnTo>
                  <a:pt x="333756" y="10668"/>
                </a:lnTo>
                <a:lnTo>
                  <a:pt x="333756" y="19812"/>
                </a:lnTo>
                <a:lnTo>
                  <a:pt x="344424" y="19812"/>
                </a:lnTo>
                <a:close/>
              </a:path>
              <a:path w="353695" h="234950">
                <a:moveTo>
                  <a:pt x="344424" y="213360"/>
                </a:moveTo>
                <a:lnTo>
                  <a:pt x="344424" y="19812"/>
                </a:lnTo>
                <a:lnTo>
                  <a:pt x="333756" y="19812"/>
                </a:lnTo>
                <a:lnTo>
                  <a:pt x="333756" y="213360"/>
                </a:lnTo>
                <a:lnTo>
                  <a:pt x="344424" y="213360"/>
                </a:lnTo>
                <a:close/>
              </a:path>
              <a:path w="353695" h="234950">
                <a:moveTo>
                  <a:pt x="344424" y="234683"/>
                </a:moveTo>
                <a:lnTo>
                  <a:pt x="344424" y="213360"/>
                </a:lnTo>
                <a:lnTo>
                  <a:pt x="333756" y="224028"/>
                </a:lnTo>
                <a:lnTo>
                  <a:pt x="333756" y="234683"/>
                </a:lnTo>
                <a:lnTo>
                  <a:pt x="344424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3007" y="4393679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6C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72339" y="4383011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83"/>
                </a:moveTo>
                <a:lnTo>
                  <a:pt x="353568" y="0"/>
                </a:lnTo>
                <a:lnTo>
                  <a:pt x="0" y="0"/>
                </a:lnTo>
                <a:lnTo>
                  <a:pt x="0" y="234683"/>
                </a:lnTo>
                <a:lnTo>
                  <a:pt x="10668" y="234683"/>
                </a:lnTo>
                <a:lnTo>
                  <a:pt x="10668" y="19812"/>
                </a:lnTo>
                <a:lnTo>
                  <a:pt x="19824" y="10668"/>
                </a:lnTo>
                <a:lnTo>
                  <a:pt x="19824" y="19812"/>
                </a:lnTo>
                <a:lnTo>
                  <a:pt x="333756" y="19812"/>
                </a:lnTo>
                <a:lnTo>
                  <a:pt x="333756" y="10668"/>
                </a:lnTo>
                <a:lnTo>
                  <a:pt x="342900" y="19812"/>
                </a:lnTo>
                <a:lnTo>
                  <a:pt x="342900" y="234683"/>
                </a:lnTo>
                <a:lnTo>
                  <a:pt x="353568" y="234683"/>
                </a:lnTo>
                <a:close/>
              </a:path>
              <a:path w="353695" h="234950">
                <a:moveTo>
                  <a:pt x="19824" y="19812"/>
                </a:moveTo>
                <a:lnTo>
                  <a:pt x="19824" y="10668"/>
                </a:lnTo>
                <a:lnTo>
                  <a:pt x="10668" y="19812"/>
                </a:lnTo>
                <a:lnTo>
                  <a:pt x="19824" y="19812"/>
                </a:lnTo>
                <a:close/>
              </a:path>
              <a:path w="353695" h="234950">
                <a:moveTo>
                  <a:pt x="19824" y="213360"/>
                </a:moveTo>
                <a:lnTo>
                  <a:pt x="19824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24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24" y="224028"/>
                </a:lnTo>
                <a:lnTo>
                  <a:pt x="19824" y="234683"/>
                </a:lnTo>
                <a:lnTo>
                  <a:pt x="333756" y="234683"/>
                </a:lnTo>
                <a:lnTo>
                  <a:pt x="333756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24" y="234683"/>
                </a:moveTo>
                <a:lnTo>
                  <a:pt x="19824" y="224028"/>
                </a:lnTo>
                <a:lnTo>
                  <a:pt x="10668" y="213360"/>
                </a:lnTo>
                <a:lnTo>
                  <a:pt x="10668" y="234683"/>
                </a:lnTo>
                <a:lnTo>
                  <a:pt x="19824" y="234683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3756" y="10668"/>
                </a:lnTo>
                <a:lnTo>
                  <a:pt x="333756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3756" y="19812"/>
                </a:lnTo>
                <a:lnTo>
                  <a:pt x="333756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83"/>
                </a:moveTo>
                <a:lnTo>
                  <a:pt x="342900" y="213360"/>
                </a:lnTo>
                <a:lnTo>
                  <a:pt x="333756" y="224028"/>
                </a:lnTo>
                <a:lnTo>
                  <a:pt x="333756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5027" y="4399775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09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2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95883" y="4390631"/>
            <a:ext cx="352425" cy="233679"/>
          </a:xfrm>
          <a:custGeom>
            <a:avLst/>
            <a:gdLst/>
            <a:ahLst/>
            <a:cxnLst/>
            <a:rect l="l" t="t" r="r" b="b"/>
            <a:pathLst>
              <a:path w="352425" h="233679">
                <a:moveTo>
                  <a:pt x="352044" y="233172"/>
                </a:moveTo>
                <a:lnTo>
                  <a:pt x="352044" y="0"/>
                </a:lnTo>
                <a:lnTo>
                  <a:pt x="0" y="0"/>
                </a:lnTo>
                <a:lnTo>
                  <a:pt x="0" y="233172"/>
                </a:lnTo>
                <a:lnTo>
                  <a:pt x="9144" y="233172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2044" y="233172"/>
                </a:lnTo>
                <a:close/>
              </a:path>
              <a:path w="352425" h="233679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352425" h="233679">
                <a:moveTo>
                  <a:pt x="19812" y="213360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12" y="213360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9144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332232" y="233172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2425" h="233679">
                <a:moveTo>
                  <a:pt x="19812" y="233172"/>
                </a:moveTo>
                <a:lnTo>
                  <a:pt x="19812" y="224028"/>
                </a:lnTo>
                <a:lnTo>
                  <a:pt x="9144" y="213360"/>
                </a:lnTo>
                <a:lnTo>
                  <a:pt x="9144" y="233172"/>
                </a:lnTo>
                <a:lnTo>
                  <a:pt x="19812" y="233172"/>
                </a:lnTo>
                <a:close/>
              </a:path>
              <a:path w="352425" h="233679">
                <a:moveTo>
                  <a:pt x="342900" y="19812"/>
                </a:moveTo>
                <a:lnTo>
                  <a:pt x="332232" y="9144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2425" h="233679">
                <a:moveTo>
                  <a:pt x="342900" y="233172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7927" y="439977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37259" y="43906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21336" y="9144"/>
                </a:lnTo>
                <a:lnTo>
                  <a:pt x="21336" y="19812"/>
                </a:lnTo>
                <a:lnTo>
                  <a:pt x="333756" y="19812"/>
                </a:lnTo>
                <a:lnTo>
                  <a:pt x="333756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68" y="233172"/>
                </a:lnTo>
                <a:close/>
              </a:path>
              <a:path w="353695" h="233679">
                <a:moveTo>
                  <a:pt x="21336" y="19812"/>
                </a:moveTo>
                <a:lnTo>
                  <a:pt x="21336" y="9144"/>
                </a:lnTo>
                <a:lnTo>
                  <a:pt x="10668" y="19812"/>
                </a:lnTo>
                <a:lnTo>
                  <a:pt x="21336" y="19812"/>
                </a:lnTo>
                <a:close/>
              </a:path>
              <a:path w="353695" h="233679">
                <a:moveTo>
                  <a:pt x="21336" y="213360"/>
                </a:moveTo>
                <a:lnTo>
                  <a:pt x="21336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21336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68" y="213360"/>
                </a:lnTo>
                <a:lnTo>
                  <a:pt x="21336" y="224028"/>
                </a:lnTo>
                <a:lnTo>
                  <a:pt x="21336" y="233172"/>
                </a:lnTo>
                <a:lnTo>
                  <a:pt x="333756" y="233172"/>
                </a:lnTo>
                <a:lnTo>
                  <a:pt x="333756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21336" y="233172"/>
                </a:moveTo>
                <a:lnTo>
                  <a:pt x="21336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21336" y="233172"/>
                </a:lnTo>
                <a:close/>
              </a:path>
              <a:path w="353695" h="233679">
                <a:moveTo>
                  <a:pt x="342900" y="19812"/>
                </a:moveTo>
                <a:lnTo>
                  <a:pt x="333756" y="9144"/>
                </a:lnTo>
                <a:lnTo>
                  <a:pt x="333756" y="19812"/>
                </a:lnTo>
                <a:lnTo>
                  <a:pt x="342900" y="19812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812"/>
                </a:lnTo>
                <a:lnTo>
                  <a:pt x="333756" y="19812"/>
                </a:lnTo>
                <a:lnTo>
                  <a:pt x="333756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72"/>
                </a:moveTo>
                <a:lnTo>
                  <a:pt x="342900" y="213360"/>
                </a:lnTo>
                <a:lnTo>
                  <a:pt x="333756" y="224028"/>
                </a:lnTo>
                <a:lnTo>
                  <a:pt x="333756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90827" y="439977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0159" y="43906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68" y="233172"/>
                </a:moveTo>
                <a:lnTo>
                  <a:pt x="353568" y="0"/>
                </a:lnTo>
                <a:lnTo>
                  <a:pt x="0" y="0"/>
                </a:lnTo>
                <a:lnTo>
                  <a:pt x="0" y="233172"/>
                </a:lnTo>
                <a:lnTo>
                  <a:pt x="10668" y="233172"/>
                </a:lnTo>
                <a:lnTo>
                  <a:pt x="10668" y="19812"/>
                </a:lnTo>
                <a:lnTo>
                  <a:pt x="19824" y="9144"/>
                </a:lnTo>
                <a:lnTo>
                  <a:pt x="19824" y="19812"/>
                </a:lnTo>
                <a:lnTo>
                  <a:pt x="332244" y="19812"/>
                </a:lnTo>
                <a:lnTo>
                  <a:pt x="332244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68" y="233172"/>
                </a:lnTo>
                <a:close/>
              </a:path>
              <a:path w="353695" h="233679">
                <a:moveTo>
                  <a:pt x="19824" y="19812"/>
                </a:moveTo>
                <a:lnTo>
                  <a:pt x="19824" y="9144"/>
                </a:lnTo>
                <a:lnTo>
                  <a:pt x="10668" y="19812"/>
                </a:lnTo>
                <a:lnTo>
                  <a:pt x="19824" y="19812"/>
                </a:lnTo>
                <a:close/>
              </a:path>
              <a:path w="353695" h="233679">
                <a:moveTo>
                  <a:pt x="19824" y="213360"/>
                </a:moveTo>
                <a:lnTo>
                  <a:pt x="19824" y="19812"/>
                </a:lnTo>
                <a:lnTo>
                  <a:pt x="10668" y="19812"/>
                </a:lnTo>
                <a:lnTo>
                  <a:pt x="10668" y="213360"/>
                </a:lnTo>
                <a:lnTo>
                  <a:pt x="19824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68" y="213360"/>
                </a:lnTo>
                <a:lnTo>
                  <a:pt x="19824" y="224028"/>
                </a:lnTo>
                <a:lnTo>
                  <a:pt x="19824" y="233172"/>
                </a:lnTo>
                <a:lnTo>
                  <a:pt x="332244" y="233172"/>
                </a:lnTo>
                <a:lnTo>
                  <a:pt x="332244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19824" y="233172"/>
                </a:moveTo>
                <a:lnTo>
                  <a:pt x="19824" y="224028"/>
                </a:lnTo>
                <a:lnTo>
                  <a:pt x="10668" y="213360"/>
                </a:lnTo>
                <a:lnTo>
                  <a:pt x="10668" y="233172"/>
                </a:lnTo>
                <a:lnTo>
                  <a:pt x="19824" y="233172"/>
                </a:lnTo>
                <a:close/>
              </a:path>
              <a:path w="353695" h="233679">
                <a:moveTo>
                  <a:pt x="342900" y="19812"/>
                </a:moveTo>
                <a:lnTo>
                  <a:pt x="332244" y="9144"/>
                </a:lnTo>
                <a:lnTo>
                  <a:pt x="332244" y="19812"/>
                </a:lnTo>
                <a:lnTo>
                  <a:pt x="342900" y="19812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812"/>
                </a:lnTo>
                <a:lnTo>
                  <a:pt x="332244" y="19812"/>
                </a:lnTo>
                <a:lnTo>
                  <a:pt x="332244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72"/>
                </a:moveTo>
                <a:lnTo>
                  <a:pt x="342900" y="213360"/>
                </a:lnTo>
                <a:lnTo>
                  <a:pt x="332244" y="224028"/>
                </a:lnTo>
                <a:lnTo>
                  <a:pt x="332244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42883" y="439977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29" y="214882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32203" y="4390631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80" y="233172"/>
                </a:moveTo>
                <a:lnTo>
                  <a:pt x="353580" y="0"/>
                </a:lnTo>
                <a:lnTo>
                  <a:pt x="0" y="0"/>
                </a:lnTo>
                <a:lnTo>
                  <a:pt x="0" y="233172"/>
                </a:lnTo>
                <a:lnTo>
                  <a:pt x="10680" y="233172"/>
                </a:lnTo>
                <a:lnTo>
                  <a:pt x="10680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9144"/>
                </a:lnTo>
                <a:lnTo>
                  <a:pt x="342900" y="19812"/>
                </a:lnTo>
                <a:lnTo>
                  <a:pt x="342900" y="233172"/>
                </a:lnTo>
                <a:lnTo>
                  <a:pt x="353580" y="233172"/>
                </a:lnTo>
                <a:close/>
              </a:path>
              <a:path w="353695" h="233679">
                <a:moveTo>
                  <a:pt x="19812" y="19812"/>
                </a:moveTo>
                <a:lnTo>
                  <a:pt x="19812" y="9144"/>
                </a:lnTo>
                <a:lnTo>
                  <a:pt x="10680" y="19812"/>
                </a:lnTo>
                <a:lnTo>
                  <a:pt x="19812" y="19812"/>
                </a:lnTo>
                <a:close/>
              </a:path>
              <a:path w="353695" h="233679">
                <a:moveTo>
                  <a:pt x="19812" y="213360"/>
                </a:moveTo>
                <a:lnTo>
                  <a:pt x="19812" y="19812"/>
                </a:lnTo>
                <a:lnTo>
                  <a:pt x="10680" y="19812"/>
                </a:lnTo>
                <a:lnTo>
                  <a:pt x="10680" y="213360"/>
                </a:lnTo>
                <a:lnTo>
                  <a:pt x="19812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80" y="213360"/>
                </a:lnTo>
                <a:lnTo>
                  <a:pt x="19812" y="224028"/>
                </a:lnTo>
                <a:lnTo>
                  <a:pt x="19812" y="233172"/>
                </a:lnTo>
                <a:lnTo>
                  <a:pt x="332232" y="233172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19812" y="233172"/>
                </a:moveTo>
                <a:lnTo>
                  <a:pt x="19812" y="224028"/>
                </a:lnTo>
                <a:lnTo>
                  <a:pt x="10680" y="213360"/>
                </a:lnTo>
                <a:lnTo>
                  <a:pt x="10680" y="233172"/>
                </a:lnTo>
                <a:lnTo>
                  <a:pt x="19812" y="233172"/>
                </a:lnTo>
                <a:close/>
              </a:path>
              <a:path w="353695" h="233679">
                <a:moveTo>
                  <a:pt x="342900" y="19812"/>
                </a:moveTo>
                <a:lnTo>
                  <a:pt x="332232" y="9144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72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3172"/>
                </a:lnTo>
                <a:lnTo>
                  <a:pt x="342900" y="23317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17679" y="5067033"/>
            <a:ext cx="60071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0" dirty="0">
                <a:latin typeface="Arial"/>
                <a:cs typeface="Arial"/>
              </a:rPr>
              <a:t>T</a:t>
            </a:r>
            <a:r>
              <a:rPr sz="950" spc="-5" dirty="0">
                <a:latin typeface="Arial"/>
                <a:cs typeface="Arial"/>
              </a:rPr>
              <a:t>ab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07875" y="4614659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39" h="215264">
                <a:moveTo>
                  <a:pt x="0" y="0"/>
                </a:moveTo>
                <a:lnTo>
                  <a:pt x="0" y="214882"/>
                </a:lnTo>
                <a:lnTo>
                  <a:pt x="332229" y="214882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97207" y="4605515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68" y="233159"/>
                </a:moveTo>
                <a:lnTo>
                  <a:pt x="353568" y="0"/>
                </a:lnTo>
                <a:lnTo>
                  <a:pt x="0" y="0"/>
                </a:lnTo>
                <a:lnTo>
                  <a:pt x="0" y="233159"/>
                </a:lnTo>
                <a:lnTo>
                  <a:pt x="10668" y="233159"/>
                </a:lnTo>
                <a:lnTo>
                  <a:pt x="10668" y="19799"/>
                </a:lnTo>
                <a:lnTo>
                  <a:pt x="19812" y="9144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9144"/>
                </a:lnTo>
                <a:lnTo>
                  <a:pt x="342900" y="19799"/>
                </a:lnTo>
                <a:lnTo>
                  <a:pt x="342900" y="233159"/>
                </a:lnTo>
                <a:lnTo>
                  <a:pt x="353568" y="233159"/>
                </a:lnTo>
                <a:close/>
              </a:path>
              <a:path w="353695" h="233679">
                <a:moveTo>
                  <a:pt x="19812" y="19799"/>
                </a:moveTo>
                <a:lnTo>
                  <a:pt x="19812" y="9144"/>
                </a:lnTo>
                <a:lnTo>
                  <a:pt x="10668" y="19799"/>
                </a:lnTo>
                <a:lnTo>
                  <a:pt x="19812" y="19799"/>
                </a:lnTo>
                <a:close/>
              </a:path>
              <a:path w="353695" h="233679">
                <a:moveTo>
                  <a:pt x="19812" y="213360"/>
                </a:moveTo>
                <a:lnTo>
                  <a:pt x="19812" y="19799"/>
                </a:lnTo>
                <a:lnTo>
                  <a:pt x="10668" y="19799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3159"/>
                </a:lnTo>
                <a:lnTo>
                  <a:pt x="332232" y="233159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19812" y="233159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3159"/>
                </a:lnTo>
                <a:lnTo>
                  <a:pt x="19812" y="233159"/>
                </a:lnTo>
                <a:close/>
              </a:path>
              <a:path w="353695" h="233679">
                <a:moveTo>
                  <a:pt x="342900" y="19799"/>
                </a:moveTo>
                <a:lnTo>
                  <a:pt x="332232" y="9144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59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3159"/>
                </a:lnTo>
                <a:lnTo>
                  <a:pt x="342900" y="23315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9264" y="4614659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10" h="215264">
                <a:moveTo>
                  <a:pt x="0" y="0"/>
                </a:moveTo>
                <a:lnTo>
                  <a:pt x="0" y="214882"/>
                </a:lnTo>
                <a:lnTo>
                  <a:pt x="333752" y="214882"/>
                </a:lnTo>
                <a:lnTo>
                  <a:pt x="333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0107" y="4605515"/>
            <a:ext cx="352425" cy="233679"/>
          </a:xfrm>
          <a:custGeom>
            <a:avLst/>
            <a:gdLst/>
            <a:ahLst/>
            <a:cxnLst/>
            <a:rect l="l" t="t" r="r" b="b"/>
            <a:pathLst>
              <a:path w="352425" h="233679">
                <a:moveTo>
                  <a:pt x="352056" y="233159"/>
                </a:moveTo>
                <a:lnTo>
                  <a:pt x="352056" y="0"/>
                </a:lnTo>
                <a:lnTo>
                  <a:pt x="0" y="0"/>
                </a:lnTo>
                <a:lnTo>
                  <a:pt x="0" y="233159"/>
                </a:lnTo>
                <a:lnTo>
                  <a:pt x="9156" y="233159"/>
                </a:lnTo>
                <a:lnTo>
                  <a:pt x="9156" y="19799"/>
                </a:lnTo>
                <a:lnTo>
                  <a:pt x="19812" y="9144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9144"/>
                </a:lnTo>
                <a:lnTo>
                  <a:pt x="342900" y="19799"/>
                </a:lnTo>
                <a:lnTo>
                  <a:pt x="342900" y="233159"/>
                </a:lnTo>
                <a:lnTo>
                  <a:pt x="352056" y="233159"/>
                </a:lnTo>
                <a:close/>
              </a:path>
              <a:path w="352425" h="233679">
                <a:moveTo>
                  <a:pt x="19812" y="19799"/>
                </a:moveTo>
                <a:lnTo>
                  <a:pt x="19812" y="9144"/>
                </a:lnTo>
                <a:lnTo>
                  <a:pt x="9156" y="19799"/>
                </a:lnTo>
                <a:lnTo>
                  <a:pt x="19812" y="19799"/>
                </a:lnTo>
                <a:close/>
              </a:path>
              <a:path w="352425" h="233679">
                <a:moveTo>
                  <a:pt x="19812" y="213360"/>
                </a:moveTo>
                <a:lnTo>
                  <a:pt x="19812" y="19799"/>
                </a:lnTo>
                <a:lnTo>
                  <a:pt x="9156" y="19799"/>
                </a:lnTo>
                <a:lnTo>
                  <a:pt x="9156" y="213360"/>
                </a:lnTo>
                <a:lnTo>
                  <a:pt x="19812" y="213360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9156" y="213360"/>
                </a:lnTo>
                <a:lnTo>
                  <a:pt x="19812" y="224028"/>
                </a:lnTo>
                <a:lnTo>
                  <a:pt x="19812" y="233159"/>
                </a:lnTo>
                <a:lnTo>
                  <a:pt x="332232" y="233159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2425" h="233679">
                <a:moveTo>
                  <a:pt x="19812" y="233159"/>
                </a:moveTo>
                <a:lnTo>
                  <a:pt x="19812" y="224028"/>
                </a:lnTo>
                <a:lnTo>
                  <a:pt x="9156" y="213360"/>
                </a:lnTo>
                <a:lnTo>
                  <a:pt x="9156" y="233159"/>
                </a:lnTo>
                <a:lnTo>
                  <a:pt x="19812" y="233159"/>
                </a:lnTo>
                <a:close/>
              </a:path>
              <a:path w="352425" h="233679">
                <a:moveTo>
                  <a:pt x="342900" y="19799"/>
                </a:moveTo>
                <a:lnTo>
                  <a:pt x="332232" y="9144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2425" h="233679">
                <a:moveTo>
                  <a:pt x="342900" y="213360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2425" h="233679">
                <a:moveTo>
                  <a:pt x="342900" y="233159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3159"/>
                </a:lnTo>
                <a:lnTo>
                  <a:pt x="342900" y="23315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2164" y="4614659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29" y="214882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46C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81483" y="4605515"/>
            <a:ext cx="353695" cy="233679"/>
          </a:xfrm>
          <a:custGeom>
            <a:avLst/>
            <a:gdLst/>
            <a:ahLst/>
            <a:cxnLst/>
            <a:rect l="l" t="t" r="r" b="b"/>
            <a:pathLst>
              <a:path w="353695" h="233679">
                <a:moveTo>
                  <a:pt x="353580" y="233159"/>
                </a:moveTo>
                <a:lnTo>
                  <a:pt x="353580" y="0"/>
                </a:lnTo>
                <a:lnTo>
                  <a:pt x="0" y="0"/>
                </a:lnTo>
                <a:lnTo>
                  <a:pt x="0" y="233159"/>
                </a:lnTo>
                <a:lnTo>
                  <a:pt x="10680" y="233159"/>
                </a:lnTo>
                <a:lnTo>
                  <a:pt x="10680" y="19799"/>
                </a:lnTo>
                <a:lnTo>
                  <a:pt x="21336" y="9144"/>
                </a:lnTo>
                <a:lnTo>
                  <a:pt x="21336" y="19799"/>
                </a:lnTo>
                <a:lnTo>
                  <a:pt x="333756" y="19799"/>
                </a:lnTo>
                <a:lnTo>
                  <a:pt x="333756" y="9144"/>
                </a:lnTo>
                <a:lnTo>
                  <a:pt x="342900" y="19799"/>
                </a:lnTo>
                <a:lnTo>
                  <a:pt x="342900" y="233159"/>
                </a:lnTo>
                <a:lnTo>
                  <a:pt x="353580" y="233159"/>
                </a:lnTo>
                <a:close/>
              </a:path>
              <a:path w="353695" h="233679">
                <a:moveTo>
                  <a:pt x="21336" y="19799"/>
                </a:moveTo>
                <a:lnTo>
                  <a:pt x="21336" y="9144"/>
                </a:lnTo>
                <a:lnTo>
                  <a:pt x="10680" y="19799"/>
                </a:lnTo>
                <a:lnTo>
                  <a:pt x="21336" y="19799"/>
                </a:lnTo>
                <a:close/>
              </a:path>
              <a:path w="353695" h="233679">
                <a:moveTo>
                  <a:pt x="21336" y="213360"/>
                </a:moveTo>
                <a:lnTo>
                  <a:pt x="21336" y="19799"/>
                </a:lnTo>
                <a:lnTo>
                  <a:pt x="10680" y="19799"/>
                </a:lnTo>
                <a:lnTo>
                  <a:pt x="10680" y="213360"/>
                </a:lnTo>
                <a:lnTo>
                  <a:pt x="21336" y="213360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10680" y="213360"/>
                </a:lnTo>
                <a:lnTo>
                  <a:pt x="21336" y="224028"/>
                </a:lnTo>
                <a:lnTo>
                  <a:pt x="21336" y="233159"/>
                </a:lnTo>
                <a:lnTo>
                  <a:pt x="333756" y="233159"/>
                </a:lnTo>
                <a:lnTo>
                  <a:pt x="333756" y="224028"/>
                </a:lnTo>
                <a:lnTo>
                  <a:pt x="342900" y="213360"/>
                </a:lnTo>
                <a:close/>
              </a:path>
              <a:path w="353695" h="233679">
                <a:moveTo>
                  <a:pt x="21336" y="233159"/>
                </a:moveTo>
                <a:lnTo>
                  <a:pt x="21336" y="224028"/>
                </a:lnTo>
                <a:lnTo>
                  <a:pt x="10680" y="213360"/>
                </a:lnTo>
                <a:lnTo>
                  <a:pt x="10680" y="233159"/>
                </a:lnTo>
                <a:lnTo>
                  <a:pt x="21336" y="233159"/>
                </a:lnTo>
                <a:close/>
              </a:path>
              <a:path w="353695" h="233679">
                <a:moveTo>
                  <a:pt x="342900" y="19799"/>
                </a:moveTo>
                <a:lnTo>
                  <a:pt x="333756" y="9144"/>
                </a:lnTo>
                <a:lnTo>
                  <a:pt x="333756" y="19799"/>
                </a:lnTo>
                <a:lnTo>
                  <a:pt x="342900" y="19799"/>
                </a:lnTo>
                <a:close/>
              </a:path>
              <a:path w="353695" h="233679">
                <a:moveTo>
                  <a:pt x="342900" y="213360"/>
                </a:moveTo>
                <a:lnTo>
                  <a:pt x="342900" y="19799"/>
                </a:lnTo>
                <a:lnTo>
                  <a:pt x="333756" y="19799"/>
                </a:lnTo>
                <a:lnTo>
                  <a:pt x="333756" y="213360"/>
                </a:lnTo>
                <a:lnTo>
                  <a:pt x="342900" y="213360"/>
                </a:lnTo>
                <a:close/>
              </a:path>
              <a:path w="353695" h="233679">
                <a:moveTo>
                  <a:pt x="342900" y="233159"/>
                </a:moveTo>
                <a:lnTo>
                  <a:pt x="342900" y="213360"/>
                </a:lnTo>
                <a:lnTo>
                  <a:pt x="333756" y="224028"/>
                </a:lnTo>
                <a:lnTo>
                  <a:pt x="333756" y="233159"/>
                </a:lnTo>
                <a:lnTo>
                  <a:pt x="342900" y="23315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7875" y="482954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39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97207" y="481887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19799"/>
                </a:moveTo>
                <a:lnTo>
                  <a:pt x="19812" y="10668"/>
                </a:lnTo>
                <a:lnTo>
                  <a:pt x="10668" y="19799"/>
                </a:lnTo>
                <a:lnTo>
                  <a:pt x="19812" y="19799"/>
                </a:lnTo>
                <a:close/>
              </a:path>
              <a:path w="353695" h="234950">
                <a:moveTo>
                  <a:pt x="19812" y="214884"/>
                </a:moveTo>
                <a:lnTo>
                  <a:pt x="19812" y="19799"/>
                </a:lnTo>
                <a:lnTo>
                  <a:pt x="10668" y="19799"/>
                </a:lnTo>
                <a:lnTo>
                  <a:pt x="10668" y="214884"/>
                </a:lnTo>
                <a:lnTo>
                  <a:pt x="19812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68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68" y="214884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799"/>
                </a:moveTo>
                <a:lnTo>
                  <a:pt x="332232" y="10668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9264" y="4829543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10" h="213360">
                <a:moveTo>
                  <a:pt x="0" y="0"/>
                </a:moveTo>
                <a:lnTo>
                  <a:pt x="0" y="213360"/>
                </a:lnTo>
                <a:lnTo>
                  <a:pt x="333752" y="213360"/>
                </a:lnTo>
                <a:lnTo>
                  <a:pt x="333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0107" y="4818875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56" y="234696"/>
                </a:moveTo>
                <a:lnTo>
                  <a:pt x="352056" y="0"/>
                </a:lnTo>
                <a:lnTo>
                  <a:pt x="0" y="0"/>
                </a:lnTo>
                <a:lnTo>
                  <a:pt x="0" y="234696"/>
                </a:lnTo>
                <a:lnTo>
                  <a:pt x="9156" y="234696"/>
                </a:lnTo>
                <a:lnTo>
                  <a:pt x="9156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2056" y="234696"/>
                </a:lnTo>
                <a:close/>
              </a:path>
              <a:path w="352425" h="234950">
                <a:moveTo>
                  <a:pt x="19812" y="19799"/>
                </a:moveTo>
                <a:lnTo>
                  <a:pt x="19812" y="10668"/>
                </a:lnTo>
                <a:lnTo>
                  <a:pt x="9156" y="19799"/>
                </a:lnTo>
                <a:lnTo>
                  <a:pt x="19812" y="19799"/>
                </a:lnTo>
                <a:close/>
              </a:path>
              <a:path w="352425" h="234950">
                <a:moveTo>
                  <a:pt x="19812" y="214884"/>
                </a:moveTo>
                <a:lnTo>
                  <a:pt x="19812" y="19799"/>
                </a:lnTo>
                <a:lnTo>
                  <a:pt x="9156" y="19799"/>
                </a:lnTo>
                <a:lnTo>
                  <a:pt x="9156" y="214884"/>
                </a:lnTo>
                <a:lnTo>
                  <a:pt x="19812" y="214884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9156" y="214884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2425" h="234950">
                <a:moveTo>
                  <a:pt x="19812" y="234696"/>
                </a:moveTo>
                <a:lnTo>
                  <a:pt x="19812" y="224028"/>
                </a:lnTo>
                <a:lnTo>
                  <a:pt x="9156" y="214884"/>
                </a:lnTo>
                <a:lnTo>
                  <a:pt x="9156" y="234696"/>
                </a:lnTo>
                <a:lnTo>
                  <a:pt x="19812" y="234696"/>
                </a:lnTo>
                <a:close/>
              </a:path>
              <a:path w="352425" h="234950">
                <a:moveTo>
                  <a:pt x="342900" y="19799"/>
                </a:moveTo>
                <a:lnTo>
                  <a:pt x="332232" y="10668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2164" y="4829543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46C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81483" y="481887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80" y="234696"/>
                </a:moveTo>
                <a:lnTo>
                  <a:pt x="353580" y="0"/>
                </a:lnTo>
                <a:lnTo>
                  <a:pt x="0" y="0"/>
                </a:lnTo>
                <a:lnTo>
                  <a:pt x="0" y="234696"/>
                </a:lnTo>
                <a:lnTo>
                  <a:pt x="10680" y="234696"/>
                </a:lnTo>
                <a:lnTo>
                  <a:pt x="10680" y="19799"/>
                </a:lnTo>
                <a:lnTo>
                  <a:pt x="21336" y="10668"/>
                </a:lnTo>
                <a:lnTo>
                  <a:pt x="21336" y="19799"/>
                </a:lnTo>
                <a:lnTo>
                  <a:pt x="333756" y="19799"/>
                </a:lnTo>
                <a:lnTo>
                  <a:pt x="333756" y="10668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80" y="234696"/>
                </a:lnTo>
                <a:close/>
              </a:path>
              <a:path w="353695" h="234950">
                <a:moveTo>
                  <a:pt x="21336" y="19799"/>
                </a:moveTo>
                <a:lnTo>
                  <a:pt x="21336" y="10668"/>
                </a:lnTo>
                <a:lnTo>
                  <a:pt x="10680" y="19799"/>
                </a:lnTo>
                <a:lnTo>
                  <a:pt x="21336" y="19799"/>
                </a:lnTo>
                <a:close/>
              </a:path>
              <a:path w="353695" h="234950">
                <a:moveTo>
                  <a:pt x="21336" y="214884"/>
                </a:moveTo>
                <a:lnTo>
                  <a:pt x="21336" y="19799"/>
                </a:lnTo>
                <a:lnTo>
                  <a:pt x="10680" y="19799"/>
                </a:lnTo>
                <a:lnTo>
                  <a:pt x="10680" y="214884"/>
                </a:lnTo>
                <a:lnTo>
                  <a:pt x="21336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80" y="214884"/>
                </a:lnTo>
                <a:lnTo>
                  <a:pt x="21336" y="224028"/>
                </a:lnTo>
                <a:lnTo>
                  <a:pt x="21336" y="234696"/>
                </a:lnTo>
                <a:lnTo>
                  <a:pt x="333756" y="234696"/>
                </a:lnTo>
                <a:lnTo>
                  <a:pt x="333756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21336" y="234696"/>
                </a:moveTo>
                <a:lnTo>
                  <a:pt x="21336" y="224028"/>
                </a:lnTo>
                <a:lnTo>
                  <a:pt x="10680" y="214884"/>
                </a:lnTo>
                <a:lnTo>
                  <a:pt x="10680" y="234696"/>
                </a:lnTo>
                <a:lnTo>
                  <a:pt x="21336" y="234696"/>
                </a:lnTo>
                <a:close/>
              </a:path>
              <a:path w="353695" h="234950">
                <a:moveTo>
                  <a:pt x="342900" y="19799"/>
                </a:moveTo>
                <a:lnTo>
                  <a:pt x="333756" y="10668"/>
                </a:lnTo>
                <a:lnTo>
                  <a:pt x="333756" y="19799"/>
                </a:lnTo>
                <a:lnTo>
                  <a:pt x="342900" y="19799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19799"/>
                </a:lnTo>
                <a:lnTo>
                  <a:pt x="333756" y="19799"/>
                </a:lnTo>
                <a:lnTo>
                  <a:pt x="333756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4884"/>
                </a:lnTo>
                <a:lnTo>
                  <a:pt x="333756" y="224028"/>
                </a:lnTo>
                <a:lnTo>
                  <a:pt x="333756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93138" y="5067033"/>
            <a:ext cx="60706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0" dirty="0">
                <a:latin typeface="Arial"/>
                <a:cs typeface="Arial"/>
              </a:rPr>
              <a:t>T</a:t>
            </a:r>
            <a:r>
              <a:rPr sz="950" spc="-5" dirty="0">
                <a:latin typeface="Arial"/>
                <a:cs typeface="Arial"/>
              </a:rPr>
              <a:t>ab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 </a:t>
            </a:r>
            <a:r>
              <a:rPr sz="950" spc="5" dirty="0"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08075" y="4622279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09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2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98944" y="4611611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31" y="234683"/>
                </a:moveTo>
                <a:lnTo>
                  <a:pt x="352031" y="0"/>
                </a:lnTo>
                <a:lnTo>
                  <a:pt x="0" y="0"/>
                </a:lnTo>
                <a:lnTo>
                  <a:pt x="0" y="234683"/>
                </a:lnTo>
                <a:lnTo>
                  <a:pt x="9131" y="234683"/>
                </a:lnTo>
                <a:lnTo>
                  <a:pt x="9131" y="21323"/>
                </a:lnTo>
                <a:lnTo>
                  <a:pt x="19799" y="10668"/>
                </a:lnTo>
                <a:lnTo>
                  <a:pt x="19799" y="21323"/>
                </a:lnTo>
                <a:lnTo>
                  <a:pt x="332219" y="21323"/>
                </a:lnTo>
                <a:lnTo>
                  <a:pt x="332219" y="10668"/>
                </a:lnTo>
                <a:lnTo>
                  <a:pt x="342900" y="21323"/>
                </a:lnTo>
                <a:lnTo>
                  <a:pt x="342900" y="234683"/>
                </a:lnTo>
                <a:lnTo>
                  <a:pt x="352031" y="234683"/>
                </a:lnTo>
                <a:close/>
              </a:path>
              <a:path w="352425" h="234950">
                <a:moveTo>
                  <a:pt x="19799" y="21323"/>
                </a:moveTo>
                <a:lnTo>
                  <a:pt x="19799" y="10668"/>
                </a:lnTo>
                <a:lnTo>
                  <a:pt x="9131" y="21323"/>
                </a:lnTo>
                <a:lnTo>
                  <a:pt x="19799" y="21323"/>
                </a:lnTo>
                <a:close/>
              </a:path>
              <a:path w="352425" h="234950">
                <a:moveTo>
                  <a:pt x="19799" y="214884"/>
                </a:moveTo>
                <a:lnTo>
                  <a:pt x="19799" y="21323"/>
                </a:lnTo>
                <a:lnTo>
                  <a:pt x="9131" y="21323"/>
                </a:lnTo>
                <a:lnTo>
                  <a:pt x="9131" y="214884"/>
                </a:lnTo>
                <a:lnTo>
                  <a:pt x="19799" y="214884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9131" y="214884"/>
                </a:lnTo>
                <a:lnTo>
                  <a:pt x="19799" y="224028"/>
                </a:lnTo>
                <a:lnTo>
                  <a:pt x="19799" y="234683"/>
                </a:lnTo>
                <a:lnTo>
                  <a:pt x="332219" y="234683"/>
                </a:lnTo>
                <a:lnTo>
                  <a:pt x="332219" y="224028"/>
                </a:lnTo>
                <a:lnTo>
                  <a:pt x="342900" y="214884"/>
                </a:lnTo>
                <a:close/>
              </a:path>
              <a:path w="352425" h="234950">
                <a:moveTo>
                  <a:pt x="19799" y="234683"/>
                </a:moveTo>
                <a:lnTo>
                  <a:pt x="19799" y="224028"/>
                </a:lnTo>
                <a:lnTo>
                  <a:pt x="9131" y="214884"/>
                </a:lnTo>
                <a:lnTo>
                  <a:pt x="9131" y="234683"/>
                </a:lnTo>
                <a:lnTo>
                  <a:pt x="19799" y="234683"/>
                </a:lnTo>
                <a:close/>
              </a:path>
              <a:path w="352425" h="234950">
                <a:moveTo>
                  <a:pt x="342900" y="21323"/>
                </a:moveTo>
                <a:lnTo>
                  <a:pt x="332219" y="10668"/>
                </a:lnTo>
                <a:lnTo>
                  <a:pt x="332219" y="21323"/>
                </a:lnTo>
                <a:lnTo>
                  <a:pt x="342900" y="21323"/>
                </a:lnTo>
                <a:close/>
              </a:path>
              <a:path w="352425" h="234950">
                <a:moveTo>
                  <a:pt x="342900" y="214884"/>
                </a:moveTo>
                <a:lnTo>
                  <a:pt x="342900" y="21323"/>
                </a:lnTo>
                <a:lnTo>
                  <a:pt x="332219" y="21323"/>
                </a:lnTo>
                <a:lnTo>
                  <a:pt x="332219" y="214884"/>
                </a:lnTo>
                <a:lnTo>
                  <a:pt x="342900" y="214884"/>
                </a:lnTo>
                <a:close/>
              </a:path>
              <a:path w="352425" h="234950">
                <a:moveTo>
                  <a:pt x="342900" y="234683"/>
                </a:moveTo>
                <a:lnTo>
                  <a:pt x="342900" y="214884"/>
                </a:lnTo>
                <a:lnTo>
                  <a:pt x="332219" y="224028"/>
                </a:lnTo>
                <a:lnTo>
                  <a:pt x="332219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50975" y="4622279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40307" y="4611611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83"/>
                </a:moveTo>
                <a:lnTo>
                  <a:pt x="353568" y="0"/>
                </a:lnTo>
                <a:lnTo>
                  <a:pt x="0" y="0"/>
                </a:lnTo>
                <a:lnTo>
                  <a:pt x="0" y="234683"/>
                </a:lnTo>
                <a:lnTo>
                  <a:pt x="10668" y="234683"/>
                </a:lnTo>
                <a:lnTo>
                  <a:pt x="10668" y="21323"/>
                </a:lnTo>
                <a:lnTo>
                  <a:pt x="21336" y="10668"/>
                </a:lnTo>
                <a:lnTo>
                  <a:pt x="21336" y="21323"/>
                </a:lnTo>
                <a:lnTo>
                  <a:pt x="333756" y="21323"/>
                </a:lnTo>
                <a:lnTo>
                  <a:pt x="333756" y="10668"/>
                </a:lnTo>
                <a:lnTo>
                  <a:pt x="342900" y="21323"/>
                </a:lnTo>
                <a:lnTo>
                  <a:pt x="342900" y="234683"/>
                </a:lnTo>
                <a:lnTo>
                  <a:pt x="353568" y="234683"/>
                </a:lnTo>
                <a:close/>
              </a:path>
              <a:path w="353695" h="234950">
                <a:moveTo>
                  <a:pt x="21336" y="21323"/>
                </a:moveTo>
                <a:lnTo>
                  <a:pt x="21336" y="10668"/>
                </a:lnTo>
                <a:lnTo>
                  <a:pt x="10668" y="21323"/>
                </a:lnTo>
                <a:lnTo>
                  <a:pt x="21336" y="21323"/>
                </a:lnTo>
                <a:close/>
              </a:path>
              <a:path w="353695" h="234950">
                <a:moveTo>
                  <a:pt x="21336" y="214884"/>
                </a:moveTo>
                <a:lnTo>
                  <a:pt x="21336" y="21323"/>
                </a:lnTo>
                <a:lnTo>
                  <a:pt x="10668" y="21323"/>
                </a:lnTo>
                <a:lnTo>
                  <a:pt x="10668" y="214884"/>
                </a:lnTo>
                <a:lnTo>
                  <a:pt x="21336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68" y="214884"/>
                </a:lnTo>
                <a:lnTo>
                  <a:pt x="21336" y="224028"/>
                </a:lnTo>
                <a:lnTo>
                  <a:pt x="21336" y="234683"/>
                </a:lnTo>
                <a:lnTo>
                  <a:pt x="333756" y="234683"/>
                </a:lnTo>
                <a:lnTo>
                  <a:pt x="333756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21336" y="234683"/>
                </a:moveTo>
                <a:lnTo>
                  <a:pt x="21336" y="224028"/>
                </a:lnTo>
                <a:lnTo>
                  <a:pt x="10668" y="214884"/>
                </a:lnTo>
                <a:lnTo>
                  <a:pt x="10668" y="234683"/>
                </a:lnTo>
                <a:lnTo>
                  <a:pt x="21336" y="234683"/>
                </a:lnTo>
                <a:close/>
              </a:path>
              <a:path w="353695" h="234950">
                <a:moveTo>
                  <a:pt x="342900" y="21323"/>
                </a:moveTo>
                <a:lnTo>
                  <a:pt x="333756" y="10668"/>
                </a:lnTo>
                <a:lnTo>
                  <a:pt x="333756" y="21323"/>
                </a:lnTo>
                <a:lnTo>
                  <a:pt x="342900" y="21323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21323"/>
                </a:lnTo>
                <a:lnTo>
                  <a:pt x="333756" y="21323"/>
                </a:lnTo>
                <a:lnTo>
                  <a:pt x="333756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83"/>
                </a:moveTo>
                <a:lnTo>
                  <a:pt x="342900" y="214884"/>
                </a:lnTo>
                <a:lnTo>
                  <a:pt x="333756" y="224028"/>
                </a:lnTo>
                <a:lnTo>
                  <a:pt x="333756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93875" y="4622279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29" y="213360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83207" y="4611611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83"/>
                </a:moveTo>
                <a:lnTo>
                  <a:pt x="353568" y="0"/>
                </a:lnTo>
                <a:lnTo>
                  <a:pt x="0" y="0"/>
                </a:lnTo>
                <a:lnTo>
                  <a:pt x="0" y="234683"/>
                </a:lnTo>
                <a:lnTo>
                  <a:pt x="10668" y="234683"/>
                </a:lnTo>
                <a:lnTo>
                  <a:pt x="10668" y="21323"/>
                </a:lnTo>
                <a:lnTo>
                  <a:pt x="19812" y="10668"/>
                </a:lnTo>
                <a:lnTo>
                  <a:pt x="19812" y="21323"/>
                </a:lnTo>
                <a:lnTo>
                  <a:pt x="332232" y="21323"/>
                </a:lnTo>
                <a:lnTo>
                  <a:pt x="332232" y="10668"/>
                </a:lnTo>
                <a:lnTo>
                  <a:pt x="342900" y="21323"/>
                </a:lnTo>
                <a:lnTo>
                  <a:pt x="342900" y="234683"/>
                </a:lnTo>
                <a:lnTo>
                  <a:pt x="353568" y="234683"/>
                </a:lnTo>
                <a:close/>
              </a:path>
              <a:path w="353695" h="234950">
                <a:moveTo>
                  <a:pt x="19812" y="21323"/>
                </a:moveTo>
                <a:lnTo>
                  <a:pt x="19812" y="10668"/>
                </a:lnTo>
                <a:lnTo>
                  <a:pt x="10668" y="21323"/>
                </a:lnTo>
                <a:lnTo>
                  <a:pt x="19812" y="21323"/>
                </a:lnTo>
                <a:close/>
              </a:path>
              <a:path w="353695" h="234950">
                <a:moveTo>
                  <a:pt x="19812" y="214884"/>
                </a:moveTo>
                <a:lnTo>
                  <a:pt x="19812" y="21323"/>
                </a:lnTo>
                <a:lnTo>
                  <a:pt x="10668" y="21323"/>
                </a:lnTo>
                <a:lnTo>
                  <a:pt x="10668" y="214884"/>
                </a:lnTo>
                <a:lnTo>
                  <a:pt x="19812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68" y="214884"/>
                </a:lnTo>
                <a:lnTo>
                  <a:pt x="19812" y="224028"/>
                </a:lnTo>
                <a:lnTo>
                  <a:pt x="19812" y="234683"/>
                </a:lnTo>
                <a:lnTo>
                  <a:pt x="332232" y="234683"/>
                </a:lnTo>
                <a:lnTo>
                  <a:pt x="332232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19812" y="234683"/>
                </a:moveTo>
                <a:lnTo>
                  <a:pt x="19812" y="224028"/>
                </a:lnTo>
                <a:lnTo>
                  <a:pt x="10668" y="214884"/>
                </a:lnTo>
                <a:lnTo>
                  <a:pt x="10668" y="234683"/>
                </a:lnTo>
                <a:lnTo>
                  <a:pt x="19812" y="234683"/>
                </a:lnTo>
                <a:close/>
              </a:path>
              <a:path w="353695" h="234950">
                <a:moveTo>
                  <a:pt x="342900" y="21323"/>
                </a:moveTo>
                <a:lnTo>
                  <a:pt x="332232" y="10668"/>
                </a:lnTo>
                <a:lnTo>
                  <a:pt x="332232" y="21323"/>
                </a:lnTo>
                <a:lnTo>
                  <a:pt x="342900" y="21323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21323"/>
                </a:lnTo>
                <a:lnTo>
                  <a:pt x="332232" y="21323"/>
                </a:lnTo>
                <a:lnTo>
                  <a:pt x="332232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83"/>
                </a:moveTo>
                <a:lnTo>
                  <a:pt x="342900" y="214884"/>
                </a:lnTo>
                <a:lnTo>
                  <a:pt x="332232" y="224028"/>
                </a:lnTo>
                <a:lnTo>
                  <a:pt x="332232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08075" y="4835639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09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2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8944" y="4826495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31" y="234696"/>
                </a:moveTo>
                <a:lnTo>
                  <a:pt x="352031" y="0"/>
                </a:lnTo>
                <a:lnTo>
                  <a:pt x="0" y="0"/>
                </a:lnTo>
                <a:lnTo>
                  <a:pt x="0" y="234696"/>
                </a:lnTo>
                <a:lnTo>
                  <a:pt x="9131" y="234696"/>
                </a:lnTo>
                <a:lnTo>
                  <a:pt x="9131" y="19799"/>
                </a:lnTo>
                <a:lnTo>
                  <a:pt x="19799" y="9144"/>
                </a:lnTo>
                <a:lnTo>
                  <a:pt x="19799" y="19799"/>
                </a:lnTo>
                <a:lnTo>
                  <a:pt x="332219" y="19799"/>
                </a:lnTo>
                <a:lnTo>
                  <a:pt x="332219" y="9144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2031" y="234696"/>
                </a:lnTo>
                <a:close/>
              </a:path>
              <a:path w="352425" h="234950">
                <a:moveTo>
                  <a:pt x="19799" y="19799"/>
                </a:moveTo>
                <a:lnTo>
                  <a:pt x="19799" y="9144"/>
                </a:lnTo>
                <a:lnTo>
                  <a:pt x="9131" y="19799"/>
                </a:lnTo>
                <a:lnTo>
                  <a:pt x="19799" y="19799"/>
                </a:lnTo>
                <a:close/>
              </a:path>
              <a:path w="352425" h="234950">
                <a:moveTo>
                  <a:pt x="19799" y="213360"/>
                </a:moveTo>
                <a:lnTo>
                  <a:pt x="19799" y="19799"/>
                </a:lnTo>
                <a:lnTo>
                  <a:pt x="9131" y="19799"/>
                </a:lnTo>
                <a:lnTo>
                  <a:pt x="9131" y="213360"/>
                </a:lnTo>
                <a:lnTo>
                  <a:pt x="19799" y="213360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9131" y="213360"/>
                </a:lnTo>
                <a:lnTo>
                  <a:pt x="19799" y="224028"/>
                </a:lnTo>
                <a:lnTo>
                  <a:pt x="19799" y="234696"/>
                </a:lnTo>
                <a:lnTo>
                  <a:pt x="332219" y="234696"/>
                </a:lnTo>
                <a:lnTo>
                  <a:pt x="332219" y="224028"/>
                </a:lnTo>
                <a:lnTo>
                  <a:pt x="342900" y="213360"/>
                </a:lnTo>
                <a:close/>
              </a:path>
              <a:path w="352425" h="234950">
                <a:moveTo>
                  <a:pt x="19799" y="234696"/>
                </a:moveTo>
                <a:lnTo>
                  <a:pt x="19799" y="224028"/>
                </a:lnTo>
                <a:lnTo>
                  <a:pt x="9131" y="213360"/>
                </a:lnTo>
                <a:lnTo>
                  <a:pt x="9131" y="234696"/>
                </a:lnTo>
                <a:lnTo>
                  <a:pt x="19799" y="234696"/>
                </a:lnTo>
                <a:close/>
              </a:path>
              <a:path w="352425" h="234950">
                <a:moveTo>
                  <a:pt x="342900" y="19799"/>
                </a:moveTo>
                <a:lnTo>
                  <a:pt x="332219" y="9144"/>
                </a:lnTo>
                <a:lnTo>
                  <a:pt x="332219" y="19799"/>
                </a:lnTo>
                <a:lnTo>
                  <a:pt x="342900" y="19799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342900" y="19799"/>
                </a:lnTo>
                <a:lnTo>
                  <a:pt x="332219" y="19799"/>
                </a:lnTo>
                <a:lnTo>
                  <a:pt x="332219" y="213360"/>
                </a:lnTo>
                <a:lnTo>
                  <a:pt x="342900" y="213360"/>
                </a:lnTo>
                <a:close/>
              </a:path>
              <a:path w="352425" h="234950">
                <a:moveTo>
                  <a:pt x="342900" y="234696"/>
                </a:moveTo>
                <a:lnTo>
                  <a:pt x="342900" y="213360"/>
                </a:lnTo>
                <a:lnTo>
                  <a:pt x="332219" y="224028"/>
                </a:lnTo>
                <a:lnTo>
                  <a:pt x="332219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0975" y="4835639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29" y="214882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40307" y="482649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799"/>
                </a:lnTo>
                <a:lnTo>
                  <a:pt x="21336" y="9144"/>
                </a:lnTo>
                <a:lnTo>
                  <a:pt x="21336" y="19799"/>
                </a:lnTo>
                <a:lnTo>
                  <a:pt x="333756" y="19799"/>
                </a:lnTo>
                <a:lnTo>
                  <a:pt x="333756" y="9144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21336" y="19799"/>
                </a:moveTo>
                <a:lnTo>
                  <a:pt x="21336" y="9144"/>
                </a:lnTo>
                <a:lnTo>
                  <a:pt x="10668" y="19799"/>
                </a:lnTo>
                <a:lnTo>
                  <a:pt x="21336" y="19799"/>
                </a:lnTo>
                <a:close/>
              </a:path>
              <a:path w="353695" h="234950">
                <a:moveTo>
                  <a:pt x="21336" y="213360"/>
                </a:moveTo>
                <a:lnTo>
                  <a:pt x="21336" y="19799"/>
                </a:lnTo>
                <a:lnTo>
                  <a:pt x="10668" y="19799"/>
                </a:lnTo>
                <a:lnTo>
                  <a:pt x="10668" y="213360"/>
                </a:lnTo>
                <a:lnTo>
                  <a:pt x="21336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21336" y="224028"/>
                </a:lnTo>
                <a:lnTo>
                  <a:pt x="21336" y="234696"/>
                </a:lnTo>
                <a:lnTo>
                  <a:pt x="333756" y="234696"/>
                </a:lnTo>
                <a:lnTo>
                  <a:pt x="333756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21336" y="234696"/>
                </a:moveTo>
                <a:lnTo>
                  <a:pt x="21336" y="224028"/>
                </a:lnTo>
                <a:lnTo>
                  <a:pt x="10668" y="213360"/>
                </a:lnTo>
                <a:lnTo>
                  <a:pt x="10668" y="234696"/>
                </a:lnTo>
                <a:lnTo>
                  <a:pt x="21336" y="234696"/>
                </a:lnTo>
                <a:close/>
              </a:path>
              <a:path w="353695" h="234950">
                <a:moveTo>
                  <a:pt x="342900" y="19799"/>
                </a:moveTo>
                <a:lnTo>
                  <a:pt x="333756" y="9144"/>
                </a:lnTo>
                <a:lnTo>
                  <a:pt x="333756" y="19799"/>
                </a:lnTo>
                <a:lnTo>
                  <a:pt x="342900" y="19799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799"/>
                </a:lnTo>
                <a:lnTo>
                  <a:pt x="333756" y="19799"/>
                </a:lnTo>
                <a:lnTo>
                  <a:pt x="333756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3756" y="224028"/>
                </a:lnTo>
                <a:lnTo>
                  <a:pt x="333756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93875" y="4835639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29" y="214882"/>
                </a:lnTo>
                <a:lnTo>
                  <a:pt x="332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83207" y="482649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68" y="234696"/>
                </a:moveTo>
                <a:lnTo>
                  <a:pt x="353568" y="0"/>
                </a:lnTo>
                <a:lnTo>
                  <a:pt x="0" y="0"/>
                </a:lnTo>
                <a:lnTo>
                  <a:pt x="0" y="234696"/>
                </a:lnTo>
                <a:lnTo>
                  <a:pt x="10668" y="234696"/>
                </a:lnTo>
                <a:lnTo>
                  <a:pt x="10668" y="19799"/>
                </a:lnTo>
                <a:lnTo>
                  <a:pt x="19812" y="9144"/>
                </a:lnTo>
                <a:lnTo>
                  <a:pt x="19812" y="19799"/>
                </a:lnTo>
                <a:lnTo>
                  <a:pt x="332232" y="19799"/>
                </a:lnTo>
                <a:lnTo>
                  <a:pt x="332232" y="9144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68" y="234696"/>
                </a:lnTo>
                <a:close/>
              </a:path>
              <a:path w="353695" h="234950">
                <a:moveTo>
                  <a:pt x="19812" y="19799"/>
                </a:moveTo>
                <a:lnTo>
                  <a:pt x="19812" y="9144"/>
                </a:lnTo>
                <a:lnTo>
                  <a:pt x="10668" y="19799"/>
                </a:lnTo>
                <a:lnTo>
                  <a:pt x="19812" y="19799"/>
                </a:lnTo>
                <a:close/>
              </a:path>
              <a:path w="353695" h="234950">
                <a:moveTo>
                  <a:pt x="19812" y="213360"/>
                </a:moveTo>
                <a:lnTo>
                  <a:pt x="19812" y="19799"/>
                </a:lnTo>
                <a:lnTo>
                  <a:pt x="10668" y="19799"/>
                </a:lnTo>
                <a:lnTo>
                  <a:pt x="10668" y="213360"/>
                </a:lnTo>
                <a:lnTo>
                  <a:pt x="19812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68" y="213360"/>
                </a:lnTo>
                <a:lnTo>
                  <a:pt x="19812" y="224028"/>
                </a:lnTo>
                <a:lnTo>
                  <a:pt x="19812" y="234696"/>
                </a:lnTo>
                <a:lnTo>
                  <a:pt x="332232" y="234696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812" y="234696"/>
                </a:moveTo>
                <a:lnTo>
                  <a:pt x="19812" y="224028"/>
                </a:lnTo>
                <a:lnTo>
                  <a:pt x="10668" y="213360"/>
                </a:lnTo>
                <a:lnTo>
                  <a:pt x="10668" y="234696"/>
                </a:lnTo>
                <a:lnTo>
                  <a:pt x="19812" y="234696"/>
                </a:lnTo>
                <a:close/>
              </a:path>
              <a:path w="353695" h="234950">
                <a:moveTo>
                  <a:pt x="342900" y="19799"/>
                </a:moveTo>
                <a:lnTo>
                  <a:pt x="332232" y="9144"/>
                </a:lnTo>
                <a:lnTo>
                  <a:pt x="332232" y="19799"/>
                </a:lnTo>
                <a:lnTo>
                  <a:pt x="342900" y="19799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799"/>
                </a:lnTo>
                <a:lnTo>
                  <a:pt x="332232" y="19799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45919" y="4622279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35264" y="4611611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683"/>
                </a:moveTo>
                <a:lnTo>
                  <a:pt x="353555" y="0"/>
                </a:lnTo>
                <a:lnTo>
                  <a:pt x="0" y="0"/>
                </a:lnTo>
                <a:lnTo>
                  <a:pt x="0" y="234683"/>
                </a:lnTo>
                <a:lnTo>
                  <a:pt x="10655" y="234683"/>
                </a:lnTo>
                <a:lnTo>
                  <a:pt x="10655" y="21323"/>
                </a:lnTo>
                <a:lnTo>
                  <a:pt x="19799" y="10668"/>
                </a:lnTo>
                <a:lnTo>
                  <a:pt x="19799" y="21323"/>
                </a:lnTo>
                <a:lnTo>
                  <a:pt x="332219" y="21323"/>
                </a:lnTo>
                <a:lnTo>
                  <a:pt x="332219" y="10668"/>
                </a:lnTo>
                <a:lnTo>
                  <a:pt x="342900" y="21323"/>
                </a:lnTo>
                <a:lnTo>
                  <a:pt x="342900" y="234683"/>
                </a:lnTo>
                <a:lnTo>
                  <a:pt x="353555" y="234683"/>
                </a:lnTo>
                <a:close/>
              </a:path>
              <a:path w="353695" h="234950">
                <a:moveTo>
                  <a:pt x="19799" y="21323"/>
                </a:moveTo>
                <a:lnTo>
                  <a:pt x="19799" y="10668"/>
                </a:lnTo>
                <a:lnTo>
                  <a:pt x="10655" y="21323"/>
                </a:lnTo>
                <a:lnTo>
                  <a:pt x="19799" y="21323"/>
                </a:lnTo>
                <a:close/>
              </a:path>
              <a:path w="353695" h="234950">
                <a:moveTo>
                  <a:pt x="19799" y="214884"/>
                </a:moveTo>
                <a:lnTo>
                  <a:pt x="19799" y="21323"/>
                </a:lnTo>
                <a:lnTo>
                  <a:pt x="10655" y="21323"/>
                </a:lnTo>
                <a:lnTo>
                  <a:pt x="10655" y="214884"/>
                </a:lnTo>
                <a:lnTo>
                  <a:pt x="19799" y="214884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10655" y="214884"/>
                </a:lnTo>
                <a:lnTo>
                  <a:pt x="19799" y="224028"/>
                </a:lnTo>
                <a:lnTo>
                  <a:pt x="19799" y="234683"/>
                </a:lnTo>
                <a:lnTo>
                  <a:pt x="332219" y="234683"/>
                </a:lnTo>
                <a:lnTo>
                  <a:pt x="332219" y="224028"/>
                </a:lnTo>
                <a:lnTo>
                  <a:pt x="342900" y="214884"/>
                </a:lnTo>
                <a:close/>
              </a:path>
              <a:path w="353695" h="234950">
                <a:moveTo>
                  <a:pt x="19799" y="234683"/>
                </a:moveTo>
                <a:lnTo>
                  <a:pt x="19799" y="224028"/>
                </a:lnTo>
                <a:lnTo>
                  <a:pt x="10655" y="214884"/>
                </a:lnTo>
                <a:lnTo>
                  <a:pt x="10655" y="234683"/>
                </a:lnTo>
                <a:lnTo>
                  <a:pt x="19799" y="234683"/>
                </a:lnTo>
                <a:close/>
              </a:path>
              <a:path w="353695" h="234950">
                <a:moveTo>
                  <a:pt x="342900" y="21323"/>
                </a:moveTo>
                <a:lnTo>
                  <a:pt x="332219" y="10668"/>
                </a:lnTo>
                <a:lnTo>
                  <a:pt x="332219" y="21323"/>
                </a:lnTo>
                <a:lnTo>
                  <a:pt x="342900" y="21323"/>
                </a:lnTo>
                <a:close/>
              </a:path>
              <a:path w="353695" h="234950">
                <a:moveTo>
                  <a:pt x="342900" y="214884"/>
                </a:moveTo>
                <a:lnTo>
                  <a:pt x="342900" y="21323"/>
                </a:lnTo>
                <a:lnTo>
                  <a:pt x="332219" y="21323"/>
                </a:lnTo>
                <a:lnTo>
                  <a:pt x="332219" y="214884"/>
                </a:lnTo>
                <a:lnTo>
                  <a:pt x="342900" y="214884"/>
                </a:lnTo>
                <a:close/>
              </a:path>
              <a:path w="353695" h="234950">
                <a:moveTo>
                  <a:pt x="342900" y="234683"/>
                </a:moveTo>
                <a:lnTo>
                  <a:pt x="342900" y="214884"/>
                </a:lnTo>
                <a:lnTo>
                  <a:pt x="332219" y="224028"/>
                </a:lnTo>
                <a:lnTo>
                  <a:pt x="332219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45919" y="4835639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65B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35264" y="4826495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696"/>
                </a:moveTo>
                <a:lnTo>
                  <a:pt x="353555" y="0"/>
                </a:lnTo>
                <a:lnTo>
                  <a:pt x="0" y="0"/>
                </a:lnTo>
                <a:lnTo>
                  <a:pt x="0" y="234696"/>
                </a:lnTo>
                <a:lnTo>
                  <a:pt x="10655" y="234696"/>
                </a:lnTo>
                <a:lnTo>
                  <a:pt x="10655" y="19799"/>
                </a:lnTo>
                <a:lnTo>
                  <a:pt x="19799" y="9144"/>
                </a:lnTo>
                <a:lnTo>
                  <a:pt x="19799" y="19799"/>
                </a:lnTo>
                <a:lnTo>
                  <a:pt x="332219" y="19799"/>
                </a:lnTo>
                <a:lnTo>
                  <a:pt x="332219" y="9144"/>
                </a:lnTo>
                <a:lnTo>
                  <a:pt x="342900" y="19799"/>
                </a:lnTo>
                <a:lnTo>
                  <a:pt x="342900" y="234696"/>
                </a:lnTo>
                <a:lnTo>
                  <a:pt x="353555" y="234696"/>
                </a:lnTo>
                <a:close/>
              </a:path>
              <a:path w="353695" h="234950">
                <a:moveTo>
                  <a:pt x="19799" y="19799"/>
                </a:moveTo>
                <a:lnTo>
                  <a:pt x="19799" y="9144"/>
                </a:lnTo>
                <a:lnTo>
                  <a:pt x="10655" y="19799"/>
                </a:lnTo>
                <a:lnTo>
                  <a:pt x="19799" y="19799"/>
                </a:lnTo>
                <a:close/>
              </a:path>
              <a:path w="353695" h="234950">
                <a:moveTo>
                  <a:pt x="19799" y="213360"/>
                </a:moveTo>
                <a:lnTo>
                  <a:pt x="19799" y="19799"/>
                </a:lnTo>
                <a:lnTo>
                  <a:pt x="10655" y="19799"/>
                </a:lnTo>
                <a:lnTo>
                  <a:pt x="10655" y="213360"/>
                </a:lnTo>
                <a:lnTo>
                  <a:pt x="19799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55" y="213360"/>
                </a:lnTo>
                <a:lnTo>
                  <a:pt x="19799" y="224028"/>
                </a:lnTo>
                <a:lnTo>
                  <a:pt x="19799" y="234696"/>
                </a:lnTo>
                <a:lnTo>
                  <a:pt x="332219" y="234696"/>
                </a:lnTo>
                <a:lnTo>
                  <a:pt x="332219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799" y="234696"/>
                </a:moveTo>
                <a:lnTo>
                  <a:pt x="19799" y="224028"/>
                </a:lnTo>
                <a:lnTo>
                  <a:pt x="10655" y="213360"/>
                </a:lnTo>
                <a:lnTo>
                  <a:pt x="10655" y="234696"/>
                </a:lnTo>
                <a:lnTo>
                  <a:pt x="19799" y="234696"/>
                </a:lnTo>
                <a:close/>
              </a:path>
              <a:path w="353695" h="234950">
                <a:moveTo>
                  <a:pt x="342900" y="19799"/>
                </a:moveTo>
                <a:lnTo>
                  <a:pt x="332219" y="9144"/>
                </a:lnTo>
                <a:lnTo>
                  <a:pt x="332219" y="19799"/>
                </a:lnTo>
                <a:lnTo>
                  <a:pt x="342900" y="19799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799"/>
                </a:lnTo>
                <a:lnTo>
                  <a:pt x="332219" y="19799"/>
                </a:lnTo>
                <a:lnTo>
                  <a:pt x="332219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96"/>
                </a:moveTo>
                <a:lnTo>
                  <a:pt x="342900" y="213360"/>
                </a:lnTo>
                <a:lnTo>
                  <a:pt x="332219" y="224028"/>
                </a:lnTo>
                <a:lnTo>
                  <a:pt x="332219" y="234696"/>
                </a:lnTo>
                <a:lnTo>
                  <a:pt x="342900" y="2346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00939" y="5327891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09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91795" y="5318734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708"/>
                </a:moveTo>
                <a:lnTo>
                  <a:pt x="352044" y="0"/>
                </a:lnTo>
                <a:lnTo>
                  <a:pt x="0" y="0"/>
                </a:lnTo>
                <a:lnTo>
                  <a:pt x="0" y="234708"/>
                </a:lnTo>
                <a:lnTo>
                  <a:pt x="9144" y="234708"/>
                </a:lnTo>
                <a:lnTo>
                  <a:pt x="9144" y="19824"/>
                </a:lnTo>
                <a:lnTo>
                  <a:pt x="19812" y="9156"/>
                </a:lnTo>
                <a:lnTo>
                  <a:pt x="19812" y="19824"/>
                </a:lnTo>
                <a:lnTo>
                  <a:pt x="332232" y="19824"/>
                </a:lnTo>
                <a:lnTo>
                  <a:pt x="332232" y="9156"/>
                </a:lnTo>
                <a:lnTo>
                  <a:pt x="342900" y="19824"/>
                </a:lnTo>
                <a:lnTo>
                  <a:pt x="342900" y="234708"/>
                </a:lnTo>
                <a:lnTo>
                  <a:pt x="352044" y="234708"/>
                </a:lnTo>
                <a:close/>
              </a:path>
              <a:path w="352425" h="234950">
                <a:moveTo>
                  <a:pt x="19812" y="19824"/>
                </a:moveTo>
                <a:lnTo>
                  <a:pt x="19812" y="9156"/>
                </a:lnTo>
                <a:lnTo>
                  <a:pt x="9144" y="19824"/>
                </a:lnTo>
                <a:lnTo>
                  <a:pt x="19812" y="19824"/>
                </a:lnTo>
                <a:close/>
              </a:path>
              <a:path w="352425" h="234950">
                <a:moveTo>
                  <a:pt x="19812" y="213360"/>
                </a:moveTo>
                <a:lnTo>
                  <a:pt x="19812" y="19824"/>
                </a:lnTo>
                <a:lnTo>
                  <a:pt x="9144" y="19824"/>
                </a:lnTo>
                <a:lnTo>
                  <a:pt x="9144" y="213360"/>
                </a:lnTo>
                <a:lnTo>
                  <a:pt x="19812" y="213360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9144" y="213360"/>
                </a:lnTo>
                <a:lnTo>
                  <a:pt x="19812" y="224040"/>
                </a:lnTo>
                <a:lnTo>
                  <a:pt x="19812" y="234708"/>
                </a:lnTo>
                <a:lnTo>
                  <a:pt x="332232" y="234708"/>
                </a:lnTo>
                <a:lnTo>
                  <a:pt x="332232" y="224040"/>
                </a:lnTo>
                <a:lnTo>
                  <a:pt x="342900" y="213360"/>
                </a:lnTo>
                <a:close/>
              </a:path>
              <a:path w="352425" h="234950">
                <a:moveTo>
                  <a:pt x="19812" y="234708"/>
                </a:moveTo>
                <a:lnTo>
                  <a:pt x="19812" y="224040"/>
                </a:lnTo>
                <a:lnTo>
                  <a:pt x="9144" y="213360"/>
                </a:lnTo>
                <a:lnTo>
                  <a:pt x="9144" y="234708"/>
                </a:lnTo>
                <a:lnTo>
                  <a:pt x="19812" y="234708"/>
                </a:lnTo>
                <a:close/>
              </a:path>
              <a:path w="352425" h="234950">
                <a:moveTo>
                  <a:pt x="342900" y="19824"/>
                </a:moveTo>
                <a:lnTo>
                  <a:pt x="332232" y="9156"/>
                </a:lnTo>
                <a:lnTo>
                  <a:pt x="332232" y="19824"/>
                </a:lnTo>
                <a:lnTo>
                  <a:pt x="342900" y="19824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342900" y="19824"/>
                </a:lnTo>
                <a:lnTo>
                  <a:pt x="332232" y="19824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2425" h="234950">
                <a:moveTo>
                  <a:pt x="342900" y="234708"/>
                </a:moveTo>
                <a:lnTo>
                  <a:pt x="342900" y="213360"/>
                </a:lnTo>
                <a:lnTo>
                  <a:pt x="332232" y="224040"/>
                </a:lnTo>
                <a:lnTo>
                  <a:pt x="332232" y="234708"/>
                </a:lnTo>
                <a:lnTo>
                  <a:pt x="34290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43839" y="5327891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33183" y="5318734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708"/>
                </a:moveTo>
                <a:lnTo>
                  <a:pt x="353555" y="0"/>
                </a:lnTo>
                <a:lnTo>
                  <a:pt x="0" y="0"/>
                </a:lnTo>
                <a:lnTo>
                  <a:pt x="0" y="234708"/>
                </a:lnTo>
                <a:lnTo>
                  <a:pt x="10655" y="234708"/>
                </a:lnTo>
                <a:lnTo>
                  <a:pt x="10655" y="19824"/>
                </a:lnTo>
                <a:lnTo>
                  <a:pt x="21323" y="9156"/>
                </a:lnTo>
                <a:lnTo>
                  <a:pt x="21323" y="19824"/>
                </a:lnTo>
                <a:lnTo>
                  <a:pt x="333743" y="19824"/>
                </a:lnTo>
                <a:lnTo>
                  <a:pt x="333743" y="9156"/>
                </a:lnTo>
                <a:lnTo>
                  <a:pt x="342900" y="19824"/>
                </a:lnTo>
                <a:lnTo>
                  <a:pt x="342900" y="234708"/>
                </a:lnTo>
                <a:lnTo>
                  <a:pt x="353555" y="234708"/>
                </a:lnTo>
                <a:close/>
              </a:path>
              <a:path w="353695" h="234950">
                <a:moveTo>
                  <a:pt x="21323" y="19824"/>
                </a:moveTo>
                <a:lnTo>
                  <a:pt x="21323" y="9156"/>
                </a:lnTo>
                <a:lnTo>
                  <a:pt x="10655" y="19824"/>
                </a:lnTo>
                <a:lnTo>
                  <a:pt x="21323" y="19824"/>
                </a:lnTo>
                <a:close/>
              </a:path>
              <a:path w="353695" h="234950">
                <a:moveTo>
                  <a:pt x="21323" y="213360"/>
                </a:moveTo>
                <a:lnTo>
                  <a:pt x="21323" y="19824"/>
                </a:lnTo>
                <a:lnTo>
                  <a:pt x="10655" y="19824"/>
                </a:lnTo>
                <a:lnTo>
                  <a:pt x="10655" y="213360"/>
                </a:lnTo>
                <a:lnTo>
                  <a:pt x="21323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55" y="213360"/>
                </a:lnTo>
                <a:lnTo>
                  <a:pt x="21323" y="224040"/>
                </a:lnTo>
                <a:lnTo>
                  <a:pt x="21323" y="234708"/>
                </a:lnTo>
                <a:lnTo>
                  <a:pt x="333743" y="234708"/>
                </a:lnTo>
                <a:lnTo>
                  <a:pt x="333743" y="22404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21323" y="234708"/>
                </a:moveTo>
                <a:lnTo>
                  <a:pt x="21323" y="224040"/>
                </a:lnTo>
                <a:lnTo>
                  <a:pt x="10655" y="213360"/>
                </a:lnTo>
                <a:lnTo>
                  <a:pt x="10655" y="234708"/>
                </a:lnTo>
                <a:lnTo>
                  <a:pt x="21323" y="234708"/>
                </a:lnTo>
                <a:close/>
              </a:path>
              <a:path w="353695" h="234950">
                <a:moveTo>
                  <a:pt x="342900" y="19824"/>
                </a:moveTo>
                <a:lnTo>
                  <a:pt x="333743" y="9156"/>
                </a:lnTo>
                <a:lnTo>
                  <a:pt x="333743" y="19824"/>
                </a:lnTo>
                <a:lnTo>
                  <a:pt x="342900" y="19824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24"/>
                </a:lnTo>
                <a:lnTo>
                  <a:pt x="333743" y="19824"/>
                </a:lnTo>
                <a:lnTo>
                  <a:pt x="333743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708"/>
                </a:moveTo>
                <a:lnTo>
                  <a:pt x="342900" y="213360"/>
                </a:lnTo>
                <a:lnTo>
                  <a:pt x="333743" y="224040"/>
                </a:lnTo>
                <a:lnTo>
                  <a:pt x="333743" y="234708"/>
                </a:lnTo>
                <a:lnTo>
                  <a:pt x="34290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6739" y="5327891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76083" y="5318734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708"/>
                </a:moveTo>
                <a:lnTo>
                  <a:pt x="353555" y="0"/>
                </a:lnTo>
                <a:lnTo>
                  <a:pt x="0" y="0"/>
                </a:lnTo>
                <a:lnTo>
                  <a:pt x="0" y="234708"/>
                </a:lnTo>
                <a:lnTo>
                  <a:pt x="10655" y="234708"/>
                </a:lnTo>
                <a:lnTo>
                  <a:pt x="10655" y="19824"/>
                </a:lnTo>
                <a:lnTo>
                  <a:pt x="19799" y="9156"/>
                </a:lnTo>
                <a:lnTo>
                  <a:pt x="19799" y="19824"/>
                </a:lnTo>
                <a:lnTo>
                  <a:pt x="332219" y="19824"/>
                </a:lnTo>
                <a:lnTo>
                  <a:pt x="332219" y="9156"/>
                </a:lnTo>
                <a:lnTo>
                  <a:pt x="342900" y="19824"/>
                </a:lnTo>
                <a:lnTo>
                  <a:pt x="342900" y="234708"/>
                </a:lnTo>
                <a:lnTo>
                  <a:pt x="353555" y="234708"/>
                </a:lnTo>
                <a:close/>
              </a:path>
              <a:path w="353695" h="234950">
                <a:moveTo>
                  <a:pt x="19799" y="19824"/>
                </a:moveTo>
                <a:lnTo>
                  <a:pt x="19799" y="9156"/>
                </a:lnTo>
                <a:lnTo>
                  <a:pt x="10655" y="19824"/>
                </a:lnTo>
                <a:lnTo>
                  <a:pt x="19799" y="19824"/>
                </a:lnTo>
                <a:close/>
              </a:path>
              <a:path w="353695" h="234950">
                <a:moveTo>
                  <a:pt x="19799" y="213360"/>
                </a:moveTo>
                <a:lnTo>
                  <a:pt x="19799" y="19824"/>
                </a:lnTo>
                <a:lnTo>
                  <a:pt x="10655" y="19824"/>
                </a:lnTo>
                <a:lnTo>
                  <a:pt x="10655" y="213360"/>
                </a:lnTo>
                <a:lnTo>
                  <a:pt x="19799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55" y="213360"/>
                </a:lnTo>
                <a:lnTo>
                  <a:pt x="19799" y="224040"/>
                </a:lnTo>
                <a:lnTo>
                  <a:pt x="19799" y="234708"/>
                </a:lnTo>
                <a:lnTo>
                  <a:pt x="332219" y="234708"/>
                </a:lnTo>
                <a:lnTo>
                  <a:pt x="332219" y="22404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799" y="234708"/>
                </a:moveTo>
                <a:lnTo>
                  <a:pt x="19799" y="224040"/>
                </a:lnTo>
                <a:lnTo>
                  <a:pt x="10655" y="213360"/>
                </a:lnTo>
                <a:lnTo>
                  <a:pt x="10655" y="234708"/>
                </a:lnTo>
                <a:lnTo>
                  <a:pt x="19799" y="234708"/>
                </a:lnTo>
                <a:close/>
              </a:path>
              <a:path w="353695" h="234950">
                <a:moveTo>
                  <a:pt x="342900" y="19824"/>
                </a:moveTo>
                <a:lnTo>
                  <a:pt x="332219" y="9156"/>
                </a:lnTo>
                <a:lnTo>
                  <a:pt x="332219" y="19824"/>
                </a:lnTo>
                <a:lnTo>
                  <a:pt x="342900" y="19824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24"/>
                </a:lnTo>
                <a:lnTo>
                  <a:pt x="332219" y="19824"/>
                </a:lnTo>
                <a:lnTo>
                  <a:pt x="332219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708"/>
                </a:moveTo>
                <a:lnTo>
                  <a:pt x="342900" y="213360"/>
                </a:lnTo>
                <a:lnTo>
                  <a:pt x="332219" y="224040"/>
                </a:lnTo>
                <a:lnTo>
                  <a:pt x="332219" y="234708"/>
                </a:lnTo>
                <a:lnTo>
                  <a:pt x="34290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044184" y="5995149"/>
            <a:ext cx="213550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0" dirty="0">
                <a:latin typeface="Arial"/>
                <a:cs typeface="Arial"/>
              </a:rPr>
              <a:t>T</a:t>
            </a:r>
            <a:r>
              <a:rPr sz="950" spc="-5" dirty="0">
                <a:latin typeface="Arial"/>
                <a:cs typeface="Arial"/>
              </a:rPr>
              <a:t>ab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f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 </a:t>
            </a:r>
            <a:r>
              <a:rPr sz="950" spc="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at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on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h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p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betwee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A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an</a:t>
            </a:r>
            <a:r>
              <a:rPr sz="950" spc="5" dirty="0">
                <a:latin typeface="Arial"/>
                <a:cs typeface="Arial"/>
              </a:rPr>
              <a:t>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600939" y="5542775"/>
            <a:ext cx="334010" cy="213360"/>
          </a:xfrm>
          <a:custGeom>
            <a:avLst/>
            <a:gdLst/>
            <a:ahLst/>
            <a:cxnLst/>
            <a:rect l="l" t="t" r="r" b="b"/>
            <a:pathLst>
              <a:path w="334009" h="213360">
                <a:moveTo>
                  <a:pt x="0" y="0"/>
                </a:moveTo>
                <a:lnTo>
                  <a:pt x="0" y="213360"/>
                </a:lnTo>
                <a:lnTo>
                  <a:pt x="333757" y="213360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91795" y="5532094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708"/>
                </a:moveTo>
                <a:lnTo>
                  <a:pt x="352044" y="0"/>
                </a:lnTo>
                <a:lnTo>
                  <a:pt x="0" y="0"/>
                </a:lnTo>
                <a:lnTo>
                  <a:pt x="0" y="234708"/>
                </a:lnTo>
                <a:lnTo>
                  <a:pt x="9144" y="234708"/>
                </a:lnTo>
                <a:lnTo>
                  <a:pt x="9144" y="21348"/>
                </a:lnTo>
                <a:lnTo>
                  <a:pt x="19812" y="10680"/>
                </a:lnTo>
                <a:lnTo>
                  <a:pt x="19812" y="21348"/>
                </a:lnTo>
                <a:lnTo>
                  <a:pt x="332232" y="21348"/>
                </a:lnTo>
                <a:lnTo>
                  <a:pt x="332232" y="10680"/>
                </a:lnTo>
                <a:lnTo>
                  <a:pt x="342900" y="21348"/>
                </a:lnTo>
                <a:lnTo>
                  <a:pt x="342900" y="234708"/>
                </a:lnTo>
                <a:lnTo>
                  <a:pt x="352044" y="234708"/>
                </a:lnTo>
                <a:close/>
              </a:path>
              <a:path w="352425" h="234950">
                <a:moveTo>
                  <a:pt x="19812" y="21348"/>
                </a:moveTo>
                <a:lnTo>
                  <a:pt x="19812" y="10680"/>
                </a:lnTo>
                <a:lnTo>
                  <a:pt x="9144" y="21348"/>
                </a:lnTo>
                <a:lnTo>
                  <a:pt x="19812" y="21348"/>
                </a:lnTo>
                <a:close/>
              </a:path>
              <a:path w="352425" h="234950">
                <a:moveTo>
                  <a:pt x="19812" y="214896"/>
                </a:moveTo>
                <a:lnTo>
                  <a:pt x="19812" y="21348"/>
                </a:lnTo>
                <a:lnTo>
                  <a:pt x="9144" y="21348"/>
                </a:lnTo>
                <a:lnTo>
                  <a:pt x="9144" y="214896"/>
                </a:lnTo>
                <a:lnTo>
                  <a:pt x="19812" y="214896"/>
                </a:lnTo>
                <a:close/>
              </a:path>
              <a:path w="352425" h="234950">
                <a:moveTo>
                  <a:pt x="342900" y="214896"/>
                </a:moveTo>
                <a:lnTo>
                  <a:pt x="9144" y="214896"/>
                </a:lnTo>
                <a:lnTo>
                  <a:pt x="19812" y="224040"/>
                </a:lnTo>
                <a:lnTo>
                  <a:pt x="19812" y="234708"/>
                </a:lnTo>
                <a:lnTo>
                  <a:pt x="332232" y="234708"/>
                </a:lnTo>
                <a:lnTo>
                  <a:pt x="332232" y="224040"/>
                </a:lnTo>
                <a:lnTo>
                  <a:pt x="342900" y="214896"/>
                </a:lnTo>
                <a:close/>
              </a:path>
              <a:path w="352425" h="234950">
                <a:moveTo>
                  <a:pt x="19812" y="234708"/>
                </a:moveTo>
                <a:lnTo>
                  <a:pt x="19812" y="224040"/>
                </a:lnTo>
                <a:lnTo>
                  <a:pt x="9144" y="214896"/>
                </a:lnTo>
                <a:lnTo>
                  <a:pt x="9144" y="234708"/>
                </a:lnTo>
                <a:lnTo>
                  <a:pt x="19812" y="234708"/>
                </a:lnTo>
                <a:close/>
              </a:path>
              <a:path w="352425" h="234950">
                <a:moveTo>
                  <a:pt x="342900" y="21348"/>
                </a:moveTo>
                <a:lnTo>
                  <a:pt x="332232" y="10680"/>
                </a:lnTo>
                <a:lnTo>
                  <a:pt x="332232" y="21348"/>
                </a:lnTo>
                <a:lnTo>
                  <a:pt x="342900" y="21348"/>
                </a:lnTo>
                <a:close/>
              </a:path>
              <a:path w="352425" h="234950">
                <a:moveTo>
                  <a:pt x="342900" y="214896"/>
                </a:moveTo>
                <a:lnTo>
                  <a:pt x="342900" y="21348"/>
                </a:lnTo>
                <a:lnTo>
                  <a:pt x="332232" y="21348"/>
                </a:lnTo>
                <a:lnTo>
                  <a:pt x="332232" y="214896"/>
                </a:lnTo>
                <a:lnTo>
                  <a:pt x="342900" y="214896"/>
                </a:lnTo>
                <a:close/>
              </a:path>
              <a:path w="352425" h="234950">
                <a:moveTo>
                  <a:pt x="342900" y="234708"/>
                </a:moveTo>
                <a:lnTo>
                  <a:pt x="342900" y="214896"/>
                </a:lnTo>
                <a:lnTo>
                  <a:pt x="332232" y="224040"/>
                </a:lnTo>
                <a:lnTo>
                  <a:pt x="332232" y="234708"/>
                </a:lnTo>
                <a:lnTo>
                  <a:pt x="34290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43839" y="5542775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33183" y="5532094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708"/>
                </a:moveTo>
                <a:lnTo>
                  <a:pt x="353555" y="0"/>
                </a:lnTo>
                <a:lnTo>
                  <a:pt x="0" y="0"/>
                </a:lnTo>
                <a:lnTo>
                  <a:pt x="0" y="234708"/>
                </a:lnTo>
                <a:lnTo>
                  <a:pt x="10655" y="234708"/>
                </a:lnTo>
                <a:lnTo>
                  <a:pt x="10655" y="21348"/>
                </a:lnTo>
                <a:lnTo>
                  <a:pt x="21323" y="10680"/>
                </a:lnTo>
                <a:lnTo>
                  <a:pt x="21323" y="21348"/>
                </a:lnTo>
                <a:lnTo>
                  <a:pt x="333743" y="21348"/>
                </a:lnTo>
                <a:lnTo>
                  <a:pt x="333743" y="10680"/>
                </a:lnTo>
                <a:lnTo>
                  <a:pt x="342900" y="21348"/>
                </a:lnTo>
                <a:lnTo>
                  <a:pt x="342900" y="234708"/>
                </a:lnTo>
                <a:lnTo>
                  <a:pt x="353555" y="234708"/>
                </a:lnTo>
                <a:close/>
              </a:path>
              <a:path w="353695" h="234950">
                <a:moveTo>
                  <a:pt x="21323" y="21348"/>
                </a:moveTo>
                <a:lnTo>
                  <a:pt x="21323" y="10680"/>
                </a:lnTo>
                <a:lnTo>
                  <a:pt x="10655" y="21348"/>
                </a:lnTo>
                <a:lnTo>
                  <a:pt x="21323" y="21348"/>
                </a:lnTo>
                <a:close/>
              </a:path>
              <a:path w="353695" h="234950">
                <a:moveTo>
                  <a:pt x="21323" y="214896"/>
                </a:moveTo>
                <a:lnTo>
                  <a:pt x="21323" y="21348"/>
                </a:lnTo>
                <a:lnTo>
                  <a:pt x="10655" y="21348"/>
                </a:lnTo>
                <a:lnTo>
                  <a:pt x="10655" y="214896"/>
                </a:lnTo>
                <a:lnTo>
                  <a:pt x="21323" y="214896"/>
                </a:lnTo>
                <a:close/>
              </a:path>
              <a:path w="353695" h="234950">
                <a:moveTo>
                  <a:pt x="342900" y="214896"/>
                </a:moveTo>
                <a:lnTo>
                  <a:pt x="10655" y="214896"/>
                </a:lnTo>
                <a:lnTo>
                  <a:pt x="21323" y="224040"/>
                </a:lnTo>
                <a:lnTo>
                  <a:pt x="21323" y="234708"/>
                </a:lnTo>
                <a:lnTo>
                  <a:pt x="333743" y="234708"/>
                </a:lnTo>
                <a:lnTo>
                  <a:pt x="333743" y="224040"/>
                </a:lnTo>
                <a:lnTo>
                  <a:pt x="342900" y="214896"/>
                </a:lnTo>
                <a:close/>
              </a:path>
              <a:path w="353695" h="234950">
                <a:moveTo>
                  <a:pt x="21323" y="234708"/>
                </a:moveTo>
                <a:lnTo>
                  <a:pt x="21323" y="224040"/>
                </a:lnTo>
                <a:lnTo>
                  <a:pt x="10655" y="214896"/>
                </a:lnTo>
                <a:lnTo>
                  <a:pt x="10655" y="234708"/>
                </a:lnTo>
                <a:lnTo>
                  <a:pt x="21323" y="234708"/>
                </a:lnTo>
                <a:close/>
              </a:path>
              <a:path w="353695" h="234950">
                <a:moveTo>
                  <a:pt x="342900" y="21348"/>
                </a:moveTo>
                <a:lnTo>
                  <a:pt x="333743" y="10680"/>
                </a:lnTo>
                <a:lnTo>
                  <a:pt x="333743" y="21348"/>
                </a:lnTo>
                <a:lnTo>
                  <a:pt x="342900" y="21348"/>
                </a:lnTo>
                <a:close/>
              </a:path>
              <a:path w="353695" h="234950">
                <a:moveTo>
                  <a:pt x="342900" y="214896"/>
                </a:moveTo>
                <a:lnTo>
                  <a:pt x="342900" y="21348"/>
                </a:lnTo>
                <a:lnTo>
                  <a:pt x="333743" y="21348"/>
                </a:lnTo>
                <a:lnTo>
                  <a:pt x="333743" y="214896"/>
                </a:lnTo>
                <a:lnTo>
                  <a:pt x="342900" y="214896"/>
                </a:lnTo>
                <a:close/>
              </a:path>
              <a:path w="353695" h="234950">
                <a:moveTo>
                  <a:pt x="342900" y="234708"/>
                </a:moveTo>
                <a:lnTo>
                  <a:pt x="342900" y="214896"/>
                </a:lnTo>
                <a:lnTo>
                  <a:pt x="333743" y="224040"/>
                </a:lnTo>
                <a:lnTo>
                  <a:pt x="333743" y="234708"/>
                </a:lnTo>
                <a:lnTo>
                  <a:pt x="34290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86739" y="5542775"/>
            <a:ext cx="332740" cy="213360"/>
          </a:xfrm>
          <a:custGeom>
            <a:avLst/>
            <a:gdLst/>
            <a:ahLst/>
            <a:cxnLst/>
            <a:rect l="l" t="t" r="r" b="b"/>
            <a:pathLst>
              <a:path w="332740" h="213360">
                <a:moveTo>
                  <a:pt x="0" y="0"/>
                </a:moveTo>
                <a:lnTo>
                  <a:pt x="0" y="213360"/>
                </a:lnTo>
                <a:lnTo>
                  <a:pt x="332234" y="213360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76083" y="5532094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708"/>
                </a:moveTo>
                <a:lnTo>
                  <a:pt x="353555" y="0"/>
                </a:lnTo>
                <a:lnTo>
                  <a:pt x="0" y="0"/>
                </a:lnTo>
                <a:lnTo>
                  <a:pt x="0" y="234708"/>
                </a:lnTo>
                <a:lnTo>
                  <a:pt x="10655" y="234708"/>
                </a:lnTo>
                <a:lnTo>
                  <a:pt x="10655" y="21348"/>
                </a:lnTo>
                <a:lnTo>
                  <a:pt x="19799" y="10680"/>
                </a:lnTo>
                <a:lnTo>
                  <a:pt x="19799" y="21348"/>
                </a:lnTo>
                <a:lnTo>
                  <a:pt x="332219" y="21348"/>
                </a:lnTo>
                <a:lnTo>
                  <a:pt x="332219" y="10680"/>
                </a:lnTo>
                <a:lnTo>
                  <a:pt x="342900" y="21348"/>
                </a:lnTo>
                <a:lnTo>
                  <a:pt x="342900" y="234708"/>
                </a:lnTo>
                <a:lnTo>
                  <a:pt x="353555" y="234708"/>
                </a:lnTo>
                <a:close/>
              </a:path>
              <a:path w="353695" h="234950">
                <a:moveTo>
                  <a:pt x="19799" y="21348"/>
                </a:moveTo>
                <a:lnTo>
                  <a:pt x="19799" y="10680"/>
                </a:lnTo>
                <a:lnTo>
                  <a:pt x="10655" y="21348"/>
                </a:lnTo>
                <a:lnTo>
                  <a:pt x="19799" y="21348"/>
                </a:lnTo>
                <a:close/>
              </a:path>
              <a:path w="353695" h="234950">
                <a:moveTo>
                  <a:pt x="19799" y="214896"/>
                </a:moveTo>
                <a:lnTo>
                  <a:pt x="19799" y="21348"/>
                </a:lnTo>
                <a:lnTo>
                  <a:pt x="10655" y="21348"/>
                </a:lnTo>
                <a:lnTo>
                  <a:pt x="10655" y="214896"/>
                </a:lnTo>
                <a:lnTo>
                  <a:pt x="19799" y="214896"/>
                </a:lnTo>
                <a:close/>
              </a:path>
              <a:path w="353695" h="234950">
                <a:moveTo>
                  <a:pt x="342900" y="214896"/>
                </a:moveTo>
                <a:lnTo>
                  <a:pt x="10655" y="214896"/>
                </a:lnTo>
                <a:lnTo>
                  <a:pt x="19799" y="224040"/>
                </a:lnTo>
                <a:lnTo>
                  <a:pt x="19799" y="234708"/>
                </a:lnTo>
                <a:lnTo>
                  <a:pt x="332219" y="234708"/>
                </a:lnTo>
                <a:lnTo>
                  <a:pt x="332219" y="224040"/>
                </a:lnTo>
                <a:lnTo>
                  <a:pt x="342900" y="214896"/>
                </a:lnTo>
                <a:close/>
              </a:path>
              <a:path w="353695" h="234950">
                <a:moveTo>
                  <a:pt x="19799" y="234708"/>
                </a:moveTo>
                <a:lnTo>
                  <a:pt x="19799" y="224040"/>
                </a:lnTo>
                <a:lnTo>
                  <a:pt x="10655" y="214896"/>
                </a:lnTo>
                <a:lnTo>
                  <a:pt x="10655" y="234708"/>
                </a:lnTo>
                <a:lnTo>
                  <a:pt x="19799" y="234708"/>
                </a:lnTo>
                <a:close/>
              </a:path>
              <a:path w="353695" h="234950">
                <a:moveTo>
                  <a:pt x="342900" y="21348"/>
                </a:moveTo>
                <a:lnTo>
                  <a:pt x="332219" y="10680"/>
                </a:lnTo>
                <a:lnTo>
                  <a:pt x="332219" y="21348"/>
                </a:lnTo>
                <a:lnTo>
                  <a:pt x="342900" y="21348"/>
                </a:lnTo>
                <a:close/>
              </a:path>
              <a:path w="353695" h="234950">
                <a:moveTo>
                  <a:pt x="342900" y="214896"/>
                </a:moveTo>
                <a:lnTo>
                  <a:pt x="342900" y="21348"/>
                </a:lnTo>
                <a:lnTo>
                  <a:pt x="332219" y="21348"/>
                </a:lnTo>
                <a:lnTo>
                  <a:pt x="332219" y="214896"/>
                </a:lnTo>
                <a:lnTo>
                  <a:pt x="342900" y="214896"/>
                </a:lnTo>
                <a:close/>
              </a:path>
              <a:path w="353695" h="234950">
                <a:moveTo>
                  <a:pt x="342900" y="234708"/>
                </a:moveTo>
                <a:lnTo>
                  <a:pt x="342900" y="214896"/>
                </a:lnTo>
                <a:lnTo>
                  <a:pt x="332219" y="224040"/>
                </a:lnTo>
                <a:lnTo>
                  <a:pt x="332219" y="234708"/>
                </a:lnTo>
                <a:lnTo>
                  <a:pt x="342900" y="2347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00939" y="5756135"/>
            <a:ext cx="334010" cy="215265"/>
          </a:xfrm>
          <a:custGeom>
            <a:avLst/>
            <a:gdLst/>
            <a:ahLst/>
            <a:cxnLst/>
            <a:rect l="l" t="t" r="r" b="b"/>
            <a:pathLst>
              <a:path w="334009" h="215264">
                <a:moveTo>
                  <a:pt x="0" y="0"/>
                </a:moveTo>
                <a:lnTo>
                  <a:pt x="0" y="214882"/>
                </a:lnTo>
                <a:lnTo>
                  <a:pt x="333757" y="214882"/>
                </a:lnTo>
                <a:lnTo>
                  <a:pt x="3337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91795" y="5746991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352044" y="234683"/>
                </a:moveTo>
                <a:lnTo>
                  <a:pt x="352044" y="0"/>
                </a:lnTo>
                <a:lnTo>
                  <a:pt x="0" y="0"/>
                </a:lnTo>
                <a:lnTo>
                  <a:pt x="0" y="234683"/>
                </a:lnTo>
                <a:lnTo>
                  <a:pt x="9144" y="234683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332232" y="19812"/>
                </a:lnTo>
                <a:lnTo>
                  <a:pt x="332232" y="9144"/>
                </a:lnTo>
                <a:lnTo>
                  <a:pt x="342900" y="19812"/>
                </a:lnTo>
                <a:lnTo>
                  <a:pt x="342900" y="234683"/>
                </a:lnTo>
                <a:lnTo>
                  <a:pt x="352044" y="234683"/>
                </a:lnTo>
                <a:close/>
              </a:path>
              <a:path w="352425" h="234950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352425" h="234950">
                <a:moveTo>
                  <a:pt x="19812" y="213360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213360"/>
                </a:lnTo>
                <a:lnTo>
                  <a:pt x="19812" y="213360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9144" y="213360"/>
                </a:lnTo>
                <a:lnTo>
                  <a:pt x="19812" y="224028"/>
                </a:lnTo>
                <a:lnTo>
                  <a:pt x="19812" y="234683"/>
                </a:lnTo>
                <a:lnTo>
                  <a:pt x="332232" y="234683"/>
                </a:lnTo>
                <a:lnTo>
                  <a:pt x="332232" y="224028"/>
                </a:lnTo>
                <a:lnTo>
                  <a:pt x="342900" y="213360"/>
                </a:lnTo>
                <a:close/>
              </a:path>
              <a:path w="352425" h="234950">
                <a:moveTo>
                  <a:pt x="19812" y="234683"/>
                </a:moveTo>
                <a:lnTo>
                  <a:pt x="19812" y="224028"/>
                </a:lnTo>
                <a:lnTo>
                  <a:pt x="9144" y="213360"/>
                </a:lnTo>
                <a:lnTo>
                  <a:pt x="9144" y="234683"/>
                </a:lnTo>
                <a:lnTo>
                  <a:pt x="19812" y="234683"/>
                </a:lnTo>
                <a:close/>
              </a:path>
              <a:path w="352425" h="234950">
                <a:moveTo>
                  <a:pt x="342900" y="19812"/>
                </a:moveTo>
                <a:lnTo>
                  <a:pt x="332232" y="9144"/>
                </a:lnTo>
                <a:lnTo>
                  <a:pt x="332232" y="19812"/>
                </a:lnTo>
                <a:lnTo>
                  <a:pt x="342900" y="19812"/>
                </a:lnTo>
                <a:close/>
              </a:path>
              <a:path w="352425" h="234950">
                <a:moveTo>
                  <a:pt x="342900" y="213360"/>
                </a:moveTo>
                <a:lnTo>
                  <a:pt x="342900" y="19812"/>
                </a:lnTo>
                <a:lnTo>
                  <a:pt x="332232" y="19812"/>
                </a:lnTo>
                <a:lnTo>
                  <a:pt x="332232" y="213360"/>
                </a:lnTo>
                <a:lnTo>
                  <a:pt x="342900" y="213360"/>
                </a:lnTo>
                <a:close/>
              </a:path>
              <a:path w="352425" h="234950">
                <a:moveTo>
                  <a:pt x="342900" y="234683"/>
                </a:moveTo>
                <a:lnTo>
                  <a:pt x="342900" y="213360"/>
                </a:lnTo>
                <a:lnTo>
                  <a:pt x="332232" y="224028"/>
                </a:lnTo>
                <a:lnTo>
                  <a:pt x="332232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43839" y="575613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33183" y="5746991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683"/>
                </a:moveTo>
                <a:lnTo>
                  <a:pt x="353555" y="0"/>
                </a:lnTo>
                <a:lnTo>
                  <a:pt x="0" y="0"/>
                </a:lnTo>
                <a:lnTo>
                  <a:pt x="0" y="234683"/>
                </a:lnTo>
                <a:lnTo>
                  <a:pt x="10655" y="234683"/>
                </a:lnTo>
                <a:lnTo>
                  <a:pt x="10655" y="19812"/>
                </a:lnTo>
                <a:lnTo>
                  <a:pt x="21323" y="9144"/>
                </a:lnTo>
                <a:lnTo>
                  <a:pt x="21323" y="19812"/>
                </a:lnTo>
                <a:lnTo>
                  <a:pt x="333743" y="19812"/>
                </a:lnTo>
                <a:lnTo>
                  <a:pt x="333743" y="9144"/>
                </a:lnTo>
                <a:lnTo>
                  <a:pt x="342900" y="19812"/>
                </a:lnTo>
                <a:lnTo>
                  <a:pt x="342900" y="234683"/>
                </a:lnTo>
                <a:lnTo>
                  <a:pt x="353555" y="234683"/>
                </a:lnTo>
                <a:close/>
              </a:path>
              <a:path w="353695" h="234950">
                <a:moveTo>
                  <a:pt x="21323" y="19812"/>
                </a:moveTo>
                <a:lnTo>
                  <a:pt x="21323" y="9144"/>
                </a:lnTo>
                <a:lnTo>
                  <a:pt x="10655" y="19812"/>
                </a:lnTo>
                <a:lnTo>
                  <a:pt x="21323" y="19812"/>
                </a:lnTo>
                <a:close/>
              </a:path>
              <a:path w="353695" h="234950">
                <a:moveTo>
                  <a:pt x="21323" y="213360"/>
                </a:moveTo>
                <a:lnTo>
                  <a:pt x="21323" y="19812"/>
                </a:lnTo>
                <a:lnTo>
                  <a:pt x="10655" y="19812"/>
                </a:lnTo>
                <a:lnTo>
                  <a:pt x="10655" y="213360"/>
                </a:lnTo>
                <a:lnTo>
                  <a:pt x="21323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55" y="213360"/>
                </a:lnTo>
                <a:lnTo>
                  <a:pt x="21323" y="224028"/>
                </a:lnTo>
                <a:lnTo>
                  <a:pt x="21323" y="234683"/>
                </a:lnTo>
                <a:lnTo>
                  <a:pt x="333743" y="234683"/>
                </a:lnTo>
                <a:lnTo>
                  <a:pt x="333743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21323" y="234683"/>
                </a:moveTo>
                <a:lnTo>
                  <a:pt x="21323" y="224028"/>
                </a:lnTo>
                <a:lnTo>
                  <a:pt x="10655" y="213360"/>
                </a:lnTo>
                <a:lnTo>
                  <a:pt x="10655" y="234683"/>
                </a:lnTo>
                <a:lnTo>
                  <a:pt x="21323" y="234683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3743" y="9144"/>
                </a:lnTo>
                <a:lnTo>
                  <a:pt x="333743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3743" y="19812"/>
                </a:lnTo>
                <a:lnTo>
                  <a:pt x="333743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83"/>
                </a:moveTo>
                <a:lnTo>
                  <a:pt x="342900" y="213360"/>
                </a:lnTo>
                <a:lnTo>
                  <a:pt x="333743" y="224028"/>
                </a:lnTo>
                <a:lnTo>
                  <a:pt x="333743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86739" y="5756135"/>
            <a:ext cx="332740" cy="215265"/>
          </a:xfrm>
          <a:custGeom>
            <a:avLst/>
            <a:gdLst/>
            <a:ahLst/>
            <a:cxnLst/>
            <a:rect l="l" t="t" r="r" b="b"/>
            <a:pathLst>
              <a:path w="332740" h="215264">
                <a:moveTo>
                  <a:pt x="0" y="0"/>
                </a:moveTo>
                <a:lnTo>
                  <a:pt x="0" y="214882"/>
                </a:lnTo>
                <a:lnTo>
                  <a:pt x="332234" y="214882"/>
                </a:lnTo>
                <a:lnTo>
                  <a:pt x="332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76083" y="5746991"/>
            <a:ext cx="353695" cy="234950"/>
          </a:xfrm>
          <a:custGeom>
            <a:avLst/>
            <a:gdLst/>
            <a:ahLst/>
            <a:cxnLst/>
            <a:rect l="l" t="t" r="r" b="b"/>
            <a:pathLst>
              <a:path w="353695" h="234950">
                <a:moveTo>
                  <a:pt x="353555" y="234683"/>
                </a:moveTo>
                <a:lnTo>
                  <a:pt x="353555" y="0"/>
                </a:lnTo>
                <a:lnTo>
                  <a:pt x="0" y="0"/>
                </a:lnTo>
                <a:lnTo>
                  <a:pt x="0" y="234683"/>
                </a:lnTo>
                <a:lnTo>
                  <a:pt x="10655" y="234683"/>
                </a:lnTo>
                <a:lnTo>
                  <a:pt x="10655" y="19812"/>
                </a:lnTo>
                <a:lnTo>
                  <a:pt x="19799" y="9144"/>
                </a:lnTo>
                <a:lnTo>
                  <a:pt x="19799" y="19812"/>
                </a:lnTo>
                <a:lnTo>
                  <a:pt x="332219" y="19812"/>
                </a:lnTo>
                <a:lnTo>
                  <a:pt x="332219" y="9144"/>
                </a:lnTo>
                <a:lnTo>
                  <a:pt x="342900" y="19812"/>
                </a:lnTo>
                <a:lnTo>
                  <a:pt x="342900" y="234683"/>
                </a:lnTo>
                <a:lnTo>
                  <a:pt x="353555" y="234683"/>
                </a:lnTo>
                <a:close/>
              </a:path>
              <a:path w="353695" h="234950">
                <a:moveTo>
                  <a:pt x="19799" y="19812"/>
                </a:moveTo>
                <a:lnTo>
                  <a:pt x="19799" y="9144"/>
                </a:lnTo>
                <a:lnTo>
                  <a:pt x="10655" y="19812"/>
                </a:lnTo>
                <a:lnTo>
                  <a:pt x="19799" y="19812"/>
                </a:lnTo>
                <a:close/>
              </a:path>
              <a:path w="353695" h="234950">
                <a:moveTo>
                  <a:pt x="19799" y="213360"/>
                </a:moveTo>
                <a:lnTo>
                  <a:pt x="19799" y="19812"/>
                </a:lnTo>
                <a:lnTo>
                  <a:pt x="10655" y="19812"/>
                </a:lnTo>
                <a:lnTo>
                  <a:pt x="10655" y="213360"/>
                </a:lnTo>
                <a:lnTo>
                  <a:pt x="19799" y="213360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10655" y="213360"/>
                </a:lnTo>
                <a:lnTo>
                  <a:pt x="19799" y="224028"/>
                </a:lnTo>
                <a:lnTo>
                  <a:pt x="19799" y="234683"/>
                </a:lnTo>
                <a:lnTo>
                  <a:pt x="332219" y="234683"/>
                </a:lnTo>
                <a:lnTo>
                  <a:pt x="332219" y="224028"/>
                </a:lnTo>
                <a:lnTo>
                  <a:pt x="342900" y="213360"/>
                </a:lnTo>
                <a:close/>
              </a:path>
              <a:path w="353695" h="234950">
                <a:moveTo>
                  <a:pt x="19799" y="234683"/>
                </a:moveTo>
                <a:lnTo>
                  <a:pt x="19799" y="224028"/>
                </a:lnTo>
                <a:lnTo>
                  <a:pt x="10655" y="213360"/>
                </a:lnTo>
                <a:lnTo>
                  <a:pt x="10655" y="234683"/>
                </a:lnTo>
                <a:lnTo>
                  <a:pt x="19799" y="234683"/>
                </a:lnTo>
                <a:close/>
              </a:path>
              <a:path w="353695" h="234950">
                <a:moveTo>
                  <a:pt x="342900" y="19812"/>
                </a:moveTo>
                <a:lnTo>
                  <a:pt x="332219" y="9144"/>
                </a:lnTo>
                <a:lnTo>
                  <a:pt x="332219" y="19812"/>
                </a:lnTo>
                <a:lnTo>
                  <a:pt x="342900" y="19812"/>
                </a:lnTo>
                <a:close/>
              </a:path>
              <a:path w="353695" h="234950">
                <a:moveTo>
                  <a:pt x="342900" y="213360"/>
                </a:moveTo>
                <a:lnTo>
                  <a:pt x="342900" y="19812"/>
                </a:lnTo>
                <a:lnTo>
                  <a:pt x="332219" y="19812"/>
                </a:lnTo>
                <a:lnTo>
                  <a:pt x="332219" y="213360"/>
                </a:lnTo>
                <a:lnTo>
                  <a:pt x="342900" y="213360"/>
                </a:lnTo>
                <a:close/>
              </a:path>
              <a:path w="353695" h="234950">
                <a:moveTo>
                  <a:pt x="342900" y="234683"/>
                </a:moveTo>
                <a:lnTo>
                  <a:pt x="342900" y="213360"/>
                </a:lnTo>
                <a:lnTo>
                  <a:pt x="332219" y="224028"/>
                </a:lnTo>
                <a:lnTo>
                  <a:pt x="332219" y="234683"/>
                </a:lnTo>
                <a:lnTo>
                  <a:pt x="342900" y="2346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07235" y="1193274"/>
            <a:ext cx="1652270" cy="596265"/>
          </a:xfrm>
          <a:custGeom>
            <a:avLst/>
            <a:gdLst/>
            <a:ahLst/>
            <a:cxnLst/>
            <a:rect l="l" t="t" r="r" b="b"/>
            <a:pathLst>
              <a:path w="1652270" h="596264">
                <a:moveTo>
                  <a:pt x="1540764" y="595889"/>
                </a:moveTo>
                <a:lnTo>
                  <a:pt x="1540764" y="0"/>
                </a:lnTo>
                <a:lnTo>
                  <a:pt x="112788" y="0"/>
                </a:lnTo>
                <a:lnTo>
                  <a:pt x="70942" y="7937"/>
                </a:lnTo>
                <a:lnTo>
                  <a:pt x="36241" y="29643"/>
                </a:lnTo>
                <a:lnTo>
                  <a:pt x="11718" y="61958"/>
                </a:lnTo>
                <a:lnTo>
                  <a:pt x="412" y="101725"/>
                </a:lnTo>
                <a:lnTo>
                  <a:pt x="0" y="111257"/>
                </a:lnTo>
                <a:lnTo>
                  <a:pt x="0" y="483100"/>
                </a:lnTo>
                <a:lnTo>
                  <a:pt x="7566" y="523949"/>
                </a:lnTo>
                <a:lnTo>
                  <a:pt x="28394" y="558090"/>
                </a:lnTo>
                <a:lnTo>
                  <a:pt x="59675" y="582714"/>
                </a:lnTo>
                <a:lnTo>
                  <a:pt x="98600" y="595013"/>
                </a:lnTo>
                <a:lnTo>
                  <a:pt x="112788" y="595889"/>
                </a:lnTo>
                <a:lnTo>
                  <a:pt x="1540764" y="595889"/>
                </a:lnTo>
                <a:close/>
              </a:path>
              <a:path w="1652270" h="596264">
                <a:moveTo>
                  <a:pt x="1652028" y="483100"/>
                </a:moveTo>
                <a:lnTo>
                  <a:pt x="1652028" y="111257"/>
                </a:lnTo>
                <a:lnTo>
                  <a:pt x="1651924" y="106467"/>
                </a:lnTo>
                <a:lnTo>
                  <a:pt x="1642300" y="66067"/>
                </a:lnTo>
                <a:lnTo>
                  <a:pt x="1622381" y="36018"/>
                </a:lnTo>
                <a:lnTo>
                  <a:pt x="1622381" y="559648"/>
                </a:lnTo>
                <a:lnTo>
                  <a:pt x="1644090" y="524946"/>
                </a:lnTo>
                <a:lnTo>
                  <a:pt x="1652028" y="483100"/>
                </a:lnTo>
                <a:close/>
              </a:path>
            </a:pathLst>
          </a:custGeom>
          <a:solidFill>
            <a:srgbClr val="2B4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98104" y="1182608"/>
            <a:ext cx="1671955" cy="615950"/>
          </a:xfrm>
          <a:custGeom>
            <a:avLst/>
            <a:gdLst/>
            <a:ahLst/>
            <a:cxnLst/>
            <a:rect l="l" t="t" r="r" b="b"/>
            <a:pathLst>
              <a:path w="1671954" h="615950">
                <a:moveTo>
                  <a:pt x="1671815" y="495302"/>
                </a:moveTo>
                <a:lnTo>
                  <a:pt x="1671815" y="121922"/>
                </a:lnTo>
                <a:lnTo>
                  <a:pt x="1668780" y="97525"/>
                </a:lnTo>
                <a:lnTo>
                  <a:pt x="1665719" y="86865"/>
                </a:lnTo>
                <a:lnTo>
                  <a:pt x="1662671" y="74670"/>
                </a:lnTo>
                <a:lnTo>
                  <a:pt x="1656575" y="64005"/>
                </a:lnTo>
                <a:lnTo>
                  <a:pt x="1650479" y="54862"/>
                </a:lnTo>
                <a:lnTo>
                  <a:pt x="1644383" y="44190"/>
                </a:lnTo>
                <a:lnTo>
                  <a:pt x="1635239" y="36570"/>
                </a:lnTo>
                <a:lnTo>
                  <a:pt x="1627619" y="28950"/>
                </a:lnTo>
                <a:lnTo>
                  <a:pt x="1618475" y="21330"/>
                </a:lnTo>
                <a:lnTo>
                  <a:pt x="1574279" y="3045"/>
                </a:lnTo>
                <a:lnTo>
                  <a:pt x="1549895" y="0"/>
                </a:lnTo>
                <a:lnTo>
                  <a:pt x="120383" y="0"/>
                </a:lnTo>
                <a:lnTo>
                  <a:pt x="63995" y="15240"/>
                </a:lnTo>
                <a:lnTo>
                  <a:pt x="27419" y="44190"/>
                </a:lnTo>
                <a:lnTo>
                  <a:pt x="4559" y="86865"/>
                </a:lnTo>
                <a:lnTo>
                  <a:pt x="0" y="109730"/>
                </a:lnTo>
                <a:lnTo>
                  <a:pt x="0" y="507494"/>
                </a:lnTo>
                <a:lnTo>
                  <a:pt x="1511" y="519686"/>
                </a:lnTo>
                <a:lnTo>
                  <a:pt x="4559" y="530354"/>
                </a:lnTo>
                <a:lnTo>
                  <a:pt x="13703" y="551690"/>
                </a:lnTo>
                <a:lnTo>
                  <a:pt x="19799" y="562345"/>
                </a:lnTo>
                <a:lnTo>
                  <a:pt x="19799" y="112765"/>
                </a:lnTo>
                <a:lnTo>
                  <a:pt x="21323" y="107460"/>
                </a:lnTo>
                <a:lnTo>
                  <a:pt x="21323" y="102110"/>
                </a:lnTo>
                <a:lnTo>
                  <a:pt x="24371" y="91442"/>
                </a:lnTo>
                <a:lnTo>
                  <a:pt x="24371" y="92966"/>
                </a:lnTo>
                <a:lnTo>
                  <a:pt x="27419" y="82290"/>
                </a:lnTo>
                <a:lnTo>
                  <a:pt x="27419" y="83820"/>
                </a:lnTo>
                <a:lnTo>
                  <a:pt x="31991" y="73148"/>
                </a:lnTo>
                <a:lnTo>
                  <a:pt x="31991" y="74670"/>
                </a:lnTo>
                <a:lnTo>
                  <a:pt x="36563" y="67828"/>
                </a:lnTo>
                <a:lnTo>
                  <a:pt x="36563" y="65528"/>
                </a:lnTo>
                <a:lnTo>
                  <a:pt x="42659" y="57908"/>
                </a:lnTo>
                <a:lnTo>
                  <a:pt x="48755" y="51812"/>
                </a:lnTo>
                <a:lnTo>
                  <a:pt x="48755" y="50288"/>
                </a:lnTo>
                <a:lnTo>
                  <a:pt x="56375" y="45207"/>
                </a:lnTo>
                <a:lnTo>
                  <a:pt x="56375" y="44190"/>
                </a:lnTo>
                <a:lnTo>
                  <a:pt x="63995" y="39115"/>
                </a:lnTo>
                <a:lnTo>
                  <a:pt x="63995" y="38100"/>
                </a:lnTo>
                <a:lnTo>
                  <a:pt x="80759" y="29713"/>
                </a:lnTo>
                <a:lnTo>
                  <a:pt x="80759" y="28950"/>
                </a:lnTo>
                <a:lnTo>
                  <a:pt x="100571" y="23295"/>
                </a:lnTo>
                <a:lnTo>
                  <a:pt x="100571" y="22860"/>
                </a:lnTo>
                <a:lnTo>
                  <a:pt x="109715" y="21549"/>
                </a:lnTo>
                <a:lnTo>
                  <a:pt x="109715" y="21330"/>
                </a:lnTo>
                <a:lnTo>
                  <a:pt x="1560563" y="21330"/>
                </a:lnTo>
                <a:lnTo>
                  <a:pt x="1560563" y="21522"/>
                </a:lnTo>
                <a:lnTo>
                  <a:pt x="1571231" y="22860"/>
                </a:lnTo>
                <a:lnTo>
                  <a:pt x="1571231" y="23291"/>
                </a:lnTo>
                <a:lnTo>
                  <a:pt x="1580375" y="25905"/>
                </a:lnTo>
                <a:lnTo>
                  <a:pt x="1589519" y="28950"/>
                </a:lnTo>
                <a:lnTo>
                  <a:pt x="1598663" y="33525"/>
                </a:lnTo>
                <a:lnTo>
                  <a:pt x="1598663" y="34178"/>
                </a:lnTo>
                <a:lnTo>
                  <a:pt x="1607820" y="38100"/>
                </a:lnTo>
                <a:lnTo>
                  <a:pt x="1607820" y="39122"/>
                </a:lnTo>
                <a:lnTo>
                  <a:pt x="1615440" y="44190"/>
                </a:lnTo>
                <a:lnTo>
                  <a:pt x="1615440" y="45420"/>
                </a:lnTo>
                <a:lnTo>
                  <a:pt x="1621523" y="50288"/>
                </a:lnTo>
                <a:lnTo>
                  <a:pt x="1629143" y="57908"/>
                </a:lnTo>
                <a:lnTo>
                  <a:pt x="1629143" y="59813"/>
                </a:lnTo>
                <a:lnTo>
                  <a:pt x="1633715" y="65528"/>
                </a:lnTo>
                <a:lnTo>
                  <a:pt x="1639811" y="74670"/>
                </a:lnTo>
                <a:lnTo>
                  <a:pt x="1639811" y="76685"/>
                </a:lnTo>
                <a:lnTo>
                  <a:pt x="1642859" y="83820"/>
                </a:lnTo>
                <a:lnTo>
                  <a:pt x="1642859" y="82290"/>
                </a:lnTo>
                <a:lnTo>
                  <a:pt x="1647431" y="92966"/>
                </a:lnTo>
                <a:lnTo>
                  <a:pt x="1647431" y="96754"/>
                </a:lnTo>
                <a:lnTo>
                  <a:pt x="1648955" y="102110"/>
                </a:lnTo>
                <a:lnTo>
                  <a:pt x="1650479" y="112765"/>
                </a:lnTo>
                <a:lnTo>
                  <a:pt x="1650479" y="111254"/>
                </a:lnTo>
                <a:lnTo>
                  <a:pt x="1652003" y="123446"/>
                </a:lnTo>
                <a:lnTo>
                  <a:pt x="1652003" y="559682"/>
                </a:lnTo>
                <a:lnTo>
                  <a:pt x="1662671" y="541022"/>
                </a:lnTo>
                <a:lnTo>
                  <a:pt x="1668780" y="519686"/>
                </a:lnTo>
                <a:lnTo>
                  <a:pt x="1671815" y="495302"/>
                </a:lnTo>
                <a:close/>
              </a:path>
              <a:path w="1671954" h="615950">
                <a:moveTo>
                  <a:pt x="22860" y="515114"/>
                </a:moveTo>
                <a:lnTo>
                  <a:pt x="19799" y="504446"/>
                </a:lnTo>
                <a:lnTo>
                  <a:pt x="19799" y="562345"/>
                </a:lnTo>
                <a:lnTo>
                  <a:pt x="21323" y="564177"/>
                </a:lnTo>
                <a:lnTo>
                  <a:pt x="21323" y="513590"/>
                </a:lnTo>
                <a:lnTo>
                  <a:pt x="22860" y="515114"/>
                </a:lnTo>
                <a:close/>
              </a:path>
              <a:path w="1671954" h="615950">
                <a:moveTo>
                  <a:pt x="22860" y="102110"/>
                </a:moveTo>
                <a:lnTo>
                  <a:pt x="21323" y="102110"/>
                </a:lnTo>
                <a:lnTo>
                  <a:pt x="21323" y="107460"/>
                </a:lnTo>
                <a:lnTo>
                  <a:pt x="22860" y="102110"/>
                </a:lnTo>
                <a:close/>
              </a:path>
              <a:path w="1671954" h="615950">
                <a:moveTo>
                  <a:pt x="38100" y="551690"/>
                </a:moveTo>
                <a:lnTo>
                  <a:pt x="31991" y="542546"/>
                </a:lnTo>
                <a:lnTo>
                  <a:pt x="27419" y="533402"/>
                </a:lnTo>
                <a:lnTo>
                  <a:pt x="27419" y="534926"/>
                </a:lnTo>
                <a:lnTo>
                  <a:pt x="21323" y="513590"/>
                </a:lnTo>
                <a:lnTo>
                  <a:pt x="21323" y="564177"/>
                </a:lnTo>
                <a:lnTo>
                  <a:pt x="35039" y="580646"/>
                </a:lnTo>
                <a:lnTo>
                  <a:pt x="36563" y="581916"/>
                </a:lnTo>
                <a:lnTo>
                  <a:pt x="36563" y="550166"/>
                </a:lnTo>
                <a:lnTo>
                  <a:pt x="38100" y="551690"/>
                </a:lnTo>
                <a:close/>
              </a:path>
              <a:path w="1671954" h="615950">
                <a:moveTo>
                  <a:pt x="38100" y="65528"/>
                </a:moveTo>
                <a:lnTo>
                  <a:pt x="36563" y="65528"/>
                </a:lnTo>
                <a:lnTo>
                  <a:pt x="36563" y="67828"/>
                </a:lnTo>
                <a:lnTo>
                  <a:pt x="38100" y="65528"/>
                </a:lnTo>
                <a:close/>
              </a:path>
              <a:path w="1671954" h="615950">
                <a:moveTo>
                  <a:pt x="49586" y="566099"/>
                </a:moveTo>
                <a:lnTo>
                  <a:pt x="42659" y="557786"/>
                </a:lnTo>
                <a:lnTo>
                  <a:pt x="42659" y="559310"/>
                </a:lnTo>
                <a:lnTo>
                  <a:pt x="36563" y="550166"/>
                </a:lnTo>
                <a:lnTo>
                  <a:pt x="36563" y="581916"/>
                </a:lnTo>
                <a:lnTo>
                  <a:pt x="48755" y="592071"/>
                </a:lnTo>
                <a:lnTo>
                  <a:pt x="48755" y="565406"/>
                </a:lnTo>
                <a:lnTo>
                  <a:pt x="49586" y="566099"/>
                </a:lnTo>
                <a:close/>
              </a:path>
              <a:path w="1671954" h="615950">
                <a:moveTo>
                  <a:pt x="50279" y="50288"/>
                </a:moveTo>
                <a:lnTo>
                  <a:pt x="48755" y="50288"/>
                </a:lnTo>
                <a:lnTo>
                  <a:pt x="48755" y="51812"/>
                </a:lnTo>
                <a:lnTo>
                  <a:pt x="50279" y="50288"/>
                </a:lnTo>
                <a:close/>
              </a:path>
              <a:path w="1671954" h="615950">
                <a:moveTo>
                  <a:pt x="50279" y="566930"/>
                </a:moveTo>
                <a:lnTo>
                  <a:pt x="49586" y="566099"/>
                </a:lnTo>
                <a:lnTo>
                  <a:pt x="48755" y="565406"/>
                </a:lnTo>
                <a:lnTo>
                  <a:pt x="50279" y="566930"/>
                </a:lnTo>
                <a:close/>
              </a:path>
              <a:path w="1671954" h="615950">
                <a:moveTo>
                  <a:pt x="50279" y="593339"/>
                </a:moveTo>
                <a:lnTo>
                  <a:pt x="50279" y="566930"/>
                </a:lnTo>
                <a:lnTo>
                  <a:pt x="48755" y="565406"/>
                </a:lnTo>
                <a:lnTo>
                  <a:pt x="48755" y="592071"/>
                </a:lnTo>
                <a:lnTo>
                  <a:pt x="50279" y="593339"/>
                </a:lnTo>
                <a:close/>
              </a:path>
              <a:path w="1671954" h="615950">
                <a:moveTo>
                  <a:pt x="57899" y="573026"/>
                </a:moveTo>
                <a:lnTo>
                  <a:pt x="49586" y="566099"/>
                </a:lnTo>
                <a:lnTo>
                  <a:pt x="50279" y="566930"/>
                </a:lnTo>
                <a:lnTo>
                  <a:pt x="50279" y="593339"/>
                </a:lnTo>
                <a:lnTo>
                  <a:pt x="53340" y="595886"/>
                </a:lnTo>
                <a:lnTo>
                  <a:pt x="56375" y="597623"/>
                </a:lnTo>
                <a:lnTo>
                  <a:pt x="56375" y="573026"/>
                </a:lnTo>
                <a:lnTo>
                  <a:pt x="57899" y="573026"/>
                </a:lnTo>
                <a:close/>
              </a:path>
              <a:path w="1671954" h="615950">
                <a:moveTo>
                  <a:pt x="57899" y="44190"/>
                </a:moveTo>
                <a:lnTo>
                  <a:pt x="56375" y="44190"/>
                </a:lnTo>
                <a:lnTo>
                  <a:pt x="56375" y="45207"/>
                </a:lnTo>
                <a:lnTo>
                  <a:pt x="57899" y="44190"/>
                </a:lnTo>
                <a:close/>
              </a:path>
              <a:path w="1671954" h="615950">
                <a:moveTo>
                  <a:pt x="65519" y="602635"/>
                </a:moveTo>
                <a:lnTo>
                  <a:pt x="65519" y="579122"/>
                </a:lnTo>
                <a:lnTo>
                  <a:pt x="56375" y="573026"/>
                </a:lnTo>
                <a:lnTo>
                  <a:pt x="56375" y="597623"/>
                </a:lnTo>
                <a:lnTo>
                  <a:pt x="63995" y="601982"/>
                </a:lnTo>
                <a:lnTo>
                  <a:pt x="65519" y="602635"/>
                </a:lnTo>
                <a:close/>
              </a:path>
              <a:path w="1671954" h="615950">
                <a:moveTo>
                  <a:pt x="65519" y="38100"/>
                </a:moveTo>
                <a:lnTo>
                  <a:pt x="63995" y="38100"/>
                </a:lnTo>
                <a:lnTo>
                  <a:pt x="63995" y="39115"/>
                </a:lnTo>
                <a:lnTo>
                  <a:pt x="65519" y="38100"/>
                </a:lnTo>
                <a:close/>
              </a:path>
              <a:path w="1671954" h="615950">
                <a:moveTo>
                  <a:pt x="82283" y="588266"/>
                </a:moveTo>
                <a:lnTo>
                  <a:pt x="73139" y="583694"/>
                </a:lnTo>
                <a:lnTo>
                  <a:pt x="63995" y="577585"/>
                </a:lnTo>
                <a:lnTo>
                  <a:pt x="65519" y="579122"/>
                </a:lnTo>
                <a:lnTo>
                  <a:pt x="65519" y="602635"/>
                </a:lnTo>
                <a:lnTo>
                  <a:pt x="80759" y="609167"/>
                </a:lnTo>
                <a:lnTo>
                  <a:pt x="80759" y="588266"/>
                </a:lnTo>
                <a:lnTo>
                  <a:pt x="82283" y="588266"/>
                </a:lnTo>
                <a:close/>
              </a:path>
              <a:path w="1671954" h="615950">
                <a:moveTo>
                  <a:pt x="82283" y="28950"/>
                </a:moveTo>
                <a:lnTo>
                  <a:pt x="80759" y="28950"/>
                </a:lnTo>
                <a:lnTo>
                  <a:pt x="80759" y="29713"/>
                </a:lnTo>
                <a:lnTo>
                  <a:pt x="82283" y="28950"/>
                </a:lnTo>
                <a:close/>
              </a:path>
              <a:path w="1671954" h="615950">
                <a:moveTo>
                  <a:pt x="102095" y="594362"/>
                </a:moveTo>
                <a:lnTo>
                  <a:pt x="80759" y="588266"/>
                </a:lnTo>
                <a:lnTo>
                  <a:pt x="80759" y="609167"/>
                </a:lnTo>
                <a:lnTo>
                  <a:pt x="85331" y="611126"/>
                </a:lnTo>
                <a:lnTo>
                  <a:pt x="97523" y="614174"/>
                </a:lnTo>
                <a:lnTo>
                  <a:pt x="100571" y="614606"/>
                </a:lnTo>
                <a:lnTo>
                  <a:pt x="100571" y="594362"/>
                </a:lnTo>
                <a:lnTo>
                  <a:pt x="102095" y="594362"/>
                </a:lnTo>
                <a:close/>
              </a:path>
              <a:path w="1671954" h="615950">
                <a:moveTo>
                  <a:pt x="102095" y="22860"/>
                </a:moveTo>
                <a:lnTo>
                  <a:pt x="100571" y="22860"/>
                </a:lnTo>
                <a:lnTo>
                  <a:pt x="100571" y="23295"/>
                </a:lnTo>
                <a:lnTo>
                  <a:pt x="102095" y="22860"/>
                </a:lnTo>
                <a:close/>
              </a:path>
              <a:path w="1671954" h="615950">
                <a:moveTo>
                  <a:pt x="111239" y="595886"/>
                </a:moveTo>
                <a:lnTo>
                  <a:pt x="100571" y="594362"/>
                </a:lnTo>
                <a:lnTo>
                  <a:pt x="100571" y="614606"/>
                </a:lnTo>
                <a:lnTo>
                  <a:pt x="108191" y="615685"/>
                </a:lnTo>
                <a:lnTo>
                  <a:pt x="109715" y="615685"/>
                </a:lnTo>
                <a:lnTo>
                  <a:pt x="109715" y="595886"/>
                </a:lnTo>
                <a:lnTo>
                  <a:pt x="111239" y="595886"/>
                </a:lnTo>
                <a:close/>
              </a:path>
              <a:path w="1671954" h="615950">
                <a:moveTo>
                  <a:pt x="111239" y="21330"/>
                </a:moveTo>
                <a:lnTo>
                  <a:pt x="109715" y="21330"/>
                </a:lnTo>
                <a:lnTo>
                  <a:pt x="109715" y="21549"/>
                </a:lnTo>
                <a:lnTo>
                  <a:pt x="111239" y="21330"/>
                </a:lnTo>
                <a:close/>
              </a:path>
              <a:path w="1671954" h="615950">
                <a:moveTo>
                  <a:pt x="1560563" y="615685"/>
                </a:moveTo>
                <a:lnTo>
                  <a:pt x="1560563" y="595886"/>
                </a:lnTo>
                <a:lnTo>
                  <a:pt x="109715" y="595886"/>
                </a:lnTo>
                <a:lnTo>
                  <a:pt x="109715" y="615685"/>
                </a:lnTo>
                <a:lnTo>
                  <a:pt x="1560563" y="615685"/>
                </a:lnTo>
                <a:close/>
              </a:path>
              <a:path w="1671954" h="615950">
                <a:moveTo>
                  <a:pt x="1560563" y="21522"/>
                </a:moveTo>
                <a:lnTo>
                  <a:pt x="1560563" y="21330"/>
                </a:lnTo>
                <a:lnTo>
                  <a:pt x="1559039" y="21330"/>
                </a:lnTo>
                <a:lnTo>
                  <a:pt x="1560563" y="21522"/>
                </a:lnTo>
                <a:close/>
              </a:path>
              <a:path w="1671954" h="615950">
                <a:moveTo>
                  <a:pt x="1571231" y="614552"/>
                </a:moveTo>
                <a:lnTo>
                  <a:pt x="1571231" y="594362"/>
                </a:lnTo>
                <a:lnTo>
                  <a:pt x="1559039" y="595886"/>
                </a:lnTo>
                <a:lnTo>
                  <a:pt x="1560563" y="595886"/>
                </a:lnTo>
                <a:lnTo>
                  <a:pt x="1560563" y="615685"/>
                </a:lnTo>
                <a:lnTo>
                  <a:pt x="1562100" y="615685"/>
                </a:lnTo>
                <a:lnTo>
                  <a:pt x="1571231" y="614552"/>
                </a:lnTo>
                <a:close/>
              </a:path>
              <a:path w="1671954" h="615950">
                <a:moveTo>
                  <a:pt x="1571231" y="23291"/>
                </a:moveTo>
                <a:lnTo>
                  <a:pt x="1571231" y="22860"/>
                </a:lnTo>
                <a:lnTo>
                  <a:pt x="1569720" y="22860"/>
                </a:lnTo>
                <a:lnTo>
                  <a:pt x="1571231" y="23291"/>
                </a:lnTo>
                <a:close/>
              </a:path>
              <a:path w="1671954" h="615950">
                <a:moveTo>
                  <a:pt x="1598663" y="605902"/>
                </a:moveTo>
                <a:lnTo>
                  <a:pt x="1598663" y="583694"/>
                </a:lnTo>
                <a:lnTo>
                  <a:pt x="1589519" y="588266"/>
                </a:lnTo>
                <a:lnTo>
                  <a:pt x="1580375" y="591314"/>
                </a:lnTo>
                <a:lnTo>
                  <a:pt x="1569720" y="594362"/>
                </a:lnTo>
                <a:lnTo>
                  <a:pt x="1571231" y="594362"/>
                </a:lnTo>
                <a:lnTo>
                  <a:pt x="1571231" y="614552"/>
                </a:lnTo>
                <a:lnTo>
                  <a:pt x="1574279" y="614174"/>
                </a:lnTo>
                <a:lnTo>
                  <a:pt x="1586471" y="611126"/>
                </a:lnTo>
                <a:lnTo>
                  <a:pt x="1598663" y="605902"/>
                </a:lnTo>
                <a:close/>
              </a:path>
              <a:path w="1671954" h="615950">
                <a:moveTo>
                  <a:pt x="1598663" y="34178"/>
                </a:moveTo>
                <a:lnTo>
                  <a:pt x="1598663" y="33525"/>
                </a:lnTo>
                <a:lnTo>
                  <a:pt x="1597139" y="33525"/>
                </a:lnTo>
                <a:lnTo>
                  <a:pt x="1598663" y="34178"/>
                </a:lnTo>
                <a:close/>
              </a:path>
              <a:path w="1671954" h="615950">
                <a:moveTo>
                  <a:pt x="1607820" y="577585"/>
                </a:moveTo>
                <a:lnTo>
                  <a:pt x="1597139" y="583694"/>
                </a:lnTo>
                <a:lnTo>
                  <a:pt x="1598663" y="583694"/>
                </a:lnTo>
                <a:lnTo>
                  <a:pt x="1598663" y="605902"/>
                </a:lnTo>
                <a:lnTo>
                  <a:pt x="1606283" y="602640"/>
                </a:lnTo>
                <a:lnTo>
                  <a:pt x="1606283" y="579122"/>
                </a:lnTo>
                <a:lnTo>
                  <a:pt x="1607820" y="577585"/>
                </a:lnTo>
                <a:close/>
              </a:path>
              <a:path w="1671954" h="615950">
                <a:moveTo>
                  <a:pt x="1607820" y="39122"/>
                </a:moveTo>
                <a:lnTo>
                  <a:pt x="1607820" y="38100"/>
                </a:lnTo>
                <a:lnTo>
                  <a:pt x="1606283" y="38100"/>
                </a:lnTo>
                <a:lnTo>
                  <a:pt x="1607820" y="39122"/>
                </a:lnTo>
                <a:close/>
              </a:path>
              <a:path w="1671954" h="615950">
                <a:moveTo>
                  <a:pt x="1615440" y="597623"/>
                </a:moveTo>
                <a:lnTo>
                  <a:pt x="1615440" y="573026"/>
                </a:lnTo>
                <a:lnTo>
                  <a:pt x="1606283" y="579122"/>
                </a:lnTo>
                <a:lnTo>
                  <a:pt x="1606283" y="602640"/>
                </a:lnTo>
                <a:lnTo>
                  <a:pt x="1607820" y="601982"/>
                </a:lnTo>
                <a:lnTo>
                  <a:pt x="1615440" y="597623"/>
                </a:lnTo>
                <a:close/>
              </a:path>
              <a:path w="1671954" h="615950">
                <a:moveTo>
                  <a:pt x="1615440" y="45420"/>
                </a:moveTo>
                <a:lnTo>
                  <a:pt x="1615440" y="44190"/>
                </a:lnTo>
                <a:lnTo>
                  <a:pt x="1613903" y="44190"/>
                </a:lnTo>
                <a:lnTo>
                  <a:pt x="1615440" y="45420"/>
                </a:lnTo>
                <a:close/>
              </a:path>
              <a:path w="1671954" h="615950">
                <a:moveTo>
                  <a:pt x="1629143" y="586742"/>
                </a:moveTo>
                <a:lnTo>
                  <a:pt x="1629143" y="557786"/>
                </a:lnTo>
                <a:lnTo>
                  <a:pt x="1621523" y="566930"/>
                </a:lnTo>
                <a:lnTo>
                  <a:pt x="1621523" y="565406"/>
                </a:lnTo>
                <a:lnTo>
                  <a:pt x="1613903" y="573026"/>
                </a:lnTo>
                <a:lnTo>
                  <a:pt x="1615440" y="573026"/>
                </a:lnTo>
                <a:lnTo>
                  <a:pt x="1615440" y="597623"/>
                </a:lnTo>
                <a:lnTo>
                  <a:pt x="1618475" y="595886"/>
                </a:lnTo>
                <a:lnTo>
                  <a:pt x="1627619" y="588266"/>
                </a:lnTo>
                <a:lnTo>
                  <a:pt x="1629143" y="586742"/>
                </a:lnTo>
                <a:close/>
              </a:path>
              <a:path w="1671954" h="615950">
                <a:moveTo>
                  <a:pt x="1629143" y="59813"/>
                </a:moveTo>
                <a:lnTo>
                  <a:pt x="1629143" y="57908"/>
                </a:lnTo>
                <a:lnTo>
                  <a:pt x="1627619" y="57908"/>
                </a:lnTo>
                <a:lnTo>
                  <a:pt x="1629143" y="59813"/>
                </a:lnTo>
                <a:close/>
              </a:path>
              <a:path w="1671954" h="615950">
                <a:moveTo>
                  <a:pt x="1639811" y="576074"/>
                </a:moveTo>
                <a:lnTo>
                  <a:pt x="1639811" y="542546"/>
                </a:lnTo>
                <a:lnTo>
                  <a:pt x="1633715" y="551690"/>
                </a:lnTo>
                <a:lnTo>
                  <a:pt x="1633715" y="550166"/>
                </a:lnTo>
                <a:lnTo>
                  <a:pt x="1627619" y="559310"/>
                </a:lnTo>
                <a:lnTo>
                  <a:pt x="1629143" y="557786"/>
                </a:lnTo>
                <a:lnTo>
                  <a:pt x="1629143" y="586742"/>
                </a:lnTo>
                <a:lnTo>
                  <a:pt x="1639811" y="576074"/>
                </a:lnTo>
                <a:close/>
              </a:path>
              <a:path w="1671954" h="615950">
                <a:moveTo>
                  <a:pt x="1639811" y="76685"/>
                </a:moveTo>
                <a:lnTo>
                  <a:pt x="1639811" y="74670"/>
                </a:lnTo>
                <a:lnTo>
                  <a:pt x="1638300" y="73148"/>
                </a:lnTo>
                <a:lnTo>
                  <a:pt x="1639811" y="76685"/>
                </a:lnTo>
                <a:close/>
              </a:path>
              <a:path w="1671954" h="615950">
                <a:moveTo>
                  <a:pt x="1647431" y="566924"/>
                </a:moveTo>
                <a:lnTo>
                  <a:pt x="1647431" y="524245"/>
                </a:lnTo>
                <a:lnTo>
                  <a:pt x="1642859" y="534926"/>
                </a:lnTo>
                <a:lnTo>
                  <a:pt x="1642859" y="533402"/>
                </a:lnTo>
                <a:lnTo>
                  <a:pt x="1638300" y="542546"/>
                </a:lnTo>
                <a:lnTo>
                  <a:pt x="1639811" y="542546"/>
                </a:lnTo>
                <a:lnTo>
                  <a:pt x="1639811" y="576074"/>
                </a:lnTo>
                <a:lnTo>
                  <a:pt x="1644383" y="571502"/>
                </a:lnTo>
                <a:lnTo>
                  <a:pt x="1647431" y="566924"/>
                </a:lnTo>
                <a:close/>
              </a:path>
              <a:path w="1671954" h="615950">
                <a:moveTo>
                  <a:pt x="1647431" y="96754"/>
                </a:moveTo>
                <a:lnTo>
                  <a:pt x="1647431" y="92966"/>
                </a:lnTo>
                <a:lnTo>
                  <a:pt x="1645920" y="91442"/>
                </a:lnTo>
                <a:lnTo>
                  <a:pt x="1647431" y="96754"/>
                </a:lnTo>
                <a:close/>
              </a:path>
              <a:path w="1671954" h="615950">
                <a:moveTo>
                  <a:pt x="1652003" y="559682"/>
                </a:moveTo>
                <a:lnTo>
                  <a:pt x="1652003" y="493765"/>
                </a:lnTo>
                <a:lnTo>
                  <a:pt x="1650479" y="505970"/>
                </a:lnTo>
                <a:lnTo>
                  <a:pt x="1650479" y="504446"/>
                </a:lnTo>
                <a:lnTo>
                  <a:pt x="1648955" y="515114"/>
                </a:lnTo>
                <a:lnTo>
                  <a:pt x="1648955" y="513590"/>
                </a:lnTo>
                <a:lnTo>
                  <a:pt x="1645920" y="524245"/>
                </a:lnTo>
                <a:lnTo>
                  <a:pt x="1647431" y="524245"/>
                </a:lnTo>
                <a:lnTo>
                  <a:pt x="1647431" y="566924"/>
                </a:lnTo>
                <a:lnTo>
                  <a:pt x="1650479" y="562345"/>
                </a:lnTo>
                <a:lnTo>
                  <a:pt x="1652003" y="55968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353043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Re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ti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ona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14</a:t>
            </a:fld>
            <a:endParaRPr spc="4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046211"/>
            <a:ext cx="4241800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-1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4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501650" marR="83185" lvl="1" indent="-228600">
              <a:lnSpc>
                <a:spcPts val="1450"/>
              </a:lnSpc>
              <a:spcBef>
                <a:spcPts val="52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060"/>
              </a:spcBef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-6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501650" marR="5080" lvl="1" indent="-228600">
              <a:lnSpc>
                <a:spcPts val="1450"/>
              </a:lnSpc>
              <a:spcBef>
                <a:spcPts val="52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r,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endParaRPr sz="1250">
              <a:latin typeface="Arial"/>
              <a:cs typeface="Arial"/>
            </a:endParaRPr>
          </a:p>
          <a:p>
            <a:pPr marL="501650" marR="248285" lvl="1" indent="-228600">
              <a:lnSpc>
                <a:spcPts val="1450"/>
              </a:lnSpc>
              <a:spcBef>
                <a:spcPts val="49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v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501650" marR="525780" lvl="1" indent="-228600">
              <a:lnSpc>
                <a:spcPts val="1460"/>
              </a:lnSpc>
              <a:spcBef>
                <a:spcPts val="47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4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501650" marR="727710" lvl="1" indent="-228600">
              <a:lnSpc>
                <a:spcPts val="1450"/>
              </a:lnSpc>
              <a:spcBef>
                <a:spcPts val="48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tte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6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6" name="object 6"/>
          <p:cNvSpPr/>
          <p:nvPr/>
        </p:nvSpPr>
        <p:spPr>
          <a:xfrm>
            <a:off x="8207235" y="1193274"/>
            <a:ext cx="1652270" cy="596265"/>
          </a:xfrm>
          <a:custGeom>
            <a:avLst/>
            <a:gdLst/>
            <a:ahLst/>
            <a:cxnLst/>
            <a:rect l="l" t="t" r="r" b="b"/>
            <a:pathLst>
              <a:path w="1652270" h="596264">
                <a:moveTo>
                  <a:pt x="1540764" y="595889"/>
                </a:moveTo>
                <a:lnTo>
                  <a:pt x="1540764" y="0"/>
                </a:lnTo>
                <a:lnTo>
                  <a:pt x="112788" y="0"/>
                </a:lnTo>
                <a:lnTo>
                  <a:pt x="70942" y="7937"/>
                </a:lnTo>
                <a:lnTo>
                  <a:pt x="36241" y="29643"/>
                </a:lnTo>
                <a:lnTo>
                  <a:pt x="11718" y="61958"/>
                </a:lnTo>
                <a:lnTo>
                  <a:pt x="412" y="101725"/>
                </a:lnTo>
                <a:lnTo>
                  <a:pt x="0" y="111257"/>
                </a:lnTo>
                <a:lnTo>
                  <a:pt x="0" y="483100"/>
                </a:lnTo>
                <a:lnTo>
                  <a:pt x="7566" y="523949"/>
                </a:lnTo>
                <a:lnTo>
                  <a:pt x="28394" y="558090"/>
                </a:lnTo>
                <a:lnTo>
                  <a:pt x="59675" y="582714"/>
                </a:lnTo>
                <a:lnTo>
                  <a:pt x="98600" y="595013"/>
                </a:lnTo>
                <a:lnTo>
                  <a:pt x="112788" y="595889"/>
                </a:lnTo>
                <a:lnTo>
                  <a:pt x="1540764" y="595889"/>
                </a:lnTo>
                <a:close/>
              </a:path>
              <a:path w="1652270" h="596264">
                <a:moveTo>
                  <a:pt x="1652028" y="483100"/>
                </a:moveTo>
                <a:lnTo>
                  <a:pt x="1652028" y="111257"/>
                </a:lnTo>
                <a:lnTo>
                  <a:pt x="1651924" y="106467"/>
                </a:lnTo>
                <a:lnTo>
                  <a:pt x="1642300" y="66067"/>
                </a:lnTo>
                <a:lnTo>
                  <a:pt x="1622381" y="36018"/>
                </a:lnTo>
                <a:lnTo>
                  <a:pt x="1622381" y="559648"/>
                </a:lnTo>
                <a:lnTo>
                  <a:pt x="1644090" y="524946"/>
                </a:lnTo>
                <a:lnTo>
                  <a:pt x="1652028" y="483100"/>
                </a:lnTo>
                <a:close/>
              </a:path>
            </a:pathLst>
          </a:custGeom>
          <a:solidFill>
            <a:srgbClr val="2B4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8104" y="1182608"/>
            <a:ext cx="1671955" cy="615950"/>
          </a:xfrm>
          <a:custGeom>
            <a:avLst/>
            <a:gdLst/>
            <a:ahLst/>
            <a:cxnLst/>
            <a:rect l="l" t="t" r="r" b="b"/>
            <a:pathLst>
              <a:path w="1671954" h="615950">
                <a:moveTo>
                  <a:pt x="1671815" y="495302"/>
                </a:moveTo>
                <a:lnTo>
                  <a:pt x="1671815" y="121922"/>
                </a:lnTo>
                <a:lnTo>
                  <a:pt x="1668780" y="97525"/>
                </a:lnTo>
                <a:lnTo>
                  <a:pt x="1665719" y="86865"/>
                </a:lnTo>
                <a:lnTo>
                  <a:pt x="1662671" y="74670"/>
                </a:lnTo>
                <a:lnTo>
                  <a:pt x="1656575" y="64005"/>
                </a:lnTo>
                <a:lnTo>
                  <a:pt x="1650479" y="54862"/>
                </a:lnTo>
                <a:lnTo>
                  <a:pt x="1644383" y="44190"/>
                </a:lnTo>
                <a:lnTo>
                  <a:pt x="1635239" y="36570"/>
                </a:lnTo>
                <a:lnTo>
                  <a:pt x="1627619" y="28950"/>
                </a:lnTo>
                <a:lnTo>
                  <a:pt x="1618475" y="21330"/>
                </a:lnTo>
                <a:lnTo>
                  <a:pt x="1574279" y="3045"/>
                </a:lnTo>
                <a:lnTo>
                  <a:pt x="1549895" y="0"/>
                </a:lnTo>
                <a:lnTo>
                  <a:pt x="120383" y="0"/>
                </a:lnTo>
                <a:lnTo>
                  <a:pt x="63995" y="15240"/>
                </a:lnTo>
                <a:lnTo>
                  <a:pt x="27419" y="44190"/>
                </a:lnTo>
                <a:lnTo>
                  <a:pt x="4559" y="86865"/>
                </a:lnTo>
                <a:lnTo>
                  <a:pt x="0" y="109730"/>
                </a:lnTo>
                <a:lnTo>
                  <a:pt x="0" y="507494"/>
                </a:lnTo>
                <a:lnTo>
                  <a:pt x="1511" y="519686"/>
                </a:lnTo>
                <a:lnTo>
                  <a:pt x="4559" y="530354"/>
                </a:lnTo>
                <a:lnTo>
                  <a:pt x="13703" y="551690"/>
                </a:lnTo>
                <a:lnTo>
                  <a:pt x="19799" y="562345"/>
                </a:lnTo>
                <a:lnTo>
                  <a:pt x="19799" y="112765"/>
                </a:lnTo>
                <a:lnTo>
                  <a:pt x="21323" y="107460"/>
                </a:lnTo>
                <a:lnTo>
                  <a:pt x="21323" y="102110"/>
                </a:lnTo>
                <a:lnTo>
                  <a:pt x="24371" y="91442"/>
                </a:lnTo>
                <a:lnTo>
                  <a:pt x="24371" y="92966"/>
                </a:lnTo>
                <a:lnTo>
                  <a:pt x="27419" y="82290"/>
                </a:lnTo>
                <a:lnTo>
                  <a:pt x="27419" y="83820"/>
                </a:lnTo>
                <a:lnTo>
                  <a:pt x="31991" y="73148"/>
                </a:lnTo>
                <a:lnTo>
                  <a:pt x="31991" y="74670"/>
                </a:lnTo>
                <a:lnTo>
                  <a:pt x="36563" y="67828"/>
                </a:lnTo>
                <a:lnTo>
                  <a:pt x="36563" y="65528"/>
                </a:lnTo>
                <a:lnTo>
                  <a:pt x="42659" y="57908"/>
                </a:lnTo>
                <a:lnTo>
                  <a:pt x="48755" y="51812"/>
                </a:lnTo>
                <a:lnTo>
                  <a:pt x="48755" y="50288"/>
                </a:lnTo>
                <a:lnTo>
                  <a:pt x="56375" y="45207"/>
                </a:lnTo>
                <a:lnTo>
                  <a:pt x="56375" y="44190"/>
                </a:lnTo>
                <a:lnTo>
                  <a:pt x="63995" y="39115"/>
                </a:lnTo>
                <a:lnTo>
                  <a:pt x="63995" y="38100"/>
                </a:lnTo>
                <a:lnTo>
                  <a:pt x="80759" y="29713"/>
                </a:lnTo>
                <a:lnTo>
                  <a:pt x="80759" y="28950"/>
                </a:lnTo>
                <a:lnTo>
                  <a:pt x="100571" y="23295"/>
                </a:lnTo>
                <a:lnTo>
                  <a:pt x="100571" y="22860"/>
                </a:lnTo>
                <a:lnTo>
                  <a:pt x="109715" y="21549"/>
                </a:lnTo>
                <a:lnTo>
                  <a:pt x="109715" y="21330"/>
                </a:lnTo>
                <a:lnTo>
                  <a:pt x="1560563" y="21330"/>
                </a:lnTo>
                <a:lnTo>
                  <a:pt x="1560563" y="21522"/>
                </a:lnTo>
                <a:lnTo>
                  <a:pt x="1571231" y="22860"/>
                </a:lnTo>
                <a:lnTo>
                  <a:pt x="1571231" y="23291"/>
                </a:lnTo>
                <a:lnTo>
                  <a:pt x="1580375" y="25905"/>
                </a:lnTo>
                <a:lnTo>
                  <a:pt x="1589519" y="28950"/>
                </a:lnTo>
                <a:lnTo>
                  <a:pt x="1598663" y="33525"/>
                </a:lnTo>
                <a:lnTo>
                  <a:pt x="1598663" y="34178"/>
                </a:lnTo>
                <a:lnTo>
                  <a:pt x="1607820" y="38100"/>
                </a:lnTo>
                <a:lnTo>
                  <a:pt x="1607820" y="39122"/>
                </a:lnTo>
                <a:lnTo>
                  <a:pt x="1615440" y="44190"/>
                </a:lnTo>
                <a:lnTo>
                  <a:pt x="1615440" y="45420"/>
                </a:lnTo>
                <a:lnTo>
                  <a:pt x="1621523" y="50288"/>
                </a:lnTo>
                <a:lnTo>
                  <a:pt x="1629143" y="57908"/>
                </a:lnTo>
                <a:lnTo>
                  <a:pt x="1629143" y="59813"/>
                </a:lnTo>
                <a:lnTo>
                  <a:pt x="1633715" y="65528"/>
                </a:lnTo>
                <a:lnTo>
                  <a:pt x="1639811" y="74670"/>
                </a:lnTo>
                <a:lnTo>
                  <a:pt x="1639811" y="76685"/>
                </a:lnTo>
                <a:lnTo>
                  <a:pt x="1642859" y="83820"/>
                </a:lnTo>
                <a:lnTo>
                  <a:pt x="1642859" y="82290"/>
                </a:lnTo>
                <a:lnTo>
                  <a:pt x="1647431" y="92966"/>
                </a:lnTo>
                <a:lnTo>
                  <a:pt x="1647431" y="96754"/>
                </a:lnTo>
                <a:lnTo>
                  <a:pt x="1648955" y="102110"/>
                </a:lnTo>
                <a:lnTo>
                  <a:pt x="1650479" y="112765"/>
                </a:lnTo>
                <a:lnTo>
                  <a:pt x="1650479" y="111254"/>
                </a:lnTo>
                <a:lnTo>
                  <a:pt x="1652003" y="123446"/>
                </a:lnTo>
                <a:lnTo>
                  <a:pt x="1652003" y="559682"/>
                </a:lnTo>
                <a:lnTo>
                  <a:pt x="1662671" y="541022"/>
                </a:lnTo>
                <a:lnTo>
                  <a:pt x="1668780" y="519686"/>
                </a:lnTo>
                <a:lnTo>
                  <a:pt x="1671815" y="495302"/>
                </a:lnTo>
                <a:close/>
              </a:path>
              <a:path w="1671954" h="615950">
                <a:moveTo>
                  <a:pt x="22860" y="515114"/>
                </a:moveTo>
                <a:lnTo>
                  <a:pt x="19799" y="504446"/>
                </a:lnTo>
                <a:lnTo>
                  <a:pt x="19799" y="562345"/>
                </a:lnTo>
                <a:lnTo>
                  <a:pt x="21323" y="564177"/>
                </a:lnTo>
                <a:lnTo>
                  <a:pt x="21323" y="513590"/>
                </a:lnTo>
                <a:lnTo>
                  <a:pt x="22860" y="515114"/>
                </a:lnTo>
                <a:close/>
              </a:path>
              <a:path w="1671954" h="615950">
                <a:moveTo>
                  <a:pt x="22860" y="102110"/>
                </a:moveTo>
                <a:lnTo>
                  <a:pt x="21323" y="102110"/>
                </a:lnTo>
                <a:lnTo>
                  <a:pt x="21323" y="107460"/>
                </a:lnTo>
                <a:lnTo>
                  <a:pt x="22860" y="102110"/>
                </a:lnTo>
                <a:close/>
              </a:path>
              <a:path w="1671954" h="615950">
                <a:moveTo>
                  <a:pt x="38100" y="551690"/>
                </a:moveTo>
                <a:lnTo>
                  <a:pt x="31991" y="542546"/>
                </a:lnTo>
                <a:lnTo>
                  <a:pt x="27419" y="533402"/>
                </a:lnTo>
                <a:lnTo>
                  <a:pt x="27419" y="534926"/>
                </a:lnTo>
                <a:lnTo>
                  <a:pt x="21323" y="513590"/>
                </a:lnTo>
                <a:lnTo>
                  <a:pt x="21323" y="564177"/>
                </a:lnTo>
                <a:lnTo>
                  <a:pt x="35039" y="580646"/>
                </a:lnTo>
                <a:lnTo>
                  <a:pt x="36563" y="581916"/>
                </a:lnTo>
                <a:lnTo>
                  <a:pt x="36563" y="550166"/>
                </a:lnTo>
                <a:lnTo>
                  <a:pt x="38100" y="551690"/>
                </a:lnTo>
                <a:close/>
              </a:path>
              <a:path w="1671954" h="615950">
                <a:moveTo>
                  <a:pt x="38100" y="65528"/>
                </a:moveTo>
                <a:lnTo>
                  <a:pt x="36563" y="65528"/>
                </a:lnTo>
                <a:lnTo>
                  <a:pt x="36563" y="67828"/>
                </a:lnTo>
                <a:lnTo>
                  <a:pt x="38100" y="65528"/>
                </a:lnTo>
                <a:close/>
              </a:path>
              <a:path w="1671954" h="615950">
                <a:moveTo>
                  <a:pt x="49586" y="566099"/>
                </a:moveTo>
                <a:lnTo>
                  <a:pt x="42659" y="557786"/>
                </a:lnTo>
                <a:lnTo>
                  <a:pt x="42659" y="559310"/>
                </a:lnTo>
                <a:lnTo>
                  <a:pt x="36563" y="550166"/>
                </a:lnTo>
                <a:lnTo>
                  <a:pt x="36563" y="581916"/>
                </a:lnTo>
                <a:lnTo>
                  <a:pt x="48755" y="592071"/>
                </a:lnTo>
                <a:lnTo>
                  <a:pt x="48755" y="565406"/>
                </a:lnTo>
                <a:lnTo>
                  <a:pt x="49586" y="566099"/>
                </a:lnTo>
                <a:close/>
              </a:path>
              <a:path w="1671954" h="615950">
                <a:moveTo>
                  <a:pt x="50279" y="50288"/>
                </a:moveTo>
                <a:lnTo>
                  <a:pt x="48755" y="50288"/>
                </a:lnTo>
                <a:lnTo>
                  <a:pt x="48755" y="51812"/>
                </a:lnTo>
                <a:lnTo>
                  <a:pt x="50279" y="50288"/>
                </a:lnTo>
                <a:close/>
              </a:path>
              <a:path w="1671954" h="615950">
                <a:moveTo>
                  <a:pt x="50279" y="566930"/>
                </a:moveTo>
                <a:lnTo>
                  <a:pt x="49586" y="566099"/>
                </a:lnTo>
                <a:lnTo>
                  <a:pt x="48755" y="565406"/>
                </a:lnTo>
                <a:lnTo>
                  <a:pt x="50279" y="566930"/>
                </a:lnTo>
                <a:close/>
              </a:path>
              <a:path w="1671954" h="615950">
                <a:moveTo>
                  <a:pt x="50279" y="593339"/>
                </a:moveTo>
                <a:lnTo>
                  <a:pt x="50279" y="566930"/>
                </a:lnTo>
                <a:lnTo>
                  <a:pt x="48755" y="565406"/>
                </a:lnTo>
                <a:lnTo>
                  <a:pt x="48755" y="592071"/>
                </a:lnTo>
                <a:lnTo>
                  <a:pt x="50279" y="593339"/>
                </a:lnTo>
                <a:close/>
              </a:path>
              <a:path w="1671954" h="615950">
                <a:moveTo>
                  <a:pt x="57899" y="573026"/>
                </a:moveTo>
                <a:lnTo>
                  <a:pt x="49586" y="566099"/>
                </a:lnTo>
                <a:lnTo>
                  <a:pt x="50279" y="566930"/>
                </a:lnTo>
                <a:lnTo>
                  <a:pt x="50279" y="593339"/>
                </a:lnTo>
                <a:lnTo>
                  <a:pt x="53340" y="595886"/>
                </a:lnTo>
                <a:lnTo>
                  <a:pt x="56375" y="597623"/>
                </a:lnTo>
                <a:lnTo>
                  <a:pt x="56375" y="573026"/>
                </a:lnTo>
                <a:lnTo>
                  <a:pt x="57899" y="573026"/>
                </a:lnTo>
                <a:close/>
              </a:path>
              <a:path w="1671954" h="615950">
                <a:moveTo>
                  <a:pt x="57899" y="44190"/>
                </a:moveTo>
                <a:lnTo>
                  <a:pt x="56375" y="44190"/>
                </a:lnTo>
                <a:lnTo>
                  <a:pt x="56375" y="45207"/>
                </a:lnTo>
                <a:lnTo>
                  <a:pt x="57899" y="44190"/>
                </a:lnTo>
                <a:close/>
              </a:path>
              <a:path w="1671954" h="615950">
                <a:moveTo>
                  <a:pt x="65519" y="602635"/>
                </a:moveTo>
                <a:lnTo>
                  <a:pt x="65519" y="579122"/>
                </a:lnTo>
                <a:lnTo>
                  <a:pt x="56375" y="573026"/>
                </a:lnTo>
                <a:lnTo>
                  <a:pt x="56375" y="597623"/>
                </a:lnTo>
                <a:lnTo>
                  <a:pt x="63995" y="601982"/>
                </a:lnTo>
                <a:lnTo>
                  <a:pt x="65519" y="602635"/>
                </a:lnTo>
                <a:close/>
              </a:path>
              <a:path w="1671954" h="615950">
                <a:moveTo>
                  <a:pt x="65519" y="38100"/>
                </a:moveTo>
                <a:lnTo>
                  <a:pt x="63995" y="38100"/>
                </a:lnTo>
                <a:lnTo>
                  <a:pt x="63995" y="39115"/>
                </a:lnTo>
                <a:lnTo>
                  <a:pt x="65519" y="38100"/>
                </a:lnTo>
                <a:close/>
              </a:path>
              <a:path w="1671954" h="615950">
                <a:moveTo>
                  <a:pt x="82283" y="588266"/>
                </a:moveTo>
                <a:lnTo>
                  <a:pt x="73139" y="583694"/>
                </a:lnTo>
                <a:lnTo>
                  <a:pt x="63995" y="577585"/>
                </a:lnTo>
                <a:lnTo>
                  <a:pt x="65519" y="579122"/>
                </a:lnTo>
                <a:lnTo>
                  <a:pt x="65519" y="602635"/>
                </a:lnTo>
                <a:lnTo>
                  <a:pt x="80759" y="609167"/>
                </a:lnTo>
                <a:lnTo>
                  <a:pt x="80759" y="588266"/>
                </a:lnTo>
                <a:lnTo>
                  <a:pt x="82283" y="588266"/>
                </a:lnTo>
                <a:close/>
              </a:path>
              <a:path w="1671954" h="615950">
                <a:moveTo>
                  <a:pt x="82283" y="28950"/>
                </a:moveTo>
                <a:lnTo>
                  <a:pt x="80759" y="28950"/>
                </a:lnTo>
                <a:lnTo>
                  <a:pt x="80759" y="29713"/>
                </a:lnTo>
                <a:lnTo>
                  <a:pt x="82283" y="28950"/>
                </a:lnTo>
                <a:close/>
              </a:path>
              <a:path w="1671954" h="615950">
                <a:moveTo>
                  <a:pt x="102095" y="594362"/>
                </a:moveTo>
                <a:lnTo>
                  <a:pt x="80759" y="588266"/>
                </a:lnTo>
                <a:lnTo>
                  <a:pt x="80759" y="609167"/>
                </a:lnTo>
                <a:lnTo>
                  <a:pt x="85331" y="611126"/>
                </a:lnTo>
                <a:lnTo>
                  <a:pt x="97523" y="614174"/>
                </a:lnTo>
                <a:lnTo>
                  <a:pt x="100571" y="614606"/>
                </a:lnTo>
                <a:lnTo>
                  <a:pt x="100571" y="594362"/>
                </a:lnTo>
                <a:lnTo>
                  <a:pt x="102095" y="594362"/>
                </a:lnTo>
                <a:close/>
              </a:path>
              <a:path w="1671954" h="615950">
                <a:moveTo>
                  <a:pt x="102095" y="22860"/>
                </a:moveTo>
                <a:lnTo>
                  <a:pt x="100571" y="22860"/>
                </a:lnTo>
                <a:lnTo>
                  <a:pt x="100571" y="23295"/>
                </a:lnTo>
                <a:lnTo>
                  <a:pt x="102095" y="22860"/>
                </a:lnTo>
                <a:close/>
              </a:path>
              <a:path w="1671954" h="615950">
                <a:moveTo>
                  <a:pt x="111239" y="595886"/>
                </a:moveTo>
                <a:lnTo>
                  <a:pt x="100571" y="594362"/>
                </a:lnTo>
                <a:lnTo>
                  <a:pt x="100571" y="614606"/>
                </a:lnTo>
                <a:lnTo>
                  <a:pt x="108191" y="615685"/>
                </a:lnTo>
                <a:lnTo>
                  <a:pt x="109715" y="615685"/>
                </a:lnTo>
                <a:lnTo>
                  <a:pt x="109715" y="595886"/>
                </a:lnTo>
                <a:lnTo>
                  <a:pt x="111239" y="595886"/>
                </a:lnTo>
                <a:close/>
              </a:path>
              <a:path w="1671954" h="615950">
                <a:moveTo>
                  <a:pt x="111239" y="21330"/>
                </a:moveTo>
                <a:lnTo>
                  <a:pt x="109715" y="21330"/>
                </a:lnTo>
                <a:lnTo>
                  <a:pt x="109715" y="21549"/>
                </a:lnTo>
                <a:lnTo>
                  <a:pt x="111239" y="21330"/>
                </a:lnTo>
                <a:close/>
              </a:path>
              <a:path w="1671954" h="615950">
                <a:moveTo>
                  <a:pt x="1560563" y="615685"/>
                </a:moveTo>
                <a:lnTo>
                  <a:pt x="1560563" y="595886"/>
                </a:lnTo>
                <a:lnTo>
                  <a:pt x="109715" y="595886"/>
                </a:lnTo>
                <a:lnTo>
                  <a:pt x="109715" y="615685"/>
                </a:lnTo>
                <a:lnTo>
                  <a:pt x="1560563" y="615685"/>
                </a:lnTo>
                <a:close/>
              </a:path>
              <a:path w="1671954" h="615950">
                <a:moveTo>
                  <a:pt x="1560563" y="21522"/>
                </a:moveTo>
                <a:lnTo>
                  <a:pt x="1560563" y="21330"/>
                </a:lnTo>
                <a:lnTo>
                  <a:pt x="1559039" y="21330"/>
                </a:lnTo>
                <a:lnTo>
                  <a:pt x="1560563" y="21522"/>
                </a:lnTo>
                <a:close/>
              </a:path>
              <a:path w="1671954" h="615950">
                <a:moveTo>
                  <a:pt x="1571231" y="614552"/>
                </a:moveTo>
                <a:lnTo>
                  <a:pt x="1571231" y="594362"/>
                </a:lnTo>
                <a:lnTo>
                  <a:pt x="1559039" y="595886"/>
                </a:lnTo>
                <a:lnTo>
                  <a:pt x="1560563" y="595886"/>
                </a:lnTo>
                <a:lnTo>
                  <a:pt x="1560563" y="615685"/>
                </a:lnTo>
                <a:lnTo>
                  <a:pt x="1562100" y="615685"/>
                </a:lnTo>
                <a:lnTo>
                  <a:pt x="1571231" y="614552"/>
                </a:lnTo>
                <a:close/>
              </a:path>
              <a:path w="1671954" h="615950">
                <a:moveTo>
                  <a:pt x="1571231" y="23291"/>
                </a:moveTo>
                <a:lnTo>
                  <a:pt x="1571231" y="22860"/>
                </a:lnTo>
                <a:lnTo>
                  <a:pt x="1569720" y="22860"/>
                </a:lnTo>
                <a:lnTo>
                  <a:pt x="1571231" y="23291"/>
                </a:lnTo>
                <a:close/>
              </a:path>
              <a:path w="1671954" h="615950">
                <a:moveTo>
                  <a:pt x="1598663" y="605902"/>
                </a:moveTo>
                <a:lnTo>
                  <a:pt x="1598663" y="583694"/>
                </a:lnTo>
                <a:lnTo>
                  <a:pt x="1589519" y="588266"/>
                </a:lnTo>
                <a:lnTo>
                  <a:pt x="1580375" y="591314"/>
                </a:lnTo>
                <a:lnTo>
                  <a:pt x="1569720" y="594362"/>
                </a:lnTo>
                <a:lnTo>
                  <a:pt x="1571231" y="594362"/>
                </a:lnTo>
                <a:lnTo>
                  <a:pt x="1571231" y="614552"/>
                </a:lnTo>
                <a:lnTo>
                  <a:pt x="1574279" y="614174"/>
                </a:lnTo>
                <a:lnTo>
                  <a:pt x="1586471" y="611126"/>
                </a:lnTo>
                <a:lnTo>
                  <a:pt x="1598663" y="605902"/>
                </a:lnTo>
                <a:close/>
              </a:path>
              <a:path w="1671954" h="615950">
                <a:moveTo>
                  <a:pt x="1598663" y="34178"/>
                </a:moveTo>
                <a:lnTo>
                  <a:pt x="1598663" y="33525"/>
                </a:lnTo>
                <a:lnTo>
                  <a:pt x="1597139" y="33525"/>
                </a:lnTo>
                <a:lnTo>
                  <a:pt x="1598663" y="34178"/>
                </a:lnTo>
                <a:close/>
              </a:path>
              <a:path w="1671954" h="615950">
                <a:moveTo>
                  <a:pt x="1607820" y="577585"/>
                </a:moveTo>
                <a:lnTo>
                  <a:pt x="1597139" y="583694"/>
                </a:lnTo>
                <a:lnTo>
                  <a:pt x="1598663" y="583694"/>
                </a:lnTo>
                <a:lnTo>
                  <a:pt x="1598663" y="605902"/>
                </a:lnTo>
                <a:lnTo>
                  <a:pt x="1606283" y="602640"/>
                </a:lnTo>
                <a:lnTo>
                  <a:pt x="1606283" y="579122"/>
                </a:lnTo>
                <a:lnTo>
                  <a:pt x="1607820" y="577585"/>
                </a:lnTo>
                <a:close/>
              </a:path>
              <a:path w="1671954" h="615950">
                <a:moveTo>
                  <a:pt x="1607820" y="39122"/>
                </a:moveTo>
                <a:lnTo>
                  <a:pt x="1607820" y="38100"/>
                </a:lnTo>
                <a:lnTo>
                  <a:pt x="1606283" y="38100"/>
                </a:lnTo>
                <a:lnTo>
                  <a:pt x="1607820" y="39122"/>
                </a:lnTo>
                <a:close/>
              </a:path>
              <a:path w="1671954" h="615950">
                <a:moveTo>
                  <a:pt x="1615440" y="597623"/>
                </a:moveTo>
                <a:lnTo>
                  <a:pt x="1615440" y="573026"/>
                </a:lnTo>
                <a:lnTo>
                  <a:pt x="1606283" y="579122"/>
                </a:lnTo>
                <a:lnTo>
                  <a:pt x="1606283" y="602640"/>
                </a:lnTo>
                <a:lnTo>
                  <a:pt x="1607820" y="601982"/>
                </a:lnTo>
                <a:lnTo>
                  <a:pt x="1615440" y="597623"/>
                </a:lnTo>
                <a:close/>
              </a:path>
              <a:path w="1671954" h="615950">
                <a:moveTo>
                  <a:pt x="1615440" y="45420"/>
                </a:moveTo>
                <a:lnTo>
                  <a:pt x="1615440" y="44190"/>
                </a:lnTo>
                <a:lnTo>
                  <a:pt x="1613903" y="44190"/>
                </a:lnTo>
                <a:lnTo>
                  <a:pt x="1615440" y="45420"/>
                </a:lnTo>
                <a:close/>
              </a:path>
              <a:path w="1671954" h="615950">
                <a:moveTo>
                  <a:pt x="1629143" y="586742"/>
                </a:moveTo>
                <a:lnTo>
                  <a:pt x="1629143" y="557786"/>
                </a:lnTo>
                <a:lnTo>
                  <a:pt x="1621523" y="566930"/>
                </a:lnTo>
                <a:lnTo>
                  <a:pt x="1621523" y="565406"/>
                </a:lnTo>
                <a:lnTo>
                  <a:pt x="1613903" y="573026"/>
                </a:lnTo>
                <a:lnTo>
                  <a:pt x="1615440" y="573026"/>
                </a:lnTo>
                <a:lnTo>
                  <a:pt x="1615440" y="597623"/>
                </a:lnTo>
                <a:lnTo>
                  <a:pt x="1618475" y="595886"/>
                </a:lnTo>
                <a:lnTo>
                  <a:pt x="1627619" y="588266"/>
                </a:lnTo>
                <a:lnTo>
                  <a:pt x="1629143" y="586742"/>
                </a:lnTo>
                <a:close/>
              </a:path>
              <a:path w="1671954" h="615950">
                <a:moveTo>
                  <a:pt x="1629143" y="59813"/>
                </a:moveTo>
                <a:lnTo>
                  <a:pt x="1629143" y="57908"/>
                </a:lnTo>
                <a:lnTo>
                  <a:pt x="1627619" y="57908"/>
                </a:lnTo>
                <a:lnTo>
                  <a:pt x="1629143" y="59813"/>
                </a:lnTo>
                <a:close/>
              </a:path>
              <a:path w="1671954" h="615950">
                <a:moveTo>
                  <a:pt x="1639811" y="576074"/>
                </a:moveTo>
                <a:lnTo>
                  <a:pt x="1639811" y="542546"/>
                </a:lnTo>
                <a:lnTo>
                  <a:pt x="1633715" y="551690"/>
                </a:lnTo>
                <a:lnTo>
                  <a:pt x="1633715" y="550166"/>
                </a:lnTo>
                <a:lnTo>
                  <a:pt x="1627619" y="559310"/>
                </a:lnTo>
                <a:lnTo>
                  <a:pt x="1629143" y="557786"/>
                </a:lnTo>
                <a:lnTo>
                  <a:pt x="1629143" y="586742"/>
                </a:lnTo>
                <a:lnTo>
                  <a:pt x="1639811" y="576074"/>
                </a:lnTo>
                <a:close/>
              </a:path>
              <a:path w="1671954" h="615950">
                <a:moveTo>
                  <a:pt x="1639811" y="76685"/>
                </a:moveTo>
                <a:lnTo>
                  <a:pt x="1639811" y="74670"/>
                </a:lnTo>
                <a:lnTo>
                  <a:pt x="1638300" y="73148"/>
                </a:lnTo>
                <a:lnTo>
                  <a:pt x="1639811" y="76685"/>
                </a:lnTo>
                <a:close/>
              </a:path>
              <a:path w="1671954" h="615950">
                <a:moveTo>
                  <a:pt x="1647431" y="566924"/>
                </a:moveTo>
                <a:lnTo>
                  <a:pt x="1647431" y="524245"/>
                </a:lnTo>
                <a:lnTo>
                  <a:pt x="1642859" y="534926"/>
                </a:lnTo>
                <a:lnTo>
                  <a:pt x="1642859" y="533402"/>
                </a:lnTo>
                <a:lnTo>
                  <a:pt x="1638300" y="542546"/>
                </a:lnTo>
                <a:lnTo>
                  <a:pt x="1639811" y="542546"/>
                </a:lnTo>
                <a:lnTo>
                  <a:pt x="1639811" y="576074"/>
                </a:lnTo>
                <a:lnTo>
                  <a:pt x="1644383" y="571502"/>
                </a:lnTo>
                <a:lnTo>
                  <a:pt x="1647431" y="566924"/>
                </a:lnTo>
                <a:close/>
              </a:path>
              <a:path w="1671954" h="615950">
                <a:moveTo>
                  <a:pt x="1647431" y="96754"/>
                </a:moveTo>
                <a:lnTo>
                  <a:pt x="1647431" y="92966"/>
                </a:lnTo>
                <a:lnTo>
                  <a:pt x="1645920" y="91442"/>
                </a:lnTo>
                <a:lnTo>
                  <a:pt x="1647431" y="96754"/>
                </a:lnTo>
                <a:close/>
              </a:path>
              <a:path w="1671954" h="615950">
                <a:moveTo>
                  <a:pt x="1652003" y="559682"/>
                </a:moveTo>
                <a:lnTo>
                  <a:pt x="1652003" y="493765"/>
                </a:lnTo>
                <a:lnTo>
                  <a:pt x="1650479" y="505970"/>
                </a:lnTo>
                <a:lnTo>
                  <a:pt x="1650479" y="504446"/>
                </a:lnTo>
                <a:lnTo>
                  <a:pt x="1648955" y="515114"/>
                </a:lnTo>
                <a:lnTo>
                  <a:pt x="1648955" y="513590"/>
                </a:lnTo>
                <a:lnTo>
                  <a:pt x="1645920" y="524245"/>
                </a:lnTo>
                <a:lnTo>
                  <a:pt x="1647431" y="524245"/>
                </a:lnTo>
                <a:lnTo>
                  <a:pt x="1647431" y="566924"/>
                </a:lnTo>
                <a:lnTo>
                  <a:pt x="1650479" y="562345"/>
                </a:lnTo>
                <a:lnTo>
                  <a:pt x="1652003" y="55968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53043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Re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ti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ona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15</a:t>
            </a:fld>
            <a:endParaRPr spc="4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66438"/>
              </p:ext>
            </p:extLst>
          </p:nvPr>
        </p:nvGraphicFramePr>
        <p:xfrm>
          <a:off x="5108461" y="2304289"/>
          <a:ext cx="4797539" cy="4020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775"/>
                <a:gridCol w="4207764"/>
              </a:tblGrid>
              <a:tr h="365760">
                <a:tc>
                  <a:txBody>
                    <a:bodyPr/>
                    <a:lstStyle/>
                    <a:p>
                      <a:pPr marL="67945" marR="100330">
                        <a:lnSpc>
                          <a:spcPct val="101099"/>
                        </a:lnSpc>
                        <a:spcBef>
                          <a:spcPts val="245"/>
                        </a:spcBef>
                      </a:pP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3N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fie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fie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(s)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EK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66420">
                        <a:lnSpc>
                          <a:spcPct val="103499"/>
                        </a:lnSpc>
                        <a:spcBef>
                          <a:spcPts val="2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ncement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hen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 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site key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fie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339852">
                <a:tc>
                  <a:txBody>
                    <a:bodyPr/>
                    <a:lstStyle/>
                    <a:p>
                      <a:pPr marR="13525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BCN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80390">
                        <a:lnSpc>
                          <a:spcPct val="103499"/>
                        </a:lnSpc>
                        <a:spcBef>
                          <a:spcPts val="2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yce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eve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ete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min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(fie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sed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ete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mine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fie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abl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1011923">
                <a:tc>
                  <a:txBody>
                    <a:bodyPr/>
                    <a:lstStyle/>
                    <a:p>
                      <a:pPr marR="17780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4N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36525">
                        <a:lnSpc>
                          <a:spcPct val="103499"/>
                        </a:lnSpc>
                        <a:spcBef>
                          <a:spcPts val="2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MV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ncti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sin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gl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efined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→→Y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R(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X,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),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ted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 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es.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 marR="156210">
                        <a:lnSpc>
                          <a:spcPct val="103499"/>
                        </a:lnSpc>
                      </a:pPr>
                      <a:r>
                        <a:rPr sz="85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eve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ivi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→→Y)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25" baseline="30303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825" spc="-75" baseline="3030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(c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ncti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encies),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1010424">
                <a:tc>
                  <a:txBody>
                    <a:bodyPr/>
                    <a:lstStyle/>
                    <a:p>
                      <a:pPr marL="111760" marR="107950" indent="69850">
                        <a:lnSpc>
                          <a:spcPct val="103499"/>
                        </a:lnSpc>
                        <a:spcBef>
                          <a:spcPts val="225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5N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(PJ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91135">
                        <a:lnSpc>
                          <a:spcPct val="105300"/>
                        </a:lnSpc>
                        <a:spcBef>
                          <a:spcPts val="20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(P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oject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(JD)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exist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75" spc="3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5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75" spc="3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5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ver</a:t>
                      </a:r>
                      <a:r>
                        <a:rPr sz="1275" spc="3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75" spc="44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75" spc="22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75" spc="52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75" spc="37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R;</a:t>
                      </a:r>
                      <a:r>
                        <a:rPr sz="1275" spc="3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75" spc="37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5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75" spc="3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5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75" spc="6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siti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1275" spc="-15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(A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,B,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C)</a:t>
                      </a:r>
                      <a:r>
                        <a:rPr sz="1275" spc="22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75" spc="3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R2(C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D)</a:t>
                      </a:r>
                      <a:r>
                        <a:rPr sz="1275" spc="22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spc="3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iven</a:t>
                      </a:r>
                      <a:r>
                        <a:rPr sz="1275" spc="22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75" spc="37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R(A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,B,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D).</a:t>
                      </a:r>
                      <a:endParaRPr sz="1275" baseline="3267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7945" marR="287655">
                        <a:lnSpc>
                          <a:spcPct val="103499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eve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nse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(c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te)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keys. </a:t>
                      </a:r>
                      <a:r>
                        <a:rPr sz="1275" spc="6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75" spc="22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is,</a:t>
                      </a:r>
                      <a:r>
                        <a:rPr sz="1275" spc="15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75" spc="15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eve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75" spc="60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ivi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75" spc="15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75" spc="22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ency</a:t>
                      </a:r>
                      <a:r>
                        <a:rPr sz="1275" spc="44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(R</a:t>
                      </a:r>
                      <a:r>
                        <a:rPr sz="55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R3)</a:t>
                      </a:r>
                      <a:r>
                        <a:rPr sz="1275" spc="7" baseline="326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75" spc="-7" baseline="3267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75" baseline="3267" dirty="0">
                          <a:latin typeface="Arial"/>
                          <a:cs typeface="Arial"/>
                        </a:rPr>
                        <a:t>ch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sed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Rj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DK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96215">
                        <a:lnSpc>
                          <a:spcPct val="103499"/>
                        </a:lnSpc>
                        <a:spcBef>
                          <a:spcPts val="2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(D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abl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nst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ints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ther 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nst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ints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nst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ints.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R="17780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6N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87630">
                        <a:lnSpc>
                          <a:spcPct val="103499"/>
                        </a:lnSpc>
                        <a:spcBef>
                          <a:spcPts val="2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aba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abl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ivi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encies.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 is,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abl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gr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n,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gr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ess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1.</a:t>
                      </a: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34804"/>
              </p:ext>
            </p:extLst>
          </p:nvPr>
        </p:nvGraphicFramePr>
        <p:xfrm>
          <a:off x="307846" y="5257800"/>
          <a:ext cx="4494281" cy="999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785"/>
                <a:gridCol w="3904496"/>
              </a:tblGrid>
              <a:tr h="365760">
                <a:tc>
                  <a:txBody>
                    <a:bodyPr/>
                    <a:lstStyle/>
                    <a:p>
                      <a:pPr marL="67945" marR="100330">
                        <a:lnSpc>
                          <a:spcPct val="101099"/>
                        </a:lnSpc>
                        <a:spcBef>
                          <a:spcPts val="245"/>
                        </a:spcBef>
                      </a:pP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1N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recor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ted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2N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3189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ey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nee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eterm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ne the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va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of the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-k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ey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501874"/>
            <a:ext cx="3934460" cy="130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-8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25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i="1" spc="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i="1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i="1" spc="9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i="1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i="1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i="1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748665" marR="5080" lvl="2" indent="-182880">
              <a:lnSpc>
                <a:spcPts val="1630"/>
              </a:lnSpc>
              <a:spcBef>
                <a:spcPts val="695"/>
              </a:spcBef>
              <a:buSzPct val="79310"/>
              <a:buFont typeface="Microsoft Sans Serif"/>
              <a:buChar char="▪"/>
              <a:tabLst>
                <a:tab pos="749300" algn="l"/>
              </a:tabLst>
            </a:pP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)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e.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45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i="1" spc="-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i="1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i="1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i="1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i="1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i="1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i="1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620" y="3868394"/>
            <a:ext cx="3952240" cy="238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 marR="338455" indent="-182880">
              <a:lnSpc>
                <a:spcPts val="1630"/>
              </a:lnSpc>
              <a:buSzPct val="79310"/>
              <a:buFont typeface="Microsoft Sans Serif"/>
              <a:buChar char="▪"/>
              <a:tabLst>
                <a:tab pos="488315" algn="l"/>
              </a:tabLst>
            </a:pPr>
            <a:r>
              <a:rPr sz="1450" spc="-4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e.</a:t>
            </a:r>
            <a:endParaRPr sz="14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SzPct val="82142"/>
              <a:buFont typeface="Microsoft Sans Serif"/>
              <a:buChar char="▪"/>
              <a:tabLst>
                <a:tab pos="241300" algn="l"/>
              </a:tabLst>
            </a:pPr>
            <a:r>
              <a:rPr sz="1400" i="1" spc="4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i="1" spc="7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i="1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i="1" spc="8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i="1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i="1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i="1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i="1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i="1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487680" marR="86360" lvl="1" indent="-182880">
              <a:lnSpc>
                <a:spcPct val="95800"/>
              </a:lnSpc>
              <a:spcBef>
                <a:spcPts val="610"/>
              </a:spcBef>
              <a:buSzPct val="79310"/>
              <a:buFont typeface="Microsoft Sans Serif"/>
              <a:buChar char="▪"/>
              <a:tabLst>
                <a:tab pos="488315" algn="l"/>
              </a:tabLst>
            </a:pP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h 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;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le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ey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SzPct val="79310"/>
              <a:buFont typeface="Microsoft Sans Serif"/>
              <a:buChar char="▪"/>
              <a:tabLst>
                <a:tab pos="241300" algn="l"/>
              </a:tabLst>
            </a:pPr>
            <a:r>
              <a:rPr sz="1450" i="1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i="1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i="1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i="1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i="1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i="1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i="1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i="1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endParaRPr sz="1450">
              <a:latin typeface="Arial"/>
              <a:cs typeface="Arial"/>
            </a:endParaRPr>
          </a:p>
          <a:p>
            <a:pPr marL="487680" marR="5080" lvl="1" indent="-182880">
              <a:lnSpc>
                <a:spcPct val="94300"/>
              </a:lnSpc>
              <a:spcBef>
                <a:spcPts val="685"/>
              </a:spcBef>
              <a:buSzPct val="82142"/>
              <a:buFont typeface="Microsoft Sans Serif"/>
              <a:buChar char="▪"/>
              <a:tabLst>
                <a:tab pos="488315" algn="l"/>
              </a:tabLst>
            </a:pP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un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ely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; 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ey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6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8207235" y="1193274"/>
            <a:ext cx="1652270" cy="596265"/>
          </a:xfrm>
          <a:custGeom>
            <a:avLst/>
            <a:gdLst/>
            <a:ahLst/>
            <a:cxnLst/>
            <a:rect l="l" t="t" r="r" b="b"/>
            <a:pathLst>
              <a:path w="1652270" h="596264">
                <a:moveTo>
                  <a:pt x="1540764" y="595889"/>
                </a:moveTo>
                <a:lnTo>
                  <a:pt x="1540764" y="0"/>
                </a:lnTo>
                <a:lnTo>
                  <a:pt x="112788" y="0"/>
                </a:lnTo>
                <a:lnTo>
                  <a:pt x="70942" y="7937"/>
                </a:lnTo>
                <a:lnTo>
                  <a:pt x="36241" y="29643"/>
                </a:lnTo>
                <a:lnTo>
                  <a:pt x="11718" y="61958"/>
                </a:lnTo>
                <a:lnTo>
                  <a:pt x="412" y="101725"/>
                </a:lnTo>
                <a:lnTo>
                  <a:pt x="0" y="111257"/>
                </a:lnTo>
                <a:lnTo>
                  <a:pt x="0" y="483100"/>
                </a:lnTo>
                <a:lnTo>
                  <a:pt x="7566" y="523949"/>
                </a:lnTo>
                <a:lnTo>
                  <a:pt x="28394" y="558090"/>
                </a:lnTo>
                <a:lnTo>
                  <a:pt x="59675" y="582714"/>
                </a:lnTo>
                <a:lnTo>
                  <a:pt x="98600" y="595013"/>
                </a:lnTo>
                <a:lnTo>
                  <a:pt x="112788" y="595889"/>
                </a:lnTo>
                <a:lnTo>
                  <a:pt x="1540764" y="595889"/>
                </a:lnTo>
                <a:close/>
              </a:path>
              <a:path w="1652270" h="596264">
                <a:moveTo>
                  <a:pt x="1652028" y="483100"/>
                </a:moveTo>
                <a:lnTo>
                  <a:pt x="1652028" y="111257"/>
                </a:lnTo>
                <a:lnTo>
                  <a:pt x="1651924" y="106467"/>
                </a:lnTo>
                <a:lnTo>
                  <a:pt x="1642300" y="66067"/>
                </a:lnTo>
                <a:lnTo>
                  <a:pt x="1622381" y="36018"/>
                </a:lnTo>
                <a:lnTo>
                  <a:pt x="1622381" y="559648"/>
                </a:lnTo>
                <a:lnTo>
                  <a:pt x="1644090" y="524946"/>
                </a:lnTo>
                <a:lnTo>
                  <a:pt x="1652028" y="483100"/>
                </a:lnTo>
                <a:close/>
              </a:path>
            </a:pathLst>
          </a:custGeom>
          <a:solidFill>
            <a:srgbClr val="2B4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8104" y="1182608"/>
            <a:ext cx="1671955" cy="615950"/>
          </a:xfrm>
          <a:custGeom>
            <a:avLst/>
            <a:gdLst/>
            <a:ahLst/>
            <a:cxnLst/>
            <a:rect l="l" t="t" r="r" b="b"/>
            <a:pathLst>
              <a:path w="1671954" h="615950">
                <a:moveTo>
                  <a:pt x="1671815" y="495302"/>
                </a:moveTo>
                <a:lnTo>
                  <a:pt x="1671815" y="121922"/>
                </a:lnTo>
                <a:lnTo>
                  <a:pt x="1668780" y="97525"/>
                </a:lnTo>
                <a:lnTo>
                  <a:pt x="1665719" y="86865"/>
                </a:lnTo>
                <a:lnTo>
                  <a:pt x="1662671" y="74670"/>
                </a:lnTo>
                <a:lnTo>
                  <a:pt x="1656575" y="64005"/>
                </a:lnTo>
                <a:lnTo>
                  <a:pt x="1650479" y="54862"/>
                </a:lnTo>
                <a:lnTo>
                  <a:pt x="1644383" y="44190"/>
                </a:lnTo>
                <a:lnTo>
                  <a:pt x="1635239" y="36570"/>
                </a:lnTo>
                <a:lnTo>
                  <a:pt x="1627619" y="28950"/>
                </a:lnTo>
                <a:lnTo>
                  <a:pt x="1618475" y="21330"/>
                </a:lnTo>
                <a:lnTo>
                  <a:pt x="1574279" y="3045"/>
                </a:lnTo>
                <a:lnTo>
                  <a:pt x="1549895" y="0"/>
                </a:lnTo>
                <a:lnTo>
                  <a:pt x="120383" y="0"/>
                </a:lnTo>
                <a:lnTo>
                  <a:pt x="63995" y="15240"/>
                </a:lnTo>
                <a:lnTo>
                  <a:pt x="27419" y="44190"/>
                </a:lnTo>
                <a:lnTo>
                  <a:pt x="4559" y="86865"/>
                </a:lnTo>
                <a:lnTo>
                  <a:pt x="0" y="109730"/>
                </a:lnTo>
                <a:lnTo>
                  <a:pt x="0" y="507494"/>
                </a:lnTo>
                <a:lnTo>
                  <a:pt x="1511" y="519686"/>
                </a:lnTo>
                <a:lnTo>
                  <a:pt x="4559" y="530354"/>
                </a:lnTo>
                <a:lnTo>
                  <a:pt x="13703" y="551690"/>
                </a:lnTo>
                <a:lnTo>
                  <a:pt x="19799" y="562345"/>
                </a:lnTo>
                <a:lnTo>
                  <a:pt x="19799" y="112765"/>
                </a:lnTo>
                <a:lnTo>
                  <a:pt x="21323" y="107460"/>
                </a:lnTo>
                <a:lnTo>
                  <a:pt x="21323" y="102110"/>
                </a:lnTo>
                <a:lnTo>
                  <a:pt x="24371" y="91442"/>
                </a:lnTo>
                <a:lnTo>
                  <a:pt x="24371" y="92966"/>
                </a:lnTo>
                <a:lnTo>
                  <a:pt x="27419" y="82290"/>
                </a:lnTo>
                <a:lnTo>
                  <a:pt x="27419" y="83820"/>
                </a:lnTo>
                <a:lnTo>
                  <a:pt x="31991" y="73148"/>
                </a:lnTo>
                <a:lnTo>
                  <a:pt x="31991" y="74670"/>
                </a:lnTo>
                <a:lnTo>
                  <a:pt x="36563" y="67828"/>
                </a:lnTo>
                <a:lnTo>
                  <a:pt x="36563" y="65528"/>
                </a:lnTo>
                <a:lnTo>
                  <a:pt x="42659" y="57908"/>
                </a:lnTo>
                <a:lnTo>
                  <a:pt x="48755" y="51812"/>
                </a:lnTo>
                <a:lnTo>
                  <a:pt x="48755" y="50288"/>
                </a:lnTo>
                <a:lnTo>
                  <a:pt x="56375" y="45207"/>
                </a:lnTo>
                <a:lnTo>
                  <a:pt x="56375" y="44190"/>
                </a:lnTo>
                <a:lnTo>
                  <a:pt x="63995" y="39115"/>
                </a:lnTo>
                <a:lnTo>
                  <a:pt x="63995" y="38100"/>
                </a:lnTo>
                <a:lnTo>
                  <a:pt x="80759" y="29713"/>
                </a:lnTo>
                <a:lnTo>
                  <a:pt x="80759" y="28950"/>
                </a:lnTo>
                <a:lnTo>
                  <a:pt x="100571" y="23295"/>
                </a:lnTo>
                <a:lnTo>
                  <a:pt x="100571" y="22860"/>
                </a:lnTo>
                <a:lnTo>
                  <a:pt x="109715" y="21549"/>
                </a:lnTo>
                <a:lnTo>
                  <a:pt x="109715" y="21330"/>
                </a:lnTo>
                <a:lnTo>
                  <a:pt x="1560563" y="21330"/>
                </a:lnTo>
                <a:lnTo>
                  <a:pt x="1560563" y="21522"/>
                </a:lnTo>
                <a:lnTo>
                  <a:pt x="1571231" y="22860"/>
                </a:lnTo>
                <a:lnTo>
                  <a:pt x="1571231" y="23291"/>
                </a:lnTo>
                <a:lnTo>
                  <a:pt x="1580375" y="25905"/>
                </a:lnTo>
                <a:lnTo>
                  <a:pt x="1589519" y="28950"/>
                </a:lnTo>
                <a:lnTo>
                  <a:pt x="1598663" y="33525"/>
                </a:lnTo>
                <a:lnTo>
                  <a:pt x="1598663" y="34178"/>
                </a:lnTo>
                <a:lnTo>
                  <a:pt x="1607820" y="38100"/>
                </a:lnTo>
                <a:lnTo>
                  <a:pt x="1607820" y="39122"/>
                </a:lnTo>
                <a:lnTo>
                  <a:pt x="1615440" y="44190"/>
                </a:lnTo>
                <a:lnTo>
                  <a:pt x="1615440" y="45420"/>
                </a:lnTo>
                <a:lnTo>
                  <a:pt x="1621523" y="50288"/>
                </a:lnTo>
                <a:lnTo>
                  <a:pt x="1629143" y="57908"/>
                </a:lnTo>
                <a:lnTo>
                  <a:pt x="1629143" y="59813"/>
                </a:lnTo>
                <a:lnTo>
                  <a:pt x="1633715" y="65528"/>
                </a:lnTo>
                <a:lnTo>
                  <a:pt x="1639811" y="74670"/>
                </a:lnTo>
                <a:lnTo>
                  <a:pt x="1639811" y="76685"/>
                </a:lnTo>
                <a:lnTo>
                  <a:pt x="1642859" y="83820"/>
                </a:lnTo>
                <a:lnTo>
                  <a:pt x="1642859" y="82290"/>
                </a:lnTo>
                <a:lnTo>
                  <a:pt x="1647431" y="92966"/>
                </a:lnTo>
                <a:lnTo>
                  <a:pt x="1647431" y="96754"/>
                </a:lnTo>
                <a:lnTo>
                  <a:pt x="1648955" y="102110"/>
                </a:lnTo>
                <a:lnTo>
                  <a:pt x="1650479" y="112765"/>
                </a:lnTo>
                <a:lnTo>
                  <a:pt x="1650479" y="111254"/>
                </a:lnTo>
                <a:lnTo>
                  <a:pt x="1652003" y="123446"/>
                </a:lnTo>
                <a:lnTo>
                  <a:pt x="1652003" y="559682"/>
                </a:lnTo>
                <a:lnTo>
                  <a:pt x="1662671" y="541022"/>
                </a:lnTo>
                <a:lnTo>
                  <a:pt x="1668780" y="519686"/>
                </a:lnTo>
                <a:lnTo>
                  <a:pt x="1671815" y="495302"/>
                </a:lnTo>
                <a:close/>
              </a:path>
              <a:path w="1671954" h="615950">
                <a:moveTo>
                  <a:pt x="22860" y="515114"/>
                </a:moveTo>
                <a:lnTo>
                  <a:pt x="19799" y="504446"/>
                </a:lnTo>
                <a:lnTo>
                  <a:pt x="19799" y="562345"/>
                </a:lnTo>
                <a:lnTo>
                  <a:pt x="21323" y="564177"/>
                </a:lnTo>
                <a:lnTo>
                  <a:pt x="21323" y="513590"/>
                </a:lnTo>
                <a:lnTo>
                  <a:pt x="22860" y="515114"/>
                </a:lnTo>
                <a:close/>
              </a:path>
              <a:path w="1671954" h="615950">
                <a:moveTo>
                  <a:pt x="22860" y="102110"/>
                </a:moveTo>
                <a:lnTo>
                  <a:pt x="21323" y="102110"/>
                </a:lnTo>
                <a:lnTo>
                  <a:pt x="21323" y="107460"/>
                </a:lnTo>
                <a:lnTo>
                  <a:pt x="22860" y="102110"/>
                </a:lnTo>
                <a:close/>
              </a:path>
              <a:path w="1671954" h="615950">
                <a:moveTo>
                  <a:pt x="38100" y="551690"/>
                </a:moveTo>
                <a:lnTo>
                  <a:pt x="31991" y="542546"/>
                </a:lnTo>
                <a:lnTo>
                  <a:pt x="27419" y="533402"/>
                </a:lnTo>
                <a:lnTo>
                  <a:pt x="27419" y="534926"/>
                </a:lnTo>
                <a:lnTo>
                  <a:pt x="21323" y="513590"/>
                </a:lnTo>
                <a:lnTo>
                  <a:pt x="21323" y="564177"/>
                </a:lnTo>
                <a:lnTo>
                  <a:pt x="35039" y="580646"/>
                </a:lnTo>
                <a:lnTo>
                  <a:pt x="36563" y="581916"/>
                </a:lnTo>
                <a:lnTo>
                  <a:pt x="36563" y="550166"/>
                </a:lnTo>
                <a:lnTo>
                  <a:pt x="38100" y="551690"/>
                </a:lnTo>
                <a:close/>
              </a:path>
              <a:path w="1671954" h="615950">
                <a:moveTo>
                  <a:pt x="38100" y="65528"/>
                </a:moveTo>
                <a:lnTo>
                  <a:pt x="36563" y="65528"/>
                </a:lnTo>
                <a:lnTo>
                  <a:pt x="36563" y="67828"/>
                </a:lnTo>
                <a:lnTo>
                  <a:pt x="38100" y="65528"/>
                </a:lnTo>
                <a:close/>
              </a:path>
              <a:path w="1671954" h="615950">
                <a:moveTo>
                  <a:pt x="49586" y="566099"/>
                </a:moveTo>
                <a:lnTo>
                  <a:pt x="42659" y="557786"/>
                </a:lnTo>
                <a:lnTo>
                  <a:pt x="42659" y="559310"/>
                </a:lnTo>
                <a:lnTo>
                  <a:pt x="36563" y="550166"/>
                </a:lnTo>
                <a:lnTo>
                  <a:pt x="36563" y="581916"/>
                </a:lnTo>
                <a:lnTo>
                  <a:pt x="48755" y="592071"/>
                </a:lnTo>
                <a:lnTo>
                  <a:pt x="48755" y="565406"/>
                </a:lnTo>
                <a:lnTo>
                  <a:pt x="49586" y="566099"/>
                </a:lnTo>
                <a:close/>
              </a:path>
              <a:path w="1671954" h="615950">
                <a:moveTo>
                  <a:pt x="50279" y="50288"/>
                </a:moveTo>
                <a:lnTo>
                  <a:pt x="48755" y="50288"/>
                </a:lnTo>
                <a:lnTo>
                  <a:pt x="48755" y="51812"/>
                </a:lnTo>
                <a:lnTo>
                  <a:pt x="50279" y="50288"/>
                </a:lnTo>
                <a:close/>
              </a:path>
              <a:path w="1671954" h="615950">
                <a:moveTo>
                  <a:pt x="50279" y="566930"/>
                </a:moveTo>
                <a:lnTo>
                  <a:pt x="49586" y="566099"/>
                </a:lnTo>
                <a:lnTo>
                  <a:pt x="48755" y="565406"/>
                </a:lnTo>
                <a:lnTo>
                  <a:pt x="50279" y="566930"/>
                </a:lnTo>
                <a:close/>
              </a:path>
              <a:path w="1671954" h="615950">
                <a:moveTo>
                  <a:pt x="50279" y="593339"/>
                </a:moveTo>
                <a:lnTo>
                  <a:pt x="50279" y="566930"/>
                </a:lnTo>
                <a:lnTo>
                  <a:pt x="48755" y="565406"/>
                </a:lnTo>
                <a:lnTo>
                  <a:pt x="48755" y="592071"/>
                </a:lnTo>
                <a:lnTo>
                  <a:pt x="50279" y="593339"/>
                </a:lnTo>
                <a:close/>
              </a:path>
              <a:path w="1671954" h="615950">
                <a:moveTo>
                  <a:pt x="57899" y="573026"/>
                </a:moveTo>
                <a:lnTo>
                  <a:pt x="49586" y="566099"/>
                </a:lnTo>
                <a:lnTo>
                  <a:pt x="50279" y="566930"/>
                </a:lnTo>
                <a:lnTo>
                  <a:pt x="50279" y="593339"/>
                </a:lnTo>
                <a:lnTo>
                  <a:pt x="53340" y="595886"/>
                </a:lnTo>
                <a:lnTo>
                  <a:pt x="56375" y="597623"/>
                </a:lnTo>
                <a:lnTo>
                  <a:pt x="56375" y="573026"/>
                </a:lnTo>
                <a:lnTo>
                  <a:pt x="57899" y="573026"/>
                </a:lnTo>
                <a:close/>
              </a:path>
              <a:path w="1671954" h="615950">
                <a:moveTo>
                  <a:pt x="57899" y="44190"/>
                </a:moveTo>
                <a:lnTo>
                  <a:pt x="56375" y="44190"/>
                </a:lnTo>
                <a:lnTo>
                  <a:pt x="56375" y="45207"/>
                </a:lnTo>
                <a:lnTo>
                  <a:pt x="57899" y="44190"/>
                </a:lnTo>
                <a:close/>
              </a:path>
              <a:path w="1671954" h="615950">
                <a:moveTo>
                  <a:pt x="65519" y="602635"/>
                </a:moveTo>
                <a:lnTo>
                  <a:pt x="65519" y="579122"/>
                </a:lnTo>
                <a:lnTo>
                  <a:pt x="56375" y="573026"/>
                </a:lnTo>
                <a:lnTo>
                  <a:pt x="56375" y="597623"/>
                </a:lnTo>
                <a:lnTo>
                  <a:pt x="63995" y="601982"/>
                </a:lnTo>
                <a:lnTo>
                  <a:pt x="65519" y="602635"/>
                </a:lnTo>
                <a:close/>
              </a:path>
              <a:path w="1671954" h="615950">
                <a:moveTo>
                  <a:pt x="65519" y="38100"/>
                </a:moveTo>
                <a:lnTo>
                  <a:pt x="63995" y="38100"/>
                </a:lnTo>
                <a:lnTo>
                  <a:pt x="63995" y="39115"/>
                </a:lnTo>
                <a:lnTo>
                  <a:pt x="65519" y="38100"/>
                </a:lnTo>
                <a:close/>
              </a:path>
              <a:path w="1671954" h="615950">
                <a:moveTo>
                  <a:pt x="82283" y="588266"/>
                </a:moveTo>
                <a:lnTo>
                  <a:pt x="73139" y="583694"/>
                </a:lnTo>
                <a:lnTo>
                  <a:pt x="63995" y="577585"/>
                </a:lnTo>
                <a:lnTo>
                  <a:pt x="65519" y="579122"/>
                </a:lnTo>
                <a:lnTo>
                  <a:pt x="65519" y="602635"/>
                </a:lnTo>
                <a:lnTo>
                  <a:pt x="80759" y="609167"/>
                </a:lnTo>
                <a:lnTo>
                  <a:pt x="80759" y="588266"/>
                </a:lnTo>
                <a:lnTo>
                  <a:pt x="82283" y="588266"/>
                </a:lnTo>
                <a:close/>
              </a:path>
              <a:path w="1671954" h="615950">
                <a:moveTo>
                  <a:pt x="82283" y="28950"/>
                </a:moveTo>
                <a:lnTo>
                  <a:pt x="80759" y="28950"/>
                </a:lnTo>
                <a:lnTo>
                  <a:pt x="80759" y="29713"/>
                </a:lnTo>
                <a:lnTo>
                  <a:pt x="82283" y="28950"/>
                </a:lnTo>
                <a:close/>
              </a:path>
              <a:path w="1671954" h="615950">
                <a:moveTo>
                  <a:pt x="102095" y="594362"/>
                </a:moveTo>
                <a:lnTo>
                  <a:pt x="80759" y="588266"/>
                </a:lnTo>
                <a:lnTo>
                  <a:pt x="80759" y="609167"/>
                </a:lnTo>
                <a:lnTo>
                  <a:pt x="85331" y="611126"/>
                </a:lnTo>
                <a:lnTo>
                  <a:pt x="97523" y="614174"/>
                </a:lnTo>
                <a:lnTo>
                  <a:pt x="100571" y="614606"/>
                </a:lnTo>
                <a:lnTo>
                  <a:pt x="100571" y="594362"/>
                </a:lnTo>
                <a:lnTo>
                  <a:pt x="102095" y="594362"/>
                </a:lnTo>
                <a:close/>
              </a:path>
              <a:path w="1671954" h="615950">
                <a:moveTo>
                  <a:pt x="102095" y="22860"/>
                </a:moveTo>
                <a:lnTo>
                  <a:pt x="100571" y="22860"/>
                </a:lnTo>
                <a:lnTo>
                  <a:pt x="100571" y="23295"/>
                </a:lnTo>
                <a:lnTo>
                  <a:pt x="102095" y="22860"/>
                </a:lnTo>
                <a:close/>
              </a:path>
              <a:path w="1671954" h="615950">
                <a:moveTo>
                  <a:pt x="111239" y="595886"/>
                </a:moveTo>
                <a:lnTo>
                  <a:pt x="100571" y="594362"/>
                </a:lnTo>
                <a:lnTo>
                  <a:pt x="100571" y="614606"/>
                </a:lnTo>
                <a:lnTo>
                  <a:pt x="108191" y="615685"/>
                </a:lnTo>
                <a:lnTo>
                  <a:pt x="109715" y="615685"/>
                </a:lnTo>
                <a:lnTo>
                  <a:pt x="109715" y="595886"/>
                </a:lnTo>
                <a:lnTo>
                  <a:pt x="111239" y="595886"/>
                </a:lnTo>
                <a:close/>
              </a:path>
              <a:path w="1671954" h="615950">
                <a:moveTo>
                  <a:pt x="111239" y="21330"/>
                </a:moveTo>
                <a:lnTo>
                  <a:pt x="109715" y="21330"/>
                </a:lnTo>
                <a:lnTo>
                  <a:pt x="109715" y="21549"/>
                </a:lnTo>
                <a:lnTo>
                  <a:pt x="111239" y="21330"/>
                </a:lnTo>
                <a:close/>
              </a:path>
              <a:path w="1671954" h="615950">
                <a:moveTo>
                  <a:pt x="1560563" y="615685"/>
                </a:moveTo>
                <a:lnTo>
                  <a:pt x="1560563" y="595886"/>
                </a:lnTo>
                <a:lnTo>
                  <a:pt x="109715" y="595886"/>
                </a:lnTo>
                <a:lnTo>
                  <a:pt x="109715" y="615685"/>
                </a:lnTo>
                <a:lnTo>
                  <a:pt x="1560563" y="615685"/>
                </a:lnTo>
                <a:close/>
              </a:path>
              <a:path w="1671954" h="615950">
                <a:moveTo>
                  <a:pt x="1560563" y="21522"/>
                </a:moveTo>
                <a:lnTo>
                  <a:pt x="1560563" y="21330"/>
                </a:lnTo>
                <a:lnTo>
                  <a:pt x="1559039" y="21330"/>
                </a:lnTo>
                <a:lnTo>
                  <a:pt x="1560563" y="21522"/>
                </a:lnTo>
                <a:close/>
              </a:path>
              <a:path w="1671954" h="615950">
                <a:moveTo>
                  <a:pt x="1571231" y="614552"/>
                </a:moveTo>
                <a:lnTo>
                  <a:pt x="1571231" y="594362"/>
                </a:lnTo>
                <a:lnTo>
                  <a:pt x="1559039" y="595886"/>
                </a:lnTo>
                <a:lnTo>
                  <a:pt x="1560563" y="595886"/>
                </a:lnTo>
                <a:lnTo>
                  <a:pt x="1560563" y="615685"/>
                </a:lnTo>
                <a:lnTo>
                  <a:pt x="1562100" y="615685"/>
                </a:lnTo>
                <a:lnTo>
                  <a:pt x="1571231" y="614552"/>
                </a:lnTo>
                <a:close/>
              </a:path>
              <a:path w="1671954" h="615950">
                <a:moveTo>
                  <a:pt x="1571231" y="23291"/>
                </a:moveTo>
                <a:lnTo>
                  <a:pt x="1571231" y="22860"/>
                </a:lnTo>
                <a:lnTo>
                  <a:pt x="1569720" y="22860"/>
                </a:lnTo>
                <a:lnTo>
                  <a:pt x="1571231" y="23291"/>
                </a:lnTo>
                <a:close/>
              </a:path>
              <a:path w="1671954" h="615950">
                <a:moveTo>
                  <a:pt x="1598663" y="605902"/>
                </a:moveTo>
                <a:lnTo>
                  <a:pt x="1598663" y="583694"/>
                </a:lnTo>
                <a:lnTo>
                  <a:pt x="1589519" y="588266"/>
                </a:lnTo>
                <a:lnTo>
                  <a:pt x="1580375" y="591314"/>
                </a:lnTo>
                <a:lnTo>
                  <a:pt x="1569720" y="594362"/>
                </a:lnTo>
                <a:lnTo>
                  <a:pt x="1571231" y="594362"/>
                </a:lnTo>
                <a:lnTo>
                  <a:pt x="1571231" y="614552"/>
                </a:lnTo>
                <a:lnTo>
                  <a:pt x="1574279" y="614174"/>
                </a:lnTo>
                <a:lnTo>
                  <a:pt x="1586471" y="611126"/>
                </a:lnTo>
                <a:lnTo>
                  <a:pt x="1598663" y="605902"/>
                </a:lnTo>
                <a:close/>
              </a:path>
              <a:path w="1671954" h="615950">
                <a:moveTo>
                  <a:pt x="1598663" y="34178"/>
                </a:moveTo>
                <a:lnTo>
                  <a:pt x="1598663" y="33525"/>
                </a:lnTo>
                <a:lnTo>
                  <a:pt x="1597139" y="33525"/>
                </a:lnTo>
                <a:lnTo>
                  <a:pt x="1598663" y="34178"/>
                </a:lnTo>
                <a:close/>
              </a:path>
              <a:path w="1671954" h="615950">
                <a:moveTo>
                  <a:pt x="1607820" y="577585"/>
                </a:moveTo>
                <a:lnTo>
                  <a:pt x="1597139" y="583694"/>
                </a:lnTo>
                <a:lnTo>
                  <a:pt x="1598663" y="583694"/>
                </a:lnTo>
                <a:lnTo>
                  <a:pt x="1598663" y="605902"/>
                </a:lnTo>
                <a:lnTo>
                  <a:pt x="1606283" y="602640"/>
                </a:lnTo>
                <a:lnTo>
                  <a:pt x="1606283" y="579122"/>
                </a:lnTo>
                <a:lnTo>
                  <a:pt x="1607820" y="577585"/>
                </a:lnTo>
                <a:close/>
              </a:path>
              <a:path w="1671954" h="615950">
                <a:moveTo>
                  <a:pt x="1607820" y="39122"/>
                </a:moveTo>
                <a:lnTo>
                  <a:pt x="1607820" y="38100"/>
                </a:lnTo>
                <a:lnTo>
                  <a:pt x="1606283" y="38100"/>
                </a:lnTo>
                <a:lnTo>
                  <a:pt x="1607820" y="39122"/>
                </a:lnTo>
                <a:close/>
              </a:path>
              <a:path w="1671954" h="615950">
                <a:moveTo>
                  <a:pt x="1615440" y="597623"/>
                </a:moveTo>
                <a:lnTo>
                  <a:pt x="1615440" y="573026"/>
                </a:lnTo>
                <a:lnTo>
                  <a:pt x="1606283" y="579122"/>
                </a:lnTo>
                <a:lnTo>
                  <a:pt x="1606283" y="602640"/>
                </a:lnTo>
                <a:lnTo>
                  <a:pt x="1607820" y="601982"/>
                </a:lnTo>
                <a:lnTo>
                  <a:pt x="1615440" y="597623"/>
                </a:lnTo>
                <a:close/>
              </a:path>
              <a:path w="1671954" h="615950">
                <a:moveTo>
                  <a:pt x="1615440" y="45420"/>
                </a:moveTo>
                <a:lnTo>
                  <a:pt x="1615440" y="44190"/>
                </a:lnTo>
                <a:lnTo>
                  <a:pt x="1613903" y="44190"/>
                </a:lnTo>
                <a:lnTo>
                  <a:pt x="1615440" y="45420"/>
                </a:lnTo>
                <a:close/>
              </a:path>
              <a:path w="1671954" h="615950">
                <a:moveTo>
                  <a:pt x="1629143" y="586742"/>
                </a:moveTo>
                <a:lnTo>
                  <a:pt x="1629143" y="557786"/>
                </a:lnTo>
                <a:lnTo>
                  <a:pt x="1621523" y="566930"/>
                </a:lnTo>
                <a:lnTo>
                  <a:pt x="1621523" y="565406"/>
                </a:lnTo>
                <a:lnTo>
                  <a:pt x="1613903" y="573026"/>
                </a:lnTo>
                <a:lnTo>
                  <a:pt x="1615440" y="573026"/>
                </a:lnTo>
                <a:lnTo>
                  <a:pt x="1615440" y="597623"/>
                </a:lnTo>
                <a:lnTo>
                  <a:pt x="1618475" y="595886"/>
                </a:lnTo>
                <a:lnTo>
                  <a:pt x="1627619" y="588266"/>
                </a:lnTo>
                <a:lnTo>
                  <a:pt x="1629143" y="586742"/>
                </a:lnTo>
                <a:close/>
              </a:path>
              <a:path w="1671954" h="615950">
                <a:moveTo>
                  <a:pt x="1629143" y="59813"/>
                </a:moveTo>
                <a:lnTo>
                  <a:pt x="1629143" y="57908"/>
                </a:lnTo>
                <a:lnTo>
                  <a:pt x="1627619" y="57908"/>
                </a:lnTo>
                <a:lnTo>
                  <a:pt x="1629143" y="59813"/>
                </a:lnTo>
                <a:close/>
              </a:path>
              <a:path w="1671954" h="615950">
                <a:moveTo>
                  <a:pt x="1639811" y="576074"/>
                </a:moveTo>
                <a:lnTo>
                  <a:pt x="1639811" y="542546"/>
                </a:lnTo>
                <a:lnTo>
                  <a:pt x="1633715" y="551690"/>
                </a:lnTo>
                <a:lnTo>
                  <a:pt x="1633715" y="550166"/>
                </a:lnTo>
                <a:lnTo>
                  <a:pt x="1627619" y="559310"/>
                </a:lnTo>
                <a:lnTo>
                  <a:pt x="1629143" y="557786"/>
                </a:lnTo>
                <a:lnTo>
                  <a:pt x="1629143" y="586742"/>
                </a:lnTo>
                <a:lnTo>
                  <a:pt x="1639811" y="576074"/>
                </a:lnTo>
                <a:close/>
              </a:path>
              <a:path w="1671954" h="615950">
                <a:moveTo>
                  <a:pt x="1639811" y="76685"/>
                </a:moveTo>
                <a:lnTo>
                  <a:pt x="1639811" y="74670"/>
                </a:lnTo>
                <a:lnTo>
                  <a:pt x="1638300" y="73148"/>
                </a:lnTo>
                <a:lnTo>
                  <a:pt x="1639811" y="76685"/>
                </a:lnTo>
                <a:close/>
              </a:path>
              <a:path w="1671954" h="615950">
                <a:moveTo>
                  <a:pt x="1647431" y="566924"/>
                </a:moveTo>
                <a:lnTo>
                  <a:pt x="1647431" y="524245"/>
                </a:lnTo>
                <a:lnTo>
                  <a:pt x="1642859" y="534926"/>
                </a:lnTo>
                <a:lnTo>
                  <a:pt x="1642859" y="533402"/>
                </a:lnTo>
                <a:lnTo>
                  <a:pt x="1638300" y="542546"/>
                </a:lnTo>
                <a:lnTo>
                  <a:pt x="1639811" y="542546"/>
                </a:lnTo>
                <a:lnTo>
                  <a:pt x="1639811" y="576074"/>
                </a:lnTo>
                <a:lnTo>
                  <a:pt x="1644383" y="571502"/>
                </a:lnTo>
                <a:lnTo>
                  <a:pt x="1647431" y="566924"/>
                </a:lnTo>
                <a:close/>
              </a:path>
              <a:path w="1671954" h="615950">
                <a:moveTo>
                  <a:pt x="1647431" y="96754"/>
                </a:moveTo>
                <a:lnTo>
                  <a:pt x="1647431" y="92966"/>
                </a:lnTo>
                <a:lnTo>
                  <a:pt x="1645920" y="91442"/>
                </a:lnTo>
                <a:lnTo>
                  <a:pt x="1647431" y="96754"/>
                </a:lnTo>
                <a:close/>
              </a:path>
              <a:path w="1671954" h="615950">
                <a:moveTo>
                  <a:pt x="1652003" y="559682"/>
                </a:moveTo>
                <a:lnTo>
                  <a:pt x="1652003" y="493765"/>
                </a:lnTo>
                <a:lnTo>
                  <a:pt x="1650479" y="505970"/>
                </a:lnTo>
                <a:lnTo>
                  <a:pt x="1650479" y="504446"/>
                </a:lnTo>
                <a:lnTo>
                  <a:pt x="1648955" y="515114"/>
                </a:lnTo>
                <a:lnTo>
                  <a:pt x="1648955" y="513590"/>
                </a:lnTo>
                <a:lnTo>
                  <a:pt x="1645920" y="524245"/>
                </a:lnTo>
                <a:lnTo>
                  <a:pt x="1647431" y="524245"/>
                </a:lnTo>
                <a:lnTo>
                  <a:pt x="1647431" y="566924"/>
                </a:lnTo>
                <a:lnTo>
                  <a:pt x="1650479" y="562345"/>
                </a:lnTo>
                <a:lnTo>
                  <a:pt x="1652003" y="55968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53043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Re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ti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ona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53279" y="1959851"/>
            <a:ext cx="4549140" cy="194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40323" y="3944353"/>
            <a:ext cx="3618865" cy="227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41300" algn="l"/>
              </a:tabLst>
            </a:pPr>
            <a:r>
              <a:rPr sz="1450" i="1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i="1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i="1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i="1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i="1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i="1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i="1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i="1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i="1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25"/>
              </a:spcBef>
              <a:buSzPct val="79310"/>
              <a:buFont typeface="Microsoft Sans Serif"/>
              <a:buChar char="▪"/>
              <a:tabLst>
                <a:tab pos="488315" algn="l"/>
              </a:tabLst>
            </a:pP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su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y.</a:t>
            </a:r>
            <a:endParaRPr sz="14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SzPct val="82142"/>
              <a:buFont typeface="Microsoft Sans Serif"/>
              <a:buChar char="▪"/>
              <a:tabLst>
                <a:tab pos="241300" algn="l"/>
              </a:tabLst>
            </a:pPr>
            <a:r>
              <a:rPr sz="1400" i="1" spc="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i="1" spc="3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i="1" spc="8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i="1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i="1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i="1" spc="-4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00" i="1" spc="35" dirty="0">
                <a:solidFill>
                  <a:srgbClr val="262747"/>
                </a:solidFill>
                <a:latin typeface="Arial"/>
                <a:cs typeface="Arial"/>
              </a:rPr>
              <a:t>ey</a:t>
            </a:r>
            <a:endParaRPr sz="1400">
              <a:latin typeface="Arial"/>
              <a:cs typeface="Arial"/>
            </a:endParaRPr>
          </a:p>
          <a:p>
            <a:pPr marL="487680" marR="58419" lvl="1" indent="-182880">
              <a:lnSpc>
                <a:spcPct val="94300"/>
              </a:lnSpc>
              <a:spcBef>
                <a:spcPts val="695"/>
              </a:spcBef>
              <a:buSzPct val="82142"/>
              <a:buFont typeface="Microsoft Sans Serif"/>
              <a:buChar char="▪"/>
              <a:tabLst>
                <a:tab pos="488315" algn="l"/>
              </a:tabLst>
            </a:pP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SzPct val="79310"/>
              <a:buFont typeface="Microsoft Sans Serif"/>
              <a:buChar char="▪"/>
              <a:tabLst>
                <a:tab pos="241300" algn="l"/>
              </a:tabLst>
            </a:pPr>
            <a:r>
              <a:rPr sz="1450" i="1" spc="-7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i="1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i="1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i="1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i="1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i="1" spc="5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i="1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  <a:p>
            <a:pPr marL="487680" marR="5080" lvl="1" indent="-182880">
              <a:lnSpc>
                <a:spcPts val="1630"/>
              </a:lnSpc>
              <a:spcBef>
                <a:spcPts val="685"/>
              </a:spcBef>
              <a:buSzPct val="79310"/>
              <a:buFont typeface="Microsoft Sans Serif"/>
              <a:buChar char="▪"/>
              <a:tabLst>
                <a:tab pos="488315" algn="l"/>
              </a:tabLst>
            </a:pPr>
            <a:r>
              <a:rPr sz="1450" spc="-4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ff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16</a:t>
            </a:fld>
            <a:endParaRPr spc="4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4199" y="6310744"/>
            <a:ext cx="692785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nf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d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n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221E1F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8787" y="6307696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22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812" y="6312268"/>
            <a:ext cx="2245360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10" dirty="0">
                <a:solidFill>
                  <a:srgbClr val="221E1F"/>
                </a:solidFill>
                <a:latin typeface="Arial"/>
                <a:cs typeface="Arial"/>
              </a:rPr>
              <a:t>©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2013</a:t>
            </a:r>
            <a:r>
              <a:rPr sz="600" spc="140" dirty="0">
                <a:solidFill>
                  <a:srgbClr val="221E1F"/>
                </a:solidFill>
                <a:latin typeface="Arial"/>
                <a:cs typeface="Arial"/>
              </a:rPr>
              <a:t>-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2014</a:t>
            </a:r>
            <a:r>
              <a:rPr sz="60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n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d</a:t>
            </a:r>
            <a:r>
              <a:rPr sz="600" spc="70" dirty="0">
                <a:solidFill>
                  <a:srgbClr val="221E1F"/>
                </a:solidFill>
                <a:latin typeface="Arial"/>
                <a:cs typeface="Arial"/>
              </a:rPr>
              <a:t>/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r 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ff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221E1F"/>
                </a:solidFill>
                <a:latin typeface="Arial"/>
                <a:cs typeface="Arial"/>
              </a:rPr>
              <a:t>l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.</a:t>
            </a:r>
            <a:r>
              <a:rPr sz="600" spc="4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221E1F"/>
                </a:solidFill>
                <a:latin typeface="Arial"/>
                <a:cs typeface="Arial"/>
              </a:rPr>
              <a:t>ll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 r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g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h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r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r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v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d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6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7" name="object 7"/>
          <p:cNvSpPr/>
          <p:nvPr/>
        </p:nvSpPr>
        <p:spPr>
          <a:xfrm>
            <a:off x="8207235" y="1193274"/>
            <a:ext cx="1652270" cy="596265"/>
          </a:xfrm>
          <a:custGeom>
            <a:avLst/>
            <a:gdLst/>
            <a:ahLst/>
            <a:cxnLst/>
            <a:rect l="l" t="t" r="r" b="b"/>
            <a:pathLst>
              <a:path w="1652270" h="596264">
                <a:moveTo>
                  <a:pt x="1540764" y="595889"/>
                </a:moveTo>
                <a:lnTo>
                  <a:pt x="1540764" y="0"/>
                </a:lnTo>
                <a:lnTo>
                  <a:pt x="112788" y="0"/>
                </a:lnTo>
                <a:lnTo>
                  <a:pt x="70942" y="7937"/>
                </a:lnTo>
                <a:lnTo>
                  <a:pt x="36241" y="29643"/>
                </a:lnTo>
                <a:lnTo>
                  <a:pt x="11718" y="61958"/>
                </a:lnTo>
                <a:lnTo>
                  <a:pt x="412" y="101725"/>
                </a:lnTo>
                <a:lnTo>
                  <a:pt x="0" y="111257"/>
                </a:lnTo>
                <a:lnTo>
                  <a:pt x="0" y="483100"/>
                </a:lnTo>
                <a:lnTo>
                  <a:pt x="7566" y="523949"/>
                </a:lnTo>
                <a:lnTo>
                  <a:pt x="28394" y="558090"/>
                </a:lnTo>
                <a:lnTo>
                  <a:pt x="59675" y="582714"/>
                </a:lnTo>
                <a:lnTo>
                  <a:pt x="98600" y="595013"/>
                </a:lnTo>
                <a:lnTo>
                  <a:pt x="112788" y="595889"/>
                </a:lnTo>
                <a:lnTo>
                  <a:pt x="1540764" y="595889"/>
                </a:lnTo>
                <a:close/>
              </a:path>
              <a:path w="1652270" h="596264">
                <a:moveTo>
                  <a:pt x="1652028" y="483100"/>
                </a:moveTo>
                <a:lnTo>
                  <a:pt x="1652028" y="111257"/>
                </a:lnTo>
                <a:lnTo>
                  <a:pt x="1651924" y="106467"/>
                </a:lnTo>
                <a:lnTo>
                  <a:pt x="1642300" y="66067"/>
                </a:lnTo>
                <a:lnTo>
                  <a:pt x="1622381" y="36018"/>
                </a:lnTo>
                <a:lnTo>
                  <a:pt x="1622381" y="559648"/>
                </a:lnTo>
                <a:lnTo>
                  <a:pt x="1644090" y="524946"/>
                </a:lnTo>
                <a:lnTo>
                  <a:pt x="1652028" y="483100"/>
                </a:lnTo>
                <a:close/>
              </a:path>
            </a:pathLst>
          </a:custGeom>
          <a:solidFill>
            <a:srgbClr val="2B4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98104" y="1182608"/>
            <a:ext cx="1671955" cy="615950"/>
          </a:xfrm>
          <a:custGeom>
            <a:avLst/>
            <a:gdLst/>
            <a:ahLst/>
            <a:cxnLst/>
            <a:rect l="l" t="t" r="r" b="b"/>
            <a:pathLst>
              <a:path w="1671954" h="615950">
                <a:moveTo>
                  <a:pt x="1671815" y="495302"/>
                </a:moveTo>
                <a:lnTo>
                  <a:pt x="1671815" y="121922"/>
                </a:lnTo>
                <a:lnTo>
                  <a:pt x="1668780" y="97525"/>
                </a:lnTo>
                <a:lnTo>
                  <a:pt x="1665719" y="86865"/>
                </a:lnTo>
                <a:lnTo>
                  <a:pt x="1662671" y="74670"/>
                </a:lnTo>
                <a:lnTo>
                  <a:pt x="1656575" y="64005"/>
                </a:lnTo>
                <a:lnTo>
                  <a:pt x="1650479" y="54862"/>
                </a:lnTo>
                <a:lnTo>
                  <a:pt x="1644383" y="44190"/>
                </a:lnTo>
                <a:lnTo>
                  <a:pt x="1635239" y="36570"/>
                </a:lnTo>
                <a:lnTo>
                  <a:pt x="1627619" y="28950"/>
                </a:lnTo>
                <a:lnTo>
                  <a:pt x="1618475" y="21330"/>
                </a:lnTo>
                <a:lnTo>
                  <a:pt x="1574279" y="3045"/>
                </a:lnTo>
                <a:lnTo>
                  <a:pt x="1549895" y="0"/>
                </a:lnTo>
                <a:lnTo>
                  <a:pt x="120383" y="0"/>
                </a:lnTo>
                <a:lnTo>
                  <a:pt x="63995" y="15240"/>
                </a:lnTo>
                <a:lnTo>
                  <a:pt x="27419" y="44190"/>
                </a:lnTo>
                <a:lnTo>
                  <a:pt x="4559" y="86865"/>
                </a:lnTo>
                <a:lnTo>
                  <a:pt x="0" y="109730"/>
                </a:lnTo>
                <a:lnTo>
                  <a:pt x="0" y="507494"/>
                </a:lnTo>
                <a:lnTo>
                  <a:pt x="1511" y="519686"/>
                </a:lnTo>
                <a:lnTo>
                  <a:pt x="4559" y="530354"/>
                </a:lnTo>
                <a:lnTo>
                  <a:pt x="13703" y="551690"/>
                </a:lnTo>
                <a:lnTo>
                  <a:pt x="19799" y="562345"/>
                </a:lnTo>
                <a:lnTo>
                  <a:pt x="19799" y="112765"/>
                </a:lnTo>
                <a:lnTo>
                  <a:pt x="21323" y="107460"/>
                </a:lnTo>
                <a:lnTo>
                  <a:pt x="21323" y="102110"/>
                </a:lnTo>
                <a:lnTo>
                  <a:pt x="24371" y="91442"/>
                </a:lnTo>
                <a:lnTo>
                  <a:pt x="24371" y="92966"/>
                </a:lnTo>
                <a:lnTo>
                  <a:pt x="27419" y="82290"/>
                </a:lnTo>
                <a:lnTo>
                  <a:pt x="27419" y="83820"/>
                </a:lnTo>
                <a:lnTo>
                  <a:pt x="31991" y="73148"/>
                </a:lnTo>
                <a:lnTo>
                  <a:pt x="31991" y="74670"/>
                </a:lnTo>
                <a:lnTo>
                  <a:pt x="36563" y="67828"/>
                </a:lnTo>
                <a:lnTo>
                  <a:pt x="36563" y="65528"/>
                </a:lnTo>
                <a:lnTo>
                  <a:pt x="42659" y="57908"/>
                </a:lnTo>
                <a:lnTo>
                  <a:pt x="48755" y="51812"/>
                </a:lnTo>
                <a:lnTo>
                  <a:pt x="48755" y="50288"/>
                </a:lnTo>
                <a:lnTo>
                  <a:pt x="56375" y="45207"/>
                </a:lnTo>
                <a:lnTo>
                  <a:pt x="56375" y="44190"/>
                </a:lnTo>
                <a:lnTo>
                  <a:pt x="63995" y="39115"/>
                </a:lnTo>
                <a:lnTo>
                  <a:pt x="63995" y="38100"/>
                </a:lnTo>
                <a:lnTo>
                  <a:pt x="80759" y="29713"/>
                </a:lnTo>
                <a:lnTo>
                  <a:pt x="80759" y="28950"/>
                </a:lnTo>
                <a:lnTo>
                  <a:pt x="100571" y="23295"/>
                </a:lnTo>
                <a:lnTo>
                  <a:pt x="100571" y="22860"/>
                </a:lnTo>
                <a:lnTo>
                  <a:pt x="109715" y="21549"/>
                </a:lnTo>
                <a:lnTo>
                  <a:pt x="109715" y="21330"/>
                </a:lnTo>
                <a:lnTo>
                  <a:pt x="1560563" y="21330"/>
                </a:lnTo>
                <a:lnTo>
                  <a:pt x="1560563" y="21522"/>
                </a:lnTo>
                <a:lnTo>
                  <a:pt x="1571231" y="22860"/>
                </a:lnTo>
                <a:lnTo>
                  <a:pt x="1571231" y="23291"/>
                </a:lnTo>
                <a:lnTo>
                  <a:pt x="1580375" y="25905"/>
                </a:lnTo>
                <a:lnTo>
                  <a:pt x="1589519" y="28950"/>
                </a:lnTo>
                <a:lnTo>
                  <a:pt x="1598663" y="33525"/>
                </a:lnTo>
                <a:lnTo>
                  <a:pt x="1598663" y="34178"/>
                </a:lnTo>
                <a:lnTo>
                  <a:pt x="1607820" y="38100"/>
                </a:lnTo>
                <a:lnTo>
                  <a:pt x="1607820" y="39122"/>
                </a:lnTo>
                <a:lnTo>
                  <a:pt x="1615440" y="44190"/>
                </a:lnTo>
                <a:lnTo>
                  <a:pt x="1615440" y="45420"/>
                </a:lnTo>
                <a:lnTo>
                  <a:pt x="1621523" y="50288"/>
                </a:lnTo>
                <a:lnTo>
                  <a:pt x="1629143" y="57908"/>
                </a:lnTo>
                <a:lnTo>
                  <a:pt x="1629143" y="59813"/>
                </a:lnTo>
                <a:lnTo>
                  <a:pt x="1633715" y="65528"/>
                </a:lnTo>
                <a:lnTo>
                  <a:pt x="1639811" y="74670"/>
                </a:lnTo>
                <a:lnTo>
                  <a:pt x="1639811" y="76685"/>
                </a:lnTo>
                <a:lnTo>
                  <a:pt x="1642859" y="83820"/>
                </a:lnTo>
                <a:lnTo>
                  <a:pt x="1642859" y="82290"/>
                </a:lnTo>
                <a:lnTo>
                  <a:pt x="1647431" y="92966"/>
                </a:lnTo>
                <a:lnTo>
                  <a:pt x="1647431" y="96754"/>
                </a:lnTo>
                <a:lnTo>
                  <a:pt x="1648955" y="102110"/>
                </a:lnTo>
                <a:lnTo>
                  <a:pt x="1650479" y="112765"/>
                </a:lnTo>
                <a:lnTo>
                  <a:pt x="1650479" y="111254"/>
                </a:lnTo>
                <a:lnTo>
                  <a:pt x="1652003" y="123446"/>
                </a:lnTo>
                <a:lnTo>
                  <a:pt x="1652003" y="559682"/>
                </a:lnTo>
                <a:lnTo>
                  <a:pt x="1662671" y="541022"/>
                </a:lnTo>
                <a:lnTo>
                  <a:pt x="1668780" y="519686"/>
                </a:lnTo>
                <a:lnTo>
                  <a:pt x="1671815" y="495302"/>
                </a:lnTo>
                <a:close/>
              </a:path>
              <a:path w="1671954" h="615950">
                <a:moveTo>
                  <a:pt x="22860" y="515114"/>
                </a:moveTo>
                <a:lnTo>
                  <a:pt x="19799" y="504446"/>
                </a:lnTo>
                <a:lnTo>
                  <a:pt x="19799" y="562345"/>
                </a:lnTo>
                <a:lnTo>
                  <a:pt x="21323" y="564177"/>
                </a:lnTo>
                <a:lnTo>
                  <a:pt x="21323" y="513590"/>
                </a:lnTo>
                <a:lnTo>
                  <a:pt x="22860" y="515114"/>
                </a:lnTo>
                <a:close/>
              </a:path>
              <a:path w="1671954" h="615950">
                <a:moveTo>
                  <a:pt x="22860" y="102110"/>
                </a:moveTo>
                <a:lnTo>
                  <a:pt x="21323" y="102110"/>
                </a:lnTo>
                <a:lnTo>
                  <a:pt x="21323" y="107460"/>
                </a:lnTo>
                <a:lnTo>
                  <a:pt x="22860" y="102110"/>
                </a:lnTo>
                <a:close/>
              </a:path>
              <a:path w="1671954" h="615950">
                <a:moveTo>
                  <a:pt x="38100" y="551690"/>
                </a:moveTo>
                <a:lnTo>
                  <a:pt x="31991" y="542546"/>
                </a:lnTo>
                <a:lnTo>
                  <a:pt x="27419" y="533402"/>
                </a:lnTo>
                <a:lnTo>
                  <a:pt x="27419" y="534926"/>
                </a:lnTo>
                <a:lnTo>
                  <a:pt x="21323" y="513590"/>
                </a:lnTo>
                <a:lnTo>
                  <a:pt x="21323" y="564177"/>
                </a:lnTo>
                <a:lnTo>
                  <a:pt x="35039" y="580646"/>
                </a:lnTo>
                <a:lnTo>
                  <a:pt x="36563" y="581916"/>
                </a:lnTo>
                <a:lnTo>
                  <a:pt x="36563" y="550166"/>
                </a:lnTo>
                <a:lnTo>
                  <a:pt x="38100" y="551690"/>
                </a:lnTo>
                <a:close/>
              </a:path>
              <a:path w="1671954" h="615950">
                <a:moveTo>
                  <a:pt x="38100" y="65528"/>
                </a:moveTo>
                <a:lnTo>
                  <a:pt x="36563" y="65528"/>
                </a:lnTo>
                <a:lnTo>
                  <a:pt x="36563" y="67828"/>
                </a:lnTo>
                <a:lnTo>
                  <a:pt x="38100" y="65528"/>
                </a:lnTo>
                <a:close/>
              </a:path>
              <a:path w="1671954" h="615950">
                <a:moveTo>
                  <a:pt x="49586" y="566099"/>
                </a:moveTo>
                <a:lnTo>
                  <a:pt x="42659" y="557786"/>
                </a:lnTo>
                <a:lnTo>
                  <a:pt x="42659" y="559310"/>
                </a:lnTo>
                <a:lnTo>
                  <a:pt x="36563" y="550166"/>
                </a:lnTo>
                <a:lnTo>
                  <a:pt x="36563" y="581916"/>
                </a:lnTo>
                <a:lnTo>
                  <a:pt x="48755" y="592071"/>
                </a:lnTo>
                <a:lnTo>
                  <a:pt x="48755" y="565406"/>
                </a:lnTo>
                <a:lnTo>
                  <a:pt x="49586" y="566099"/>
                </a:lnTo>
                <a:close/>
              </a:path>
              <a:path w="1671954" h="615950">
                <a:moveTo>
                  <a:pt x="50279" y="50288"/>
                </a:moveTo>
                <a:lnTo>
                  <a:pt x="48755" y="50288"/>
                </a:lnTo>
                <a:lnTo>
                  <a:pt x="48755" y="51812"/>
                </a:lnTo>
                <a:lnTo>
                  <a:pt x="50279" y="50288"/>
                </a:lnTo>
                <a:close/>
              </a:path>
              <a:path w="1671954" h="615950">
                <a:moveTo>
                  <a:pt x="50279" y="566930"/>
                </a:moveTo>
                <a:lnTo>
                  <a:pt x="49586" y="566099"/>
                </a:lnTo>
                <a:lnTo>
                  <a:pt x="48755" y="565406"/>
                </a:lnTo>
                <a:lnTo>
                  <a:pt x="50279" y="566930"/>
                </a:lnTo>
                <a:close/>
              </a:path>
              <a:path w="1671954" h="615950">
                <a:moveTo>
                  <a:pt x="50279" y="593339"/>
                </a:moveTo>
                <a:lnTo>
                  <a:pt x="50279" y="566930"/>
                </a:lnTo>
                <a:lnTo>
                  <a:pt x="48755" y="565406"/>
                </a:lnTo>
                <a:lnTo>
                  <a:pt x="48755" y="592071"/>
                </a:lnTo>
                <a:lnTo>
                  <a:pt x="50279" y="593339"/>
                </a:lnTo>
                <a:close/>
              </a:path>
              <a:path w="1671954" h="615950">
                <a:moveTo>
                  <a:pt x="57899" y="573026"/>
                </a:moveTo>
                <a:lnTo>
                  <a:pt x="49586" y="566099"/>
                </a:lnTo>
                <a:lnTo>
                  <a:pt x="50279" y="566930"/>
                </a:lnTo>
                <a:lnTo>
                  <a:pt x="50279" y="593339"/>
                </a:lnTo>
                <a:lnTo>
                  <a:pt x="53340" y="595886"/>
                </a:lnTo>
                <a:lnTo>
                  <a:pt x="56375" y="597623"/>
                </a:lnTo>
                <a:lnTo>
                  <a:pt x="56375" y="573026"/>
                </a:lnTo>
                <a:lnTo>
                  <a:pt x="57899" y="573026"/>
                </a:lnTo>
                <a:close/>
              </a:path>
              <a:path w="1671954" h="615950">
                <a:moveTo>
                  <a:pt x="57899" y="44190"/>
                </a:moveTo>
                <a:lnTo>
                  <a:pt x="56375" y="44190"/>
                </a:lnTo>
                <a:lnTo>
                  <a:pt x="56375" y="45207"/>
                </a:lnTo>
                <a:lnTo>
                  <a:pt x="57899" y="44190"/>
                </a:lnTo>
                <a:close/>
              </a:path>
              <a:path w="1671954" h="615950">
                <a:moveTo>
                  <a:pt x="65519" y="602635"/>
                </a:moveTo>
                <a:lnTo>
                  <a:pt x="65519" y="579122"/>
                </a:lnTo>
                <a:lnTo>
                  <a:pt x="56375" y="573026"/>
                </a:lnTo>
                <a:lnTo>
                  <a:pt x="56375" y="597623"/>
                </a:lnTo>
                <a:lnTo>
                  <a:pt x="63995" y="601982"/>
                </a:lnTo>
                <a:lnTo>
                  <a:pt x="65519" y="602635"/>
                </a:lnTo>
                <a:close/>
              </a:path>
              <a:path w="1671954" h="615950">
                <a:moveTo>
                  <a:pt x="65519" y="38100"/>
                </a:moveTo>
                <a:lnTo>
                  <a:pt x="63995" y="38100"/>
                </a:lnTo>
                <a:lnTo>
                  <a:pt x="63995" y="39115"/>
                </a:lnTo>
                <a:lnTo>
                  <a:pt x="65519" y="38100"/>
                </a:lnTo>
                <a:close/>
              </a:path>
              <a:path w="1671954" h="615950">
                <a:moveTo>
                  <a:pt x="82283" y="588266"/>
                </a:moveTo>
                <a:lnTo>
                  <a:pt x="73139" y="583694"/>
                </a:lnTo>
                <a:lnTo>
                  <a:pt x="63995" y="577585"/>
                </a:lnTo>
                <a:lnTo>
                  <a:pt x="65519" y="579122"/>
                </a:lnTo>
                <a:lnTo>
                  <a:pt x="65519" y="602635"/>
                </a:lnTo>
                <a:lnTo>
                  <a:pt x="80759" y="609167"/>
                </a:lnTo>
                <a:lnTo>
                  <a:pt x="80759" y="588266"/>
                </a:lnTo>
                <a:lnTo>
                  <a:pt x="82283" y="588266"/>
                </a:lnTo>
                <a:close/>
              </a:path>
              <a:path w="1671954" h="615950">
                <a:moveTo>
                  <a:pt x="82283" y="28950"/>
                </a:moveTo>
                <a:lnTo>
                  <a:pt x="80759" y="28950"/>
                </a:lnTo>
                <a:lnTo>
                  <a:pt x="80759" y="29713"/>
                </a:lnTo>
                <a:lnTo>
                  <a:pt x="82283" y="28950"/>
                </a:lnTo>
                <a:close/>
              </a:path>
              <a:path w="1671954" h="615950">
                <a:moveTo>
                  <a:pt x="102095" y="594362"/>
                </a:moveTo>
                <a:lnTo>
                  <a:pt x="80759" y="588266"/>
                </a:lnTo>
                <a:lnTo>
                  <a:pt x="80759" y="609167"/>
                </a:lnTo>
                <a:lnTo>
                  <a:pt x="85331" y="611126"/>
                </a:lnTo>
                <a:lnTo>
                  <a:pt x="97523" y="614174"/>
                </a:lnTo>
                <a:lnTo>
                  <a:pt x="100571" y="614606"/>
                </a:lnTo>
                <a:lnTo>
                  <a:pt x="100571" y="594362"/>
                </a:lnTo>
                <a:lnTo>
                  <a:pt x="102095" y="594362"/>
                </a:lnTo>
                <a:close/>
              </a:path>
              <a:path w="1671954" h="615950">
                <a:moveTo>
                  <a:pt x="102095" y="22860"/>
                </a:moveTo>
                <a:lnTo>
                  <a:pt x="100571" y="22860"/>
                </a:lnTo>
                <a:lnTo>
                  <a:pt x="100571" y="23295"/>
                </a:lnTo>
                <a:lnTo>
                  <a:pt x="102095" y="22860"/>
                </a:lnTo>
                <a:close/>
              </a:path>
              <a:path w="1671954" h="615950">
                <a:moveTo>
                  <a:pt x="111239" y="595886"/>
                </a:moveTo>
                <a:lnTo>
                  <a:pt x="100571" y="594362"/>
                </a:lnTo>
                <a:lnTo>
                  <a:pt x="100571" y="614606"/>
                </a:lnTo>
                <a:lnTo>
                  <a:pt x="108191" y="615685"/>
                </a:lnTo>
                <a:lnTo>
                  <a:pt x="109715" y="615685"/>
                </a:lnTo>
                <a:lnTo>
                  <a:pt x="109715" y="595886"/>
                </a:lnTo>
                <a:lnTo>
                  <a:pt x="111239" y="595886"/>
                </a:lnTo>
                <a:close/>
              </a:path>
              <a:path w="1671954" h="615950">
                <a:moveTo>
                  <a:pt x="111239" y="21330"/>
                </a:moveTo>
                <a:lnTo>
                  <a:pt x="109715" y="21330"/>
                </a:lnTo>
                <a:lnTo>
                  <a:pt x="109715" y="21549"/>
                </a:lnTo>
                <a:lnTo>
                  <a:pt x="111239" y="21330"/>
                </a:lnTo>
                <a:close/>
              </a:path>
              <a:path w="1671954" h="615950">
                <a:moveTo>
                  <a:pt x="1560563" y="615685"/>
                </a:moveTo>
                <a:lnTo>
                  <a:pt x="1560563" y="595886"/>
                </a:lnTo>
                <a:lnTo>
                  <a:pt x="109715" y="595886"/>
                </a:lnTo>
                <a:lnTo>
                  <a:pt x="109715" y="615685"/>
                </a:lnTo>
                <a:lnTo>
                  <a:pt x="1560563" y="615685"/>
                </a:lnTo>
                <a:close/>
              </a:path>
              <a:path w="1671954" h="615950">
                <a:moveTo>
                  <a:pt x="1560563" y="21522"/>
                </a:moveTo>
                <a:lnTo>
                  <a:pt x="1560563" y="21330"/>
                </a:lnTo>
                <a:lnTo>
                  <a:pt x="1559039" y="21330"/>
                </a:lnTo>
                <a:lnTo>
                  <a:pt x="1560563" y="21522"/>
                </a:lnTo>
                <a:close/>
              </a:path>
              <a:path w="1671954" h="615950">
                <a:moveTo>
                  <a:pt x="1571231" y="614552"/>
                </a:moveTo>
                <a:lnTo>
                  <a:pt x="1571231" y="594362"/>
                </a:lnTo>
                <a:lnTo>
                  <a:pt x="1559039" y="595886"/>
                </a:lnTo>
                <a:lnTo>
                  <a:pt x="1560563" y="595886"/>
                </a:lnTo>
                <a:lnTo>
                  <a:pt x="1560563" y="615685"/>
                </a:lnTo>
                <a:lnTo>
                  <a:pt x="1562100" y="615685"/>
                </a:lnTo>
                <a:lnTo>
                  <a:pt x="1571231" y="614552"/>
                </a:lnTo>
                <a:close/>
              </a:path>
              <a:path w="1671954" h="615950">
                <a:moveTo>
                  <a:pt x="1571231" y="23291"/>
                </a:moveTo>
                <a:lnTo>
                  <a:pt x="1571231" y="22860"/>
                </a:lnTo>
                <a:lnTo>
                  <a:pt x="1569720" y="22860"/>
                </a:lnTo>
                <a:lnTo>
                  <a:pt x="1571231" y="23291"/>
                </a:lnTo>
                <a:close/>
              </a:path>
              <a:path w="1671954" h="615950">
                <a:moveTo>
                  <a:pt x="1598663" y="605902"/>
                </a:moveTo>
                <a:lnTo>
                  <a:pt x="1598663" y="583694"/>
                </a:lnTo>
                <a:lnTo>
                  <a:pt x="1589519" y="588266"/>
                </a:lnTo>
                <a:lnTo>
                  <a:pt x="1580375" y="591314"/>
                </a:lnTo>
                <a:lnTo>
                  <a:pt x="1569720" y="594362"/>
                </a:lnTo>
                <a:lnTo>
                  <a:pt x="1571231" y="594362"/>
                </a:lnTo>
                <a:lnTo>
                  <a:pt x="1571231" y="614552"/>
                </a:lnTo>
                <a:lnTo>
                  <a:pt x="1574279" y="614174"/>
                </a:lnTo>
                <a:lnTo>
                  <a:pt x="1586471" y="611126"/>
                </a:lnTo>
                <a:lnTo>
                  <a:pt x="1598663" y="605902"/>
                </a:lnTo>
                <a:close/>
              </a:path>
              <a:path w="1671954" h="615950">
                <a:moveTo>
                  <a:pt x="1598663" y="34178"/>
                </a:moveTo>
                <a:lnTo>
                  <a:pt x="1598663" y="33525"/>
                </a:lnTo>
                <a:lnTo>
                  <a:pt x="1597139" y="33525"/>
                </a:lnTo>
                <a:lnTo>
                  <a:pt x="1598663" y="34178"/>
                </a:lnTo>
                <a:close/>
              </a:path>
              <a:path w="1671954" h="615950">
                <a:moveTo>
                  <a:pt x="1607820" y="577585"/>
                </a:moveTo>
                <a:lnTo>
                  <a:pt x="1597139" y="583694"/>
                </a:lnTo>
                <a:lnTo>
                  <a:pt x="1598663" y="583694"/>
                </a:lnTo>
                <a:lnTo>
                  <a:pt x="1598663" y="605902"/>
                </a:lnTo>
                <a:lnTo>
                  <a:pt x="1606283" y="602640"/>
                </a:lnTo>
                <a:lnTo>
                  <a:pt x="1606283" y="579122"/>
                </a:lnTo>
                <a:lnTo>
                  <a:pt x="1607820" y="577585"/>
                </a:lnTo>
                <a:close/>
              </a:path>
              <a:path w="1671954" h="615950">
                <a:moveTo>
                  <a:pt x="1607820" y="39122"/>
                </a:moveTo>
                <a:lnTo>
                  <a:pt x="1607820" y="38100"/>
                </a:lnTo>
                <a:lnTo>
                  <a:pt x="1606283" y="38100"/>
                </a:lnTo>
                <a:lnTo>
                  <a:pt x="1607820" y="39122"/>
                </a:lnTo>
                <a:close/>
              </a:path>
              <a:path w="1671954" h="615950">
                <a:moveTo>
                  <a:pt x="1615440" y="597623"/>
                </a:moveTo>
                <a:lnTo>
                  <a:pt x="1615440" y="573026"/>
                </a:lnTo>
                <a:lnTo>
                  <a:pt x="1606283" y="579122"/>
                </a:lnTo>
                <a:lnTo>
                  <a:pt x="1606283" y="602640"/>
                </a:lnTo>
                <a:lnTo>
                  <a:pt x="1607820" y="601982"/>
                </a:lnTo>
                <a:lnTo>
                  <a:pt x="1615440" y="597623"/>
                </a:lnTo>
                <a:close/>
              </a:path>
              <a:path w="1671954" h="615950">
                <a:moveTo>
                  <a:pt x="1615440" y="45420"/>
                </a:moveTo>
                <a:lnTo>
                  <a:pt x="1615440" y="44190"/>
                </a:lnTo>
                <a:lnTo>
                  <a:pt x="1613903" y="44190"/>
                </a:lnTo>
                <a:lnTo>
                  <a:pt x="1615440" y="45420"/>
                </a:lnTo>
                <a:close/>
              </a:path>
              <a:path w="1671954" h="615950">
                <a:moveTo>
                  <a:pt x="1629143" y="586742"/>
                </a:moveTo>
                <a:lnTo>
                  <a:pt x="1629143" y="557786"/>
                </a:lnTo>
                <a:lnTo>
                  <a:pt x="1621523" y="566930"/>
                </a:lnTo>
                <a:lnTo>
                  <a:pt x="1621523" y="565406"/>
                </a:lnTo>
                <a:lnTo>
                  <a:pt x="1613903" y="573026"/>
                </a:lnTo>
                <a:lnTo>
                  <a:pt x="1615440" y="573026"/>
                </a:lnTo>
                <a:lnTo>
                  <a:pt x="1615440" y="597623"/>
                </a:lnTo>
                <a:lnTo>
                  <a:pt x="1618475" y="595886"/>
                </a:lnTo>
                <a:lnTo>
                  <a:pt x="1627619" y="588266"/>
                </a:lnTo>
                <a:lnTo>
                  <a:pt x="1629143" y="586742"/>
                </a:lnTo>
                <a:close/>
              </a:path>
              <a:path w="1671954" h="615950">
                <a:moveTo>
                  <a:pt x="1629143" y="59813"/>
                </a:moveTo>
                <a:lnTo>
                  <a:pt x="1629143" y="57908"/>
                </a:lnTo>
                <a:lnTo>
                  <a:pt x="1627619" y="57908"/>
                </a:lnTo>
                <a:lnTo>
                  <a:pt x="1629143" y="59813"/>
                </a:lnTo>
                <a:close/>
              </a:path>
              <a:path w="1671954" h="615950">
                <a:moveTo>
                  <a:pt x="1639811" y="576074"/>
                </a:moveTo>
                <a:lnTo>
                  <a:pt x="1639811" y="542546"/>
                </a:lnTo>
                <a:lnTo>
                  <a:pt x="1633715" y="551690"/>
                </a:lnTo>
                <a:lnTo>
                  <a:pt x="1633715" y="550166"/>
                </a:lnTo>
                <a:lnTo>
                  <a:pt x="1627619" y="559310"/>
                </a:lnTo>
                <a:lnTo>
                  <a:pt x="1629143" y="557786"/>
                </a:lnTo>
                <a:lnTo>
                  <a:pt x="1629143" y="586742"/>
                </a:lnTo>
                <a:lnTo>
                  <a:pt x="1639811" y="576074"/>
                </a:lnTo>
                <a:close/>
              </a:path>
              <a:path w="1671954" h="615950">
                <a:moveTo>
                  <a:pt x="1639811" y="76685"/>
                </a:moveTo>
                <a:lnTo>
                  <a:pt x="1639811" y="74670"/>
                </a:lnTo>
                <a:lnTo>
                  <a:pt x="1638300" y="73148"/>
                </a:lnTo>
                <a:lnTo>
                  <a:pt x="1639811" y="76685"/>
                </a:lnTo>
                <a:close/>
              </a:path>
              <a:path w="1671954" h="615950">
                <a:moveTo>
                  <a:pt x="1647431" y="566924"/>
                </a:moveTo>
                <a:lnTo>
                  <a:pt x="1647431" y="524245"/>
                </a:lnTo>
                <a:lnTo>
                  <a:pt x="1642859" y="534926"/>
                </a:lnTo>
                <a:lnTo>
                  <a:pt x="1642859" y="533402"/>
                </a:lnTo>
                <a:lnTo>
                  <a:pt x="1638300" y="542546"/>
                </a:lnTo>
                <a:lnTo>
                  <a:pt x="1639811" y="542546"/>
                </a:lnTo>
                <a:lnTo>
                  <a:pt x="1639811" y="576074"/>
                </a:lnTo>
                <a:lnTo>
                  <a:pt x="1644383" y="571502"/>
                </a:lnTo>
                <a:lnTo>
                  <a:pt x="1647431" y="566924"/>
                </a:lnTo>
                <a:close/>
              </a:path>
              <a:path w="1671954" h="615950">
                <a:moveTo>
                  <a:pt x="1647431" y="96754"/>
                </a:moveTo>
                <a:lnTo>
                  <a:pt x="1647431" y="92966"/>
                </a:lnTo>
                <a:lnTo>
                  <a:pt x="1645920" y="91442"/>
                </a:lnTo>
                <a:lnTo>
                  <a:pt x="1647431" y="96754"/>
                </a:lnTo>
                <a:close/>
              </a:path>
              <a:path w="1671954" h="615950">
                <a:moveTo>
                  <a:pt x="1652003" y="559682"/>
                </a:moveTo>
                <a:lnTo>
                  <a:pt x="1652003" y="493765"/>
                </a:lnTo>
                <a:lnTo>
                  <a:pt x="1650479" y="505970"/>
                </a:lnTo>
                <a:lnTo>
                  <a:pt x="1650479" y="504446"/>
                </a:lnTo>
                <a:lnTo>
                  <a:pt x="1648955" y="515114"/>
                </a:lnTo>
                <a:lnTo>
                  <a:pt x="1648955" y="513590"/>
                </a:lnTo>
                <a:lnTo>
                  <a:pt x="1645920" y="524245"/>
                </a:lnTo>
                <a:lnTo>
                  <a:pt x="1647431" y="524245"/>
                </a:lnTo>
                <a:lnTo>
                  <a:pt x="1647431" y="566924"/>
                </a:lnTo>
                <a:lnTo>
                  <a:pt x="1650479" y="562345"/>
                </a:lnTo>
                <a:lnTo>
                  <a:pt x="1652003" y="55968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53043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Re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ti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ona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8119" y="2028685"/>
            <a:ext cx="3993515" cy="253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41300" algn="l"/>
              </a:tabLst>
            </a:pP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60"/>
              </a:spcBef>
              <a:buSzPct val="79166"/>
              <a:buFont typeface="Microsoft Sans Serif"/>
              <a:buChar char="▪"/>
              <a:tabLst>
                <a:tab pos="488315" algn="l"/>
              </a:tabLst>
            </a:pP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62747"/>
                </a:solidFill>
                <a:latin typeface="Arial"/>
                <a:cs typeface="Arial"/>
              </a:rPr>
              <a:t>(V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114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),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pd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65"/>
              </a:spcBef>
              <a:buSzPct val="79166"/>
              <a:buFont typeface="Microsoft Sans Serif"/>
              <a:buChar char="▪"/>
              <a:tabLst>
                <a:tab pos="488315" algn="l"/>
              </a:tabLst>
            </a:pP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(B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ng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me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669290" marR="370840" lvl="2" indent="-182880">
              <a:lnSpc>
                <a:spcPts val="1190"/>
              </a:lnSpc>
              <a:spcBef>
                <a:spcPts val="655"/>
              </a:spcBef>
              <a:buSzPct val="76190"/>
              <a:buFont typeface="Microsoft Sans Serif"/>
              <a:buChar char="▪"/>
              <a:tabLst>
                <a:tab pos="669925" algn="l"/>
              </a:tabLst>
            </a:pP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ui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nn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ul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r,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ft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r, </a:t>
            </a:r>
            <a:r>
              <a:rPr sz="105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30"/>
              </a:spcBef>
              <a:buSzPct val="79166"/>
              <a:buFont typeface="Microsoft Sans Serif"/>
              <a:buChar char="▪"/>
              <a:tabLst>
                <a:tab pos="488315" algn="l"/>
              </a:tabLst>
            </a:pP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65"/>
              </a:spcBef>
              <a:buSzPct val="79166"/>
              <a:buFont typeface="Microsoft Sans Serif"/>
              <a:buChar char="▪"/>
              <a:tabLst>
                <a:tab pos="488315" algn="l"/>
              </a:tabLst>
            </a:pP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endParaRPr sz="1200">
              <a:latin typeface="Arial"/>
              <a:cs typeface="Arial"/>
            </a:endParaRPr>
          </a:p>
          <a:p>
            <a:pPr marL="669290" marR="474345" lvl="2" indent="-182880">
              <a:lnSpc>
                <a:spcPts val="1190"/>
              </a:lnSpc>
              <a:spcBef>
                <a:spcPts val="655"/>
              </a:spcBef>
              <a:buSzPct val="76190"/>
              <a:buFont typeface="Microsoft Sans Serif"/>
              <a:buChar char="▪"/>
              <a:tabLst>
                <a:tab pos="669925" algn="l"/>
              </a:tabLst>
            </a:pP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ff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endParaRPr sz="105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30"/>
              </a:spcBef>
              <a:buSzPct val="79166"/>
              <a:buFont typeface="Microsoft Sans Serif"/>
              <a:buChar char="▪"/>
              <a:tabLst>
                <a:tab pos="488315" algn="l"/>
              </a:tabLst>
            </a:pP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65"/>
              </a:spcBef>
              <a:buSzPct val="79166"/>
              <a:buFont typeface="Microsoft Sans Serif"/>
              <a:buChar char="▪"/>
              <a:tabLst>
                <a:tab pos="488315" algn="l"/>
              </a:tabLst>
            </a:pPr>
            <a:r>
              <a:rPr sz="1200" spc="-4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7789" y="4741530"/>
            <a:ext cx="2637006" cy="154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4963" y="5288648"/>
            <a:ext cx="64008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20" dirty="0">
                <a:latin typeface="Arial"/>
                <a:cs typeface="Arial"/>
              </a:rPr>
              <a:t>J</a:t>
            </a:r>
            <a:r>
              <a:rPr sz="2600" spc="15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i</a:t>
            </a:r>
            <a:r>
              <a:rPr sz="2600" spc="2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4535" y="5288394"/>
            <a:ext cx="36068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10" dirty="0">
                <a:latin typeface="MS Mincho"/>
                <a:cs typeface="MS Mincho"/>
              </a:rPr>
              <a:t>➡</a:t>
            </a:r>
            <a:endParaRPr sz="2650">
              <a:latin typeface="MS Mincho"/>
              <a:cs typeface="MS Minch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017" y="2238235"/>
            <a:ext cx="4241800" cy="261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8947"/>
              <a:buFont typeface="Microsoft Sans Serif"/>
              <a:buChar char="▪"/>
              <a:tabLst>
                <a:tab pos="259715" algn="l"/>
              </a:tabLst>
            </a:pPr>
            <a:r>
              <a:rPr sz="19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900" spc="10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900" spc="6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9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9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9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9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9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900" spc="-2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L)</a:t>
            </a:r>
            <a:endParaRPr sz="1900">
              <a:latin typeface="Arial"/>
              <a:cs typeface="Arial"/>
            </a:endParaRPr>
          </a:p>
          <a:p>
            <a:pPr marL="501650" marR="67945" lvl="1" indent="-228600">
              <a:lnSpc>
                <a:spcPct val="94100"/>
              </a:lnSpc>
              <a:spcBef>
                <a:spcPts val="54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de</a:t>
            </a: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ed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e)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e.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50" spc="55" dirty="0">
                <a:solidFill>
                  <a:srgbClr val="262747"/>
                </a:solidFill>
                <a:latin typeface="Arial"/>
                <a:cs typeface="Arial"/>
              </a:rPr>
              <a:t>201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1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80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50"/>
              </a:spcBef>
              <a:buSzPct val="79166"/>
              <a:buFont typeface="Microsoft Sans Serif"/>
              <a:buChar char="▪"/>
              <a:tabLst>
                <a:tab pos="749300" algn="l"/>
              </a:tabLst>
            </a:pP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65"/>
              </a:spcBef>
              <a:buSzPct val="79166"/>
              <a:buFont typeface="Microsoft Sans Serif"/>
              <a:buChar char="▪"/>
              <a:tabLst>
                <a:tab pos="749300" algn="l"/>
              </a:tabLst>
            </a:pPr>
            <a:r>
              <a:rPr sz="1200" spc="-5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gg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65"/>
              </a:spcBef>
              <a:buSzPct val="79166"/>
              <a:buFont typeface="Microsoft Sans Serif"/>
              <a:buChar char="▪"/>
              <a:tabLst>
                <a:tab pos="749300" algn="l"/>
              </a:tabLst>
            </a:pP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9221" y="4869040"/>
            <a:ext cx="410209" cy="106680"/>
          </a:xfrm>
          <a:custGeom>
            <a:avLst/>
            <a:gdLst/>
            <a:ahLst/>
            <a:cxnLst/>
            <a:rect l="l" t="t" r="r" b="b"/>
            <a:pathLst>
              <a:path w="410209" h="106679">
                <a:moveTo>
                  <a:pt x="22860" y="41148"/>
                </a:moveTo>
                <a:lnTo>
                  <a:pt x="22860" y="35039"/>
                </a:lnTo>
                <a:lnTo>
                  <a:pt x="18285" y="30480"/>
                </a:lnTo>
                <a:lnTo>
                  <a:pt x="13716" y="27419"/>
                </a:lnTo>
                <a:lnTo>
                  <a:pt x="7620" y="27419"/>
                </a:lnTo>
                <a:lnTo>
                  <a:pt x="0" y="35039"/>
                </a:lnTo>
                <a:lnTo>
                  <a:pt x="0" y="41148"/>
                </a:lnTo>
                <a:lnTo>
                  <a:pt x="7620" y="48768"/>
                </a:lnTo>
                <a:lnTo>
                  <a:pt x="15240" y="48768"/>
                </a:lnTo>
                <a:lnTo>
                  <a:pt x="22860" y="41148"/>
                </a:lnTo>
                <a:close/>
              </a:path>
              <a:path w="410209" h="106679">
                <a:moveTo>
                  <a:pt x="51816" y="70104"/>
                </a:moveTo>
                <a:lnTo>
                  <a:pt x="51816" y="64008"/>
                </a:lnTo>
                <a:lnTo>
                  <a:pt x="42668" y="54864"/>
                </a:lnTo>
                <a:lnTo>
                  <a:pt x="36576" y="54864"/>
                </a:lnTo>
                <a:lnTo>
                  <a:pt x="33525" y="59436"/>
                </a:lnTo>
                <a:lnTo>
                  <a:pt x="28956" y="64008"/>
                </a:lnTo>
                <a:lnTo>
                  <a:pt x="28956" y="70104"/>
                </a:lnTo>
                <a:lnTo>
                  <a:pt x="33525" y="73139"/>
                </a:lnTo>
                <a:lnTo>
                  <a:pt x="36576" y="77724"/>
                </a:lnTo>
                <a:lnTo>
                  <a:pt x="42668" y="77724"/>
                </a:lnTo>
                <a:lnTo>
                  <a:pt x="47242" y="73139"/>
                </a:lnTo>
                <a:lnTo>
                  <a:pt x="51816" y="70104"/>
                </a:lnTo>
                <a:close/>
              </a:path>
              <a:path w="410209" h="106679">
                <a:moveTo>
                  <a:pt x="79245" y="99060"/>
                </a:moveTo>
                <a:lnTo>
                  <a:pt x="79245" y="91440"/>
                </a:lnTo>
                <a:lnTo>
                  <a:pt x="71625" y="83820"/>
                </a:lnTo>
                <a:lnTo>
                  <a:pt x="65528" y="83820"/>
                </a:lnTo>
                <a:lnTo>
                  <a:pt x="57908" y="91440"/>
                </a:lnTo>
                <a:lnTo>
                  <a:pt x="57908" y="99060"/>
                </a:lnTo>
                <a:lnTo>
                  <a:pt x="65528" y="106680"/>
                </a:lnTo>
                <a:lnTo>
                  <a:pt x="71625" y="106680"/>
                </a:lnTo>
                <a:lnTo>
                  <a:pt x="79245" y="99060"/>
                </a:lnTo>
                <a:close/>
              </a:path>
              <a:path w="410209" h="106679">
                <a:moveTo>
                  <a:pt x="118865" y="95999"/>
                </a:moveTo>
                <a:lnTo>
                  <a:pt x="117341" y="91440"/>
                </a:lnTo>
                <a:lnTo>
                  <a:pt x="117341" y="85344"/>
                </a:lnTo>
                <a:lnTo>
                  <a:pt x="112782" y="82296"/>
                </a:lnTo>
                <a:lnTo>
                  <a:pt x="106673" y="82296"/>
                </a:lnTo>
                <a:lnTo>
                  <a:pt x="100577" y="83820"/>
                </a:lnTo>
                <a:lnTo>
                  <a:pt x="97542" y="88379"/>
                </a:lnTo>
                <a:lnTo>
                  <a:pt x="97542" y="94488"/>
                </a:lnTo>
                <a:lnTo>
                  <a:pt x="99053" y="99060"/>
                </a:lnTo>
                <a:lnTo>
                  <a:pt x="103625" y="103619"/>
                </a:lnTo>
                <a:lnTo>
                  <a:pt x="109721" y="102108"/>
                </a:lnTo>
                <a:lnTo>
                  <a:pt x="114293" y="102108"/>
                </a:lnTo>
                <a:lnTo>
                  <a:pt x="118865" y="95999"/>
                </a:lnTo>
                <a:close/>
              </a:path>
              <a:path w="410209" h="106679">
                <a:moveTo>
                  <a:pt x="158502" y="91440"/>
                </a:moveTo>
                <a:lnTo>
                  <a:pt x="158502" y="85344"/>
                </a:lnTo>
                <a:lnTo>
                  <a:pt x="156965" y="79248"/>
                </a:lnTo>
                <a:lnTo>
                  <a:pt x="152393" y="76200"/>
                </a:lnTo>
                <a:lnTo>
                  <a:pt x="146297" y="76200"/>
                </a:lnTo>
                <a:lnTo>
                  <a:pt x="141725" y="77724"/>
                </a:lnTo>
                <a:lnTo>
                  <a:pt x="137153" y="82296"/>
                </a:lnTo>
                <a:lnTo>
                  <a:pt x="138677" y="88379"/>
                </a:lnTo>
                <a:lnTo>
                  <a:pt x="138677" y="94488"/>
                </a:lnTo>
                <a:lnTo>
                  <a:pt x="144773" y="97536"/>
                </a:lnTo>
                <a:lnTo>
                  <a:pt x="149345" y="97536"/>
                </a:lnTo>
                <a:lnTo>
                  <a:pt x="155441" y="95999"/>
                </a:lnTo>
                <a:lnTo>
                  <a:pt x="158502" y="91440"/>
                </a:lnTo>
                <a:close/>
              </a:path>
              <a:path w="410209" h="106679">
                <a:moveTo>
                  <a:pt x="199637" y="85344"/>
                </a:moveTo>
                <a:lnTo>
                  <a:pt x="198113" y="79248"/>
                </a:lnTo>
                <a:lnTo>
                  <a:pt x="198113" y="74676"/>
                </a:lnTo>
                <a:lnTo>
                  <a:pt x="192017" y="70104"/>
                </a:lnTo>
                <a:lnTo>
                  <a:pt x="187445" y="71628"/>
                </a:lnTo>
                <a:lnTo>
                  <a:pt x="181362" y="71628"/>
                </a:lnTo>
                <a:lnTo>
                  <a:pt x="178301" y="77724"/>
                </a:lnTo>
                <a:lnTo>
                  <a:pt x="178301" y="82296"/>
                </a:lnTo>
                <a:lnTo>
                  <a:pt x="179825" y="88379"/>
                </a:lnTo>
                <a:lnTo>
                  <a:pt x="184397" y="91440"/>
                </a:lnTo>
                <a:lnTo>
                  <a:pt x="190493" y="91440"/>
                </a:lnTo>
                <a:lnTo>
                  <a:pt x="195065" y="89916"/>
                </a:lnTo>
                <a:lnTo>
                  <a:pt x="199637" y="85344"/>
                </a:lnTo>
                <a:close/>
              </a:path>
              <a:path w="410209" h="106679">
                <a:moveTo>
                  <a:pt x="239261" y="79248"/>
                </a:moveTo>
                <a:lnTo>
                  <a:pt x="239261" y="74676"/>
                </a:lnTo>
                <a:lnTo>
                  <a:pt x="237737" y="68580"/>
                </a:lnTo>
                <a:lnTo>
                  <a:pt x="233165" y="65519"/>
                </a:lnTo>
                <a:lnTo>
                  <a:pt x="227082" y="65519"/>
                </a:lnTo>
                <a:lnTo>
                  <a:pt x="222497" y="67056"/>
                </a:lnTo>
                <a:lnTo>
                  <a:pt x="217925" y="71628"/>
                </a:lnTo>
                <a:lnTo>
                  <a:pt x="217925" y="77724"/>
                </a:lnTo>
                <a:lnTo>
                  <a:pt x="219462" y="82296"/>
                </a:lnTo>
                <a:lnTo>
                  <a:pt x="224021" y="86868"/>
                </a:lnTo>
                <a:lnTo>
                  <a:pt x="230117" y="85344"/>
                </a:lnTo>
                <a:lnTo>
                  <a:pt x="236213" y="85344"/>
                </a:lnTo>
                <a:lnTo>
                  <a:pt x="239261" y="79248"/>
                </a:lnTo>
                <a:close/>
              </a:path>
              <a:path w="410209" h="106679">
                <a:moveTo>
                  <a:pt x="278885" y="65519"/>
                </a:moveTo>
                <a:lnTo>
                  <a:pt x="277361" y="60960"/>
                </a:lnTo>
                <a:lnTo>
                  <a:pt x="274313" y="56388"/>
                </a:lnTo>
                <a:lnTo>
                  <a:pt x="268217" y="53340"/>
                </a:lnTo>
                <a:lnTo>
                  <a:pt x="263645" y="56388"/>
                </a:lnTo>
                <a:lnTo>
                  <a:pt x="259073" y="57899"/>
                </a:lnTo>
                <a:lnTo>
                  <a:pt x="256025" y="64008"/>
                </a:lnTo>
                <a:lnTo>
                  <a:pt x="257562" y="68580"/>
                </a:lnTo>
                <a:lnTo>
                  <a:pt x="260597" y="74676"/>
                </a:lnTo>
                <a:lnTo>
                  <a:pt x="266693" y="76200"/>
                </a:lnTo>
                <a:lnTo>
                  <a:pt x="271265" y="74676"/>
                </a:lnTo>
                <a:lnTo>
                  <a:pt x="277361" y="71628"/>
                </a:lnTo>
                <a:lnTo>
                  <a:pt x="278885" y="65519"/>
                </a:lnTo>
                <a:close/>
              </a:path>
              <a:path w="410209" h="106679">
                <a:moveTo>
                  <a:pt x="316985" y="50279"/>
                </a:moveTo>
                <a:lnTo>
                  <a:pt x="313937" y="44196"/>
                </a:lnTo>
                <a:lnTo>
                  <a:pt x="312413" y="39624"/>
                </a:lnTo>
                <a:lnTo>
                  <a:pt x="306317" y="38100"/>
                </a:lnTo>
                <a:lnTo>
                  <a:pt x="300221" y="39624"/>
                </a:lnTo>
                <a:lnTo>
                  <a:pt x="295662" y="41148"/>
                </a:lnTo>
                <a:lnTo>
                  <a:pt x="292601" y="47244"/>
                </a:lnTo>
                <a:lnTo>
                  <a:pt x="295662" y="53340"/>
                </a:lnTo>
                <a:lnTo>
                  <a:pt x="297173" y="57899"/>
                </a:lnTo>
                <a:lnTo>
                  <a:pt x="303282" y="60960"/>
                </a:lnTo>
                <a:lnTo>
                  <a:pt x="309365" y="57899"/>
                </a:lnTo>
                <a:lnTo>
                  <a:pt x="313937" y="56388"/>
                </a:lnTo>
                <a:lnTo>
                  <a:pt x="316985" y="50279"/>
                </a:lnTo>
                <a:close/>
              </a:path>
              <a:path w="410209" h="106679">
                <a:moveTo>
                  <a:pt x="353561" y="33528"/>
                </a:moveTo>
                <a:lnTo>
                  <a:pt x="352037" y="28956"/>
                </a:lnTo>
                <a:lnTo>
                  <a:pt x="349002" y="22860"/>
                </a:lnTo>
                <a:lnTo>
                  <a:pt x="342893" y="21336"/>
                </a:lnTo>
                <a:lnTo>
                  <a:pt x="338321" y="22860"/>
                </a:lnTo>
                <a:lnTo>
                  <a:pt x="332225" y="25908"/>
                </a:lnTo>
                <a:lnTo>
                  <a:pt x="330701" y="32004"/>
                </a:lnTo>
                <a:lnTo>
                  <a:pt x="332225" y="36576"/>
                </a:lnTo>
                <a:lnTo>
                  <a:pt x="335273" y="41148"/>
                </a:lnTo>
                <a:lnTo>
                  <a:pt x="341382" y="44196"/>
                </a:lnTo>
                <a:lnTo>
                  <a:pt x="345941" y="42659"/>
                </a:lnTo>
                <a:lnTo>
                  <a:pt x="350513" y="39624"/>
                </a:lnTo>
                <a:lnTo>
                  <a:pt x="353561" y="33528"/>
                </a:lnTo>
                <a:close/>
              </a:path>
              <a:path w="410209" h="106679">
                <a:moveTo>
                  <a:pt x="409962" y="3048"/>
                </a:moveTo>
                <a:lnTo>
                  <a:pt x="341382" y="0"/>
                </a:lnTo>
                <a:lnTo>
                  <a:pt x="365753" y="54864"/>
                </a:lnTo>
                <a:lnTo>
                  <a:pt x="409962" y="304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85503" y="6280010"/>
            <a:ext cx="52451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c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88347" y="6229959"/>
            <a:ext cx="381000" cy="251460"/>
          </a:xfrm>
          <a:custGeom>
            <a:avLst/>
            <a:gdLst/>
            <a:ahLst/>
            <a:cxnLst/>
            <a:rect l="l" t="t" r="r" b="b"/>
            <a:pathLst>
              <a:path w="381000" h="251460">
                <a:moveTo>
                  <a:pt x="22860" y="195084"/>
                </a:moveTo>
                <a:lnTo>
                  <a:pt x="19812" y="190500"/>
                </a:lnTo>
                <a:lnTo>
                  <a:pt x="13716" y="188988"/>
                </a:lnTo>
                <a:lnTo>
                  <a:pt x="9156" y="187464"/>
                </a:lnTo>
                <a:lnTo>
                  <a:pt x="3048" y="190500"/>
                </a:lnTo>
                <a:lnTo>
                  <a:pt x="1536" y="196608"/>
                </a:lnTo>
                <a:lnTo>
                  <a:pt x="0" y="201180"/>
                </a:lnTo>
                <a:lnTo>
                  <a:pt x="4572" y="207276"/>
                </a:lnTo>
                <a:lnTo>
                  <a:pt x="9156" y="208800"/>
                </a:lnTo>
                <a:lnTo>
                  <a:pt x="15240" y="210324"/>
                </a:lnTo>
                <a:lnTo>
                  <a:pt x="19812" y="207276"/>
                </a:lnTo>
                <a:lnTo>
                  <a:pt x="22860" y="195084"/>
                </a:lnTo>
                <a:close/>
              </a:path>
              <a:path w="381000" h="251460">
                <a:moveTo>
                  <a:pt x="60960" y="211848"/>
                </a:moveTo>
                <a:lnTo>
                  <a:pt x="59436" y="205740"/>
                </a:lnTo>
                <a:lnTo>
                  <a:pt x="53340" y="202704"/>
                </a:lnTo>
                <a:lnTo>
                  <a:pt x="48768" y="201180"/>
                </a:lnTo>
                <a:lnTo>
                  <a:pt x="42672" y="204228"/>
                </a:lnTo>
                <a:lnTo>
                  <a:pt x="41148" y="208800"/>
                </a:lnTo>
                <a:lnTo>
                  <a:pt x="38100" y="214896"/>
                </a:lnTo>
                <a:lnTo>
                  <a:pt x="41148" y="220980"/>
                </a:lnTo>
                <a:lnTo>
                  <a:pt x="47256" y="222516"/>
                </a:lnTo>
                <a:lnTo>
                  <a:pt x="51816" y="224040"/>
                </a:lnTo>
                <a:lnTo>
                  <a:pt x="57912" y="220980"/>
                </a:lnTo>
                <a:lnTo>
                  <a:pt x="60960" y="211848"/>
                </a:lnTo>
                <a:close/>
              </a:path>
              <a:path w="381000" h="251460">
                <a:moveTo>
                  <a:pt x="99060" y="224040"/>
                </a:moveTo>
                <a:lnTo>
                  <a:pt x="97536" y="219468"/>
                </a:lnTo>
                <a:lnTo>
                  <a:pt x="91440" y="216420"/>
                </a:lnTo>
                <a:lnTo>
                  <a:pt x="86868" y="214896"/>
                </a:lnTo>
                <a:lnTo>
                  <a:pt x="80772" y="217944"/>
                </a:lnTo>
                <a:lnTo>
                  <a:pt x="79248" y="224040"/>
                </a:lnTo>
                <a:lnTo>
                  <a:pt x="76200" y="228600"/>
                </a:lnTo>
                <a:lnTo>
                  <a:pt x="79248" y="234708"/>
                </a:lnTo>
                <a:lnTo>
                  <a:pt x="85356" y="236220"/>
                </a:lnTo>
                <a:lnTo>
                  <a:pt x="89916" y="237756"/>
                </a:lnTo>
                <a:lnTo>
                  <a:pt x="96012" y="234708"/>
                </a:lnTo>
                <a:lnTo>
                  <a:pt x="97536" y="230136"/>
                </a:lnTo>
                <a:lnTo>
                  <a:pt x="99060" y="224040"/>
                </a:lnTo>
                <a:close/>
              </a:path>
              <a:path w="381000" h="251460">
                <a:moveTo>
                  <a:pt x="138696" y="236220"/>
                </a:moveTo>
                <a:lnTo>
                  <a:pt x="135636" y="230136"/>
                </a:lnTo>
                <a:lnTo>
                  <a:pt x="129540" y="228600"/>
                </a:lnTo>
                <a:lnTo>
                  <a:pt x="124968" y="227088"/>
                </a:lnTo>
                <a:lnTo>
                  <a:pt x="118872" y="230136"/>
                </a:lnTo>
                <a:lnTo>
                  <a:pt x="115836" y="242328"/>
                </a:lnTo>
                <a:lnTo>
                  <a:pt x="118872" y="246900"/>
                </a:lnTo>
                <a:lnTo>
                  <a:pt x="123456" y="248424"/>
                </a:lnTo>
                <a:lnTo>
                  <a:pt x="129540" y="249948"/>
                </a:lnTo>
                <a:lnTo>
                  <a:pt x="135636" y="246900"/>
                </a:lnTo>
                <a:lnTo>
                  <a:pt x="137160" y="242328"/>
                </a:lnTo>
                <a:lnTo>
                  <a:pt x="138696" y="236220"/>
                </a:lnTo>
                <a:close/>
              </a:path>
              <a:path w="381000" h="251460">
                <a:moveTo>
                  <a:pt x="176796" y="245376"/>
                </a:moveTo>
                <a:lnTo>
                  <a:pt x="176796" y="234708"/>
                </a:lnTo>
                <a:lnTo>
                  <a:pt x="170688" y="230136"/>
                </a:lnTo>
                <a:lnTo>
                  <a:pt x="166116" y="231660"/>
                </a:lnTo>
                <a:lnTo>
                  <a:pt x="160020" y="231660"/>
                </a:lnTo>
                <a:lnTo>
                  <a:pt x="155448" y="237756"/>
                </a:lnTo>
                <a:lnTo>
                  <a:pt x="156972" y="242328"/>
                </a:lnTo>
                <a:lnTo>
                  <a:pt x="156972" y="248424"/>
                </a:lnTo>
                <a:lnTo>
                  <a:pt x="161556" y="251460"/>
                </a:lnTo>
                <a:lnTo>
                  <a:pt x="173736" y="251460"/>
                </a:lnTo>
                <a:lnTo>
                  <a:pt x="176796" y="245376"/>
                </a:lnTo>
                <a:close/>
              </a:path>
              <a:path w="381000" h="251460">
                <a:moveTo>
                  <a:pt x="217932" y="242328"/>
                </a:moveTo>
                <a:lnTo>
                  <a:pt x="217932" y="236220"/>
                </a:lnTo>
                <a:lnTo>
                  <a:pt x="216408" y="230136"/>
                </a:lnTo>
                <a:lnTo>
                  <a:pt x="211836" y="227088"/>
                </a:lnTo>
                <a:lnTo>
                  <a:pt x="205740" y="227088"/>
                </a:lnTo>
                <a:lnTo>
                  <a:pt x="201168" y="228600"/>
                </a:lnTo>
                <a:lnTo>
                  <a:pt x="196596" y="233184"/>
                </a:lnTo>
                <a:lnTo>
                  <a:pt x="196596" y="239280"/>
                </a:lnTo>
                <a:lnTo>
                  <a:pt x="198120" y="243840"/>
                </a:lnTo>
                <a:lnTo>
                  <a:pt x="202692" y="248424"/>
                </a:lnTo>
                <a:lnTo>
                  <a:pt x="208788" y="246900"/>
                </a:lnTo>
                <a:lnTo>
                  <a:pt x="213360" y="246900"/>
                </a:lnTo>
                <a:lnTo>
                  <a:pt x="217932" y="242328"/>
                </a:lnTo>
                <a:close/>
              </a:path>
              <a:path w="381000" h="251460">
                <a:moveTo>
                  <a:pt x="259080" y="236220"/>
                </a:moveTo>
                <a:lnTo>
                  <a:pt x="257556" y="230136"/>
                </a:lnTo>
                <a:lnTo>
                  <a:pt x="256032" y="225564"/>
                </a:lnTo>
                <a:lnTo>
                  <a:pt x="251460" y="220980"/>
                </a:lnTo>
                <a:lnTo>
                  <a:pt x="245376" y="222516"/>
                </a:lnTo>
                <a:lnTo>
                  <a:pt x="240792" y="222516"/>
                </a:lnTo>
                <a:lnTo>
                  <a:pt x="236220" y="228600"/>
                </a:lnTo>
                <a:lnTo>
                  <a:pt x="237756" y="233184"/>
                </a:lnTo>
                <a:lnTo>
                  <a:pt x="237756" y="239280"/>
                </a:lnTo>
                <a:lnTo>
                  <a:pt x="243840" y="243840"/>
                </a:lnTo>
                <a:lnTo>
                  <a:pt x="248412" y="242328"/>
                </a:lnTo>
                <a:lnTo>
                  <a:pt x="249936" y="242328"/>
                </a:lnTo>
                <a:lnTo>
                  <a:pt x="254508" y="240804"/>
                </a:lnTo>
                <a:lnTo>
                  <a:pt x="259080" y="236220"/>
                </a:lnTo>
                <a:close/>
              </a:path>
              <a:path w="381000" h="251460">
                <a:moveTo>
                  <a:pt x="298716" y="228600"/>
                </a:moveTo>
                <a:lnTo>
                  <a:pt x="297180" y="222516"/>
                </a:lnTo>
                <a:lnTo>
                  <a:pt x="295656" y="217944"/>
                </a:lnTo>
                <a:lnTo>
                  <a:pt x="291096" y="213360"/>
                </a:lnTo>
                <a:lnTo>
                  <a:pt x="284988" y="214896"/>
                </a:lnTo>
                <a:lnTo>
                  <a:pt x="280416" y="216420"/>
                </a:lnTo>
                <a:lnTo>
                  <a:pt x="275856" y="220980"/>
                </a:lnTo>
                <a:lnTo>
                  <a:pt x="278892" y="233184"/>
                </a:lnTo>
                <a:lnTo>
                  <a:pt x="284988" y="236220"/>
                </a:lnTo>
                <a:lnTo>
                  <a:pt x="289560" y="234708"/>
                </a:lnTo>
                <a:lnTo>
                  <a:pt x="295656" y="233184"/>
                </a:lnTo>
                <a:lnTo>
                  <a:pt x="298716" y="228600"/>
                </a:lnTo>
                <a:close/>
              </a:path>
              <a:path w="381000" h="251460">
                <a:moveTo>
                  <a:pt x="338328" y="213360"/>
                </a:moveTo>
                <a:lnTo>
                  <a:pt x="335280" y="208800"/>
                </a:lnTo>
                <a:lnTo>
                  <a:pt x="333756" y="204228"/>
                </a:lnTo>
                <a:lnTo>
                  <a:pt x="327660" y="201180"/>
                </a:lnTo>
                <a:lnTo>
                  <a:pt x="321576" y="204228"/>
                </a:lnTo>
                <a:lnTo>
                  <a:pt x="316992" y="205740"/>
                </a:lnTo>
                <a:lnTo>
                  <a:pt x="313956" y="211848"/>
                </a:lnTo>
                <a:lnTo>
                  <a:pt x="316992" y="216420"/>
                </a:lnTo>
                <a:lnTo>
                  <a:pt x="318516" y="222516"/>
                </a:lnTo>
                <a:lnTo>
                  <a:pt x="324612" y="224040"/>
                </a:lnTo>
                <a:lnTo>
                  <a:pt x="330708" y="222516"/>
                </a:lnTo>
                <a:lnTo>
                  <a:pt x="335280" y="219468"/>
                </a:lnTo>
                <a:lnTo>
                  <a:pt x="338328" y="213360"/>
                </a:lnTo>
                <a:close/>
              </a:path>
              <a:path w="381000" h="251460">
                <a:moveTo>
                  <a:pt x="361188" y="178320"/>
                </a:moveTo>
                <a:lnTo>
                  <a:pt x="356616" y="173748"/>
                </a:lnTo>
                <a:lnTo>
                  <a:pt x="352056" y="172224"/>
                </a:lnTo>
                <a:lnTo>
                  <a:pt x="345948" y="170700"/>
                </a:lnTo>
                <a:lnTo>
                  <a:pt x="341376" y="175260"/>
                </a:lnTo>
                <a:lnTo>
                  <a:pt x="339852" y="179844"/>
                </a:lnTo>
                <a:lnTo>
                  <a:pt x="338328" y="185940"/>
                </a:lnTo>
                <a:lnTo>
                  <a:pt x="342900" y="190500"/>
                </a:lnTo>
                <a:lnTo>
                  <a:pt x="347472" y="192036"/>
                </a:lnTo>
                <a:lnTo>
                  <a:pt x="353568" y="193560"/>
                </a:lnTo>
                <a:lnTo>
                  <a:pt x="358140" y="190500"/>
                </a:lnTo>
                <a:lnTo>
                  <a:pt x="361188" y="178320"/>
                </a:lnTo>
                <a:close/>
              </a:path>
              <a:path w="381000" h="251460">
                <a:moveTo>
                  <a:pt x="362712" y="147840"/>
                </a:moveTo>
                <a:lnTo>
                  <a:pt x="362712" y="137160"/>
                </a:lnTo>
                <a:lnTo>
                  <a:pt x="358140" y="132600"/>
                </a:lnTo>
                <a:lnTo>
                  <a:pt x="353568" y="132600"/>
                </a:lnTo>
                <a:lnTo>
                  <a:pt x="347472" y="131076"/>
                </a:lnTo>
                <a:lnTo>
                  <a:pt x="342900" y="135648"/>
                </a:lnTo>
                <a:lnTo>
                  <a:pt x="342900" y="147840"/>
                </a:lnTo>
                <a:lnTo>
                  <a:pt x="347472" y="152400"/>
                </a:lnTo>
                <a:lnTo>
                  <a:pt x="358140" y="152400"/>
                </a:lnTo>
                <a:lnTo>
                  <a:pt x="362712" y="147840"/>
                </a:lnTo>
                <a:close/>
              </a:path>
              <a:path w="381000" h="251460">
                <a:moveTo>
                  <a:pt x="362712" y="106680"/>
                </a:moveTo>
                <a:lnTo>
                  <a:pt x="362712" y="96024"/>
                </a:lnTo>
                <a:lnTo>
                  <a:pt x="358140" y="91440"/>
                </a:lnTo>
                <a:lnTo>
                  <a:pt x="345948" y="91440"/>
                </a:lnTo>
                <a:lnTo>
                  <a:pt x="341376" y="96024"/>
                </a:lnTo>
                <a:lnTo>
                  <a:pt x="342900" y="102120"/>
                </a:lnTo>
                <a:lnTo>
                  <a:pt x="342900" y="106680"/>
                </a:lnTo>
                <a:lnTo>
                  <a:pt x="347472" y="111264"/>
                </a:lnTo>
                <a:lnTo>
                  <a:pt x="358140" y="111264"/>
                </a:lnTo>
                <a:lnTo>
                  <a:pt x="362712" y="106680"/>
                </a:lnTo>
                <a:close/>
              </a:path>
              <a:path w="381000" h="251460">
                <a:moveTo>
                  <a:pt x="381000" y="56400"/>
                </a:moveTo>
                <a:lnTo>
                  <a:pt x="344436" y="0"/>
                </a:lnTo>
                <a:lnTo>
                  <a:pt x="320040" y="62496"/>
                </a:lnTo>
                <a:lnTo>
                  <a:pt x="339852" y="60515"/>
                </a:lnTo>
                <a:lnTo>
                  <a:pt x="339852" y="56400"/>
                </a:lnTo>
                <a:lnTo>
                  <a:pt x="344436" y="51828"/>
                </a:lnTo>
                <a:lnTo>
                  <a:pt x="348996" y="50304"/>
                </a:lnTo>
                <a:lnTo>
                  <a:pt x="355092" y="50304"/>
                </a:lnTo>
                <a:lnTo>
                  <a:pt x="359676" y="54876"/>
                </a:lnTo>
                <a:lnTo>
                  <a:pt x="359676" y="58533"/>
                </a:lnTo>
                <a:lnTo>
                  <a:pt x="381000" y="56400"/>
                </a:lnTo>
                <a:close/>
              </a:path>
              <a:path w="381000" h="251460">
                <a:moveTo>
                  <a:pt x="359676" y="58533"/>
                </a:moveTo>
                <a:lnTo>
                  <a:pt x="359676" y="54876"/>
                </a:lnTo>
                <a:lnTo>
                  <a:pt x="355092" y="50304"/>
                </a:lnTo>
                <a:lnTo>
                  <a:pt x="348996" y="50304"/>
                </a:lnTo>
                <a:lnTo>
                  <a:pt x="344436" y="51828"/>
                </a:lnTo>
                <a:lnTo>
                  <a:pt x="339852" y="56400"/>
                </a:lnTo>
                <a:lnTo>
                  <a:pt x="339852" y="60515"/>
                </a:lnTo>
                <a:lnTo>
                  <a:pt x="359676" y="58533"/>
                </a:lnTo>
                <a:close/>
              </a:path>
              <a:path w="381000" h="251460">
                <a:moveTo>
                  <a:pt x="361188" y="65544"/>
                </a:moveTo>
                <a:lnTo>
                  <a:pt x="359676" y="59448"/>
                </a:lnTo>
                <a:lnTo>
                  <a:pt x="359676" y="58533"/>
                </a:lnTo>
                <a:lnTo>
                  <a:pt x="339852" y="60515"/>
                </a:lnTo>
                <a:lnTo>
                  <a:pt x="339852" y="67068"/>
                </a:lnTo>
                <a:lnTo>
                  <a:pt x="345948" y="71640"/>
                </a:lnTo>
                <a:lnTo>
                  <a:pt x="350520" y="71640"/>
                </a:lnTo>
                <a:lnTo>
                  <a:pt x="356616" y="70116"/>
                </a:lnTo>
                <a:lnTo>
                  <a:pt x="361188" y="6554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707" y="4622139"/>
            <a:ext cx="9348470" cy="1900555"/>
          </a:xfrm>
          <a:custGeom>
            <a:avLst/>
            <a:gdLst/>
            <a:ahLst/>
            <a:cxnLst/>
            <a:rect l="l" t="t" r="r" b="b"/>
            <a:pathLst>
              <a:path w="9348470" h="1900554">
                <a:moveTo>
                  <a:pt x="19814" y="9156"/>
                </a:moveTo>
                <a:lnTo>
                  <a:pt x="19814" y="0"/>
                </a:lnTo>
                <a:lnTo>
                  <a:pt x="4574" y="0"/>
                </a:lnTo>
                <a:lnTo>
                  <a:pt x="0" y="4584"/>
                </a:lnTo>
                <a:lnTo>
                  <a:pt x="0" y="1895868"/>
                </a:lnTo>
                <a:lnTo>
                  <a:pt x="4574" y="1900440"/>
                </a:lnTo>
                <a:lnTo>
                  <a:pt x="9142" y="1900440"/>
                </a:lnTo>
                <a:lnTo>
                  <a:pt x="9142" y="19824"/>
                </a:lnTo>
                <a:lnTo>
                  <a:pt x="19814" y="9156"/>
                </a:lnTo>
                <a:close/>
              </a:path>
              <a:path w="9348470" h="1900554">
                <a:moveTo>
                  <a:pt x="19814" y="19824"/>
                </a:moveTo>
                <a:lnTo>
                  <a:pt x="19814" y="9156"/>
                </a:lnTo>
                <a:lnTo>
                  <a:pt x="9142" y="19824"/>
                </a:lnTo>
                <a:lnTo>
                  <a:pt x="19814" y="19824"/>
                </a:lnTo>
                <a:close/>
              </a:path>
              <a:path w="9348470" h="1900554">
                <a:moveTo>
                  <a:pt x="9337557" y="1880628"/>
                </a:moveTo>
                <a:lnTo>
                  <a:pt x="9337557" y="19824"/>
                </a:lnTo>
                <a:lnTo>
                  <a:pt x="9142" y="19824"/>
                </a:lnTo>
                <a:lnTo>
                  <a:pt x="9142" y="1880628"/>
                </a:lnTo>
                <a:lnTo>
                  <a:pt x="9337557" y="1880628"/>
                </a:lnTo>
                <a:close/>
              </a:path>
              <a:path w="9348470" h="1900554">
                <a:moveTo>
                  <a:pt x="19814" y="1889760"/>
                </a:moveTo>
                <a:lnTo>
                  <a:pt x="19814" y="1880628"/>
                </a:lnTo>
                <a:lnTo>
                  <a:pt x="9142" y="1880628"/>
                </a:lnTo>
                <a:lnTo>
                  <a:pt x="19814" y="1889760"/>
                </a:lnTo>
                <a:close/>
              </a:path>
              <a:path w="9348470" h="1900554">
                <a:moveTo>
                  <a:pt x="19814" y="1900440"/>
                </a:moveTo>
                <a:lnTo>
                  <a:pt x="19814" y="1889760"/>
                </a:lnTo>
                <a:lnTo>
                  <a:pt x="9142" y="1880628"/>
                </a:lnTo>
                <a:lnTo>
                  <a:pt x="9142" y="1900440"/>
                </a:lnTo>
                <a:lnTo>
                  <a:pt x="19814" y="1900440"/>
                </a:lnTo>
                <a:close/>
              </a:path>
              <a:path w="9348470" h="1900554">
                <a:moveTo>
                  <a:pt x="9348212" y="1895868"/>
                </a:moveTo>
                <a:lnTo>
                  <a:pt x="9348212" y="4584"/>
                </a:lnTo>
                <a:lnTo>
                  <a:pt x="9343640" y="0"/>
                </a:lnTo>
                <a:lnTo>
                  <a:pt x="9328400" y="0"/>
                </a:lnTo>
                <a:lnTo>
                  <a:pt x="9328400" y="9156"/>
                </a:lnTo>
                <a:lnTo>
                  <a:pt x="9337557" y="19824"/>
                </a:lnTo>
                <a:lnTo>
                  <a:pt x="9337557" y="1900440"/>
                </a:lnTo>
                <a:lnTo>
                  <a:pt x="9343640" y="1900440"/>
                </a:lnTo>
                <a:lnTo>
                  <a:pt x="9348212" y="1895868"/>
                </a:lnTo>
                <a:close/>
              </a:path>
              <a:path w="9348470" h="1900554">
                <a:moveTo>
                  <a:pt x="9337557" y="19824"/>
                </a:moveTo>
                <a:lnTo>
                  <a:pt x="9328400" y="9156"/>
                </a:lnTo>
                <a:lnTo>
                  <a:pt x="9328400" y="19824"/>
                </a:lnTo>
                <a:lnTo>
                  <a:pt x="9337557" y="19824"/>
                </a:lnTo>
                <a:close/>
              </a:path>
              <a:path w="9348470" h="1900554">
                <a:moveTo>
                  <a:pt x="9337557" y="1880628"/>
                </a:moveTo>
                <a:lnTo>
                  <a:pt x="9328400" y="1880628"/>
                </a:lnTo>
                <a:lnTo>
                  <a:pt x="9328400" y="1889760"/>
                </a:lnTo>
                <a:lnTo>
                  <a:pt x="9337557" y="1880628"/>
                </a:lnTo>
                <a:close/>
              </a:path>
              <a:path w="9348470" h="1900554">
                <a:moveTo>
                  <a:pt x="9337557" y="1900440"/>
                </a:moveTo>
                <a:lnTo>
                  <a:pt x="9337557" y="1880628"/>
                </a:lnTo>
                <a:lnTo>
                  <a:pt x="9328400" y="1889760"/>
                </a:lnTo>
                <a:lnTo>
                  <a:pt x="9328400" y="1900440"/>
                </a:lnTo>
                <a:lnTo>
                  <a:pt x="9337557" y="1900440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707" y="4652645"/>
            <a:ext cx="9348470" cy="1900555"/>
          </a:xfrm>
          <a:custGeom>
            <a:avLst/>
            <a:gdLst/>
            <a:ahLst/>
            <a:cxnLst/>
            <a:rect l="l" t="t" r="r" b="b"/>
            <a:pathLst>
              <a:path w="9348470" h="1900554">
                <a:moveTo>
                  <a:pt x="19814" y="9156"/>
                </a:moveTo>
                <a:lnTo>
                  <a:pt x="19814" y="0"/>
                </a:lnTo>
                <a:lnTo>
                  <a:pt x="4574" y="0"/>
                </a:lnTo>
                <a:lnTo>
                  <a:pt x="0" y="4584"/>
                </a:lnTo>
                <a:lnTo>
                  <a:pt x="0" y="1895868"/>
                </a:lnTo>
                <a:lnTo>
                  <a:pt x="4574" y="1900440"/>
                </a:lnTo>
                <a:lnTo>
                  <a:pt x="9142" y="1900440"/>
                </a:lnTo>
                <a:lnTo>
                  <a:pt x="9142" y="19824"/>
                </a:lnTo>
                <a:lnTo>
                  <a:pt x="19814" y="9156"/>
                </a:lnTo>
                <a:close/>
              </a:path>
              <a:path w="9348470" h="1900554">
                <a:moveTo>
                  <a:pt x="19814" y="19824"/>
                </a:moveTo>
                <a:lnTo>
                  <a:pt x="19814" y="9156"/>
                </a:lnTo>
                <a:lnTo>
                  <a:pt x="9142" y="19824"/>
                </a:lnTo>
                <a:lnTo>
                  <a:pt x="19814" y="19824"/>
                </a:lnTo>
                <a:close/>
              </a:path>
              <a:path w="9348470" h="1900554">
                <a:moveTo>
                  <a:pt x="9337557" y="1880628"/>
                </a:moveTo>
                <a:lnTo>
                  <a:pt x="9337557" y="19824"/>
                </a:lnTo>
                <a:lnTo>
                  <a:pt x="9142" y="19824"/>
                </a:lnTo>
                <a:lnTo>
                  <a:pt x="9142" y="1880628"/>
                </a:lnTo>
                <a:lnTo>
                  <a:pt x="9337557" y="1880628"/>
                </a:lnTo>
                <a:close/>
              </a:path>
              <a:path w="9348470" h="1900554">
                <a:moveTo>
                  <a:pt x="19814" y="1889760"/>
                </a:moveTo>
                <a:lnTo>
                  <a:pt x="19814" y="1880628"/>
                </a:lnTo>
                <a:lnTo>
                  <a:pt x="9142" y="1880628"/>
                </a:lnTo>
                <a:lnTo>
                  <a:pt x="19814" y="1889760"/>
                </a:lnTo>
                <a:close/>
              </a:path>
              <a:path w="9348470" h="1900554">
                <a:moveTo>
                  <a:pt x="19814" y="1900440"/>
                </a:moveTo>
                <a:lnTo>
                  <a:pt x="19814" y="1889760"/>
                </a:lnTo>
                <a:lnTo>
                  <a:pt x="9142" y="1880628"/>
                </a:lnTo>
                <a:lnTo>
                  <a:pt x="9142" y="1900440"/>
                </a:lnTo>
                <a:lnTo>
                  <a:pt x="19814" y="1900440"/>
                </a:lnTo>
                <a:close/>
              </a:path>
              <a:path w="9348470" h="1900554">
                <a:moveTo>
                  <a:pt x="9348212" y="1895868"/>
                </a:moveTo>
                <a:lnTo>
                  <a:pt x="9348212" y="4584"/>
                </a:lnTo>
                <a:lnTo>
                  <a:pt x="9343640" y="0"/>
                </a:lnTo>
                <a:lnTo>
                  <a:pt x="9328400" y="0"/>
                </a:lnTo>
                <a:lnTo>
                  <a:pt x="9328400" y="9156"/>
                </a:lnTo>
                <a:lnTo>
                  <a:pt x="9337557" y="19824"/>
                </a:lnTo>
                <a:lnTo>
                  <a:pt x="9337557" y="1900440"/>
                </a:lnTo>
                <a:lnTo>
                  <a:pt x="9343640" y="1900440"/>
                </a:lnTo>
                <a:lnTo>
                  <a:pt x="9348212" y="1895868"/>
                </a:lnTo>
                <a:close/>
              </a:path>
              <a:path w="9348470" h="1900554">
                <a:moveTo>
                  <a:pt x="9337557" y="19824"/>
                </a:moveTo>
                <a:lnTo>
                  <a:pt x="9328400" y="9156"/>
                </a:lnTo>
                <a:lnTo>
                  <a:pt x="9328400" y="19824"/>
                </a:lnTo>
                <a:lnTo>
                  <a:pt x="9337557" y="19824"/>
                </a:lnTo>
                <a:close/>
              </a:path>
              <a:path w="9348470" h="1900554">
                <a:moveTo>
                  <a:pt x="9337557" y="1880628"/>
                </a:moveTo>
                <a:lnTo>
                  <a:pt x="9328400" y="1880628"/>
                </a:lnTo>
                <a:lnTo>
                  <a:pt x="9328400" y="1889760"/>
                </a:lnTo>
                <a:lnTo>
                  <a:pt x="9337557" y="1880628"/>
                </a:lnTo>
                <a:close/>
              </a:path>
              <a:path w="9348470" h="1900554">
                <a:moveTo>
                  <a:pt x="9337557" y="1900440"/>
                </a:moveTo>
                <a:lnTo>
                  <a:pt x="9337557" y="1880628"/>
                </a:lnTo>
                <a:lnTo>
                  <a:pt x="9328400" y="1889760"/>
                </a:lnTo>
                <a:lnTo>
                  <a:pt x="9328400" y="1900440"/>
                </a:lnTo>
                <a:lnTo>
                  <a:pt x="9337557" y="1900440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21837"/>
              </p:ext>
            </p:extLst>
          </p:nvPr>
        </p:nvGraphicFramePr>
        <p:xfrm>
          <a:off x="5022593" y="4747638"/>
          <a:ext cx="1159763" cy="1502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096"/>
                <a:gridCol w="385584"/>
                <a:gridCol w="387083"/>
              </a:tblGrid>
              <a:tr h="30022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CBC0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</a:tr>
              <a:tr h="30022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CBC0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CBC0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</a:tr>
              <a:tr h="30022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CBC0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</a:tr>
              <a:tr h="300215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CBC0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91370"/>
              </p:ext>
            </p:extLst>
          </p:nvPr>
        </p:nvGraphicFramePr>
        <p:xfrm>
          <a:off x="6991614" y="4747638"/>
          <a:ext cx="1159751" cy="1502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083"/>
                <a:gridCol w="385572"/>
                <a:gridCol w="387096"/>
              </a:tblGrid>
              <a:tr h="30022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C1E5A5"/>
                    </a:solidFill>
                  </a:tcPr>
                </a:tc>
              </a:tr>
              <a:tr h="30022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C1E5A5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C1E5A5"/>
                    </a:solidFill>
                  </a:tcPr>
                </a:tc>
              </a:tr>
              <a:tr h="300228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C1E5A5"/>
                    </a:solidFill>
                  </a:tcPr>
                </a:tc>
              </a:tr>
              <a:tr h="300215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C1E5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21601"/>
              </p:ext>
            </p:extLst>
          </p:nvPr>
        </p:nvGraphicFramePr>
        <p:xfrm>
          <a:off x="8535413" y="4749150"/>
          <a:ext cx="1161300" cy="1504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084"/>
                <a:gridCol w="289560"/>
                <a:gridCol w="289560"/>
                <a:gridCol w="291096"/>
              </a:tblGrid>
              <a:tr h="301764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</a:tr>
              <a:tr h="300215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</a:tr>
              <a:tr h="300240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</a:tr>
              <a:tr h="301739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</a:tr>
              <a:tr h="300240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FF3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756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FF261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298">
                      <a:solidFill>
                        <a:srgbClr val="979791"/>
                      </a:solidFill>
                      <a:prstDash val="solid"/>
                    </a:lnL>
                    <a:lnR w="20298">
                      <a:solidFill>
                        <a:srgbClr val="979791"/>
                      </a:solidFill>
                      <a:prstDash val="solid"/>
                    </a:lnR>
                    <a:lnT w="20298">
                      <a:solidFill>
                        <a:srgbClr val="979791"/>
                      </a:solidFill>
                      <a:prstDash val="solid"/>
                    </a:lnT>
                    <a:lnB w="20298">
                      <a:solidFill>
                        <a:srgbClr val="979791"/>
                      </a:solidFill>
                      <a:prstDash val="solid"/>
                    </a:lnB>
                    <a:solidFill>
                      <a:srgbClr val="83DD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6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8207235" y="1193274"/>
            <a:ext cx="1652270" cy="596265"/>
          </a:xfrm>
          <a:custGeom>
            <a:avLst/>
            <a:gdLst/>
            <a:ahLst/>
            <a:cxnLst/>
            <a:rect l="l" t="t" r="r" b="b"/>
            <a:pathLst>
              <a:path w="1652270" h="596264">
                <a:moveTo>
                  <a:pt x="1540764" y="595889"/>
                </a:moveTo>
                <a:lnTo>
                  <a:pt x="1540764" y="0"/>
                </a:lnTo>
                <a:lnTo>
                  <a:pt x="112788" y="0"/>
                </a:lnTo>
                <a:lnTo>
                  <a:pt x="70942" y="7937"/>
                </a:lnTo>
                <a:lnTo>
                  <a:pt x="36241" y="29643"/>
                </a:lnTo>
                <a:lnTo>
                  <a:pt x="11718" y="61958"/>
                </a:lnTo>
                <a:lnTo>
                  <a:pt x="412" y="101725"/>
                </a:lnTo>
                <a:lnTo>
                  <a:pt x="0" y="111257"/>
                </a:lnTo>
                <a:lnTo>
                  <a:pt x="0" y="483100"/>
                </a:lnTo>
                <a:lnTo>
                  <a:pt x="7566" y="523949"/>
                </a:lnTo>
                <a:lnTo>
                  <a:pt x="28394" y="558090"/>
                </a:lnTo>
                <a:lnTo>
                  <a:pt x="59675" y="582714"/>
                </a:lnTo>
                <a:lnTo>
                  <a:pt x="98600" y="595013"/>
                </a:lnTo>
                <a:lnTo>
                  <a:pt x="112788" y="595889"/>
                </a:lnTo>
                <a:lnTo>
                  <a:pt x="1540764" y="595889"/>
                </a:lnTo>
                <a:close/>
              </a:path>
              <a:path w="1652270" h="596264">
                <a:moveTo>
                  <a:pt x="1652028" y="483100"/>
                </a:moveTo>
                <a:lnTo>
                  <a:pt x="1652028" y="111257"/>
                </a:lnTo>
                <a:lnTo>
                  <a:pt x="1651924" y="106467"/>
                </a:lnTo>
                <a:lnTo>
                  <a:pt x="1642300" y="66067"/>
                </a:lnTo>
                <a:lnTo>
                  <a:pt x="1622381" y="36018"/>
                </a:lnTo>
                <a:lnTo>
                  <a:pt x="1622381" y="559648"/>
                </a:lnTo>
                <a:lnTo>
                  <a:pt x="1644090" y="524946"/>
                </a:lnTo>
                <a:lnTo>
                  <a:pt x="1652028" y="483100"/>
                </a:lnTo>
                <a:close/>
              </a:path>
            </a:pathLst>
          </a:custGeom>
          <a:solidFill>
            <a:srgbClr val="2B4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98104" y="1182608"/>
            <a:ext cx="1671955" cy="615950"/>
          </a:xfrm>
          <a:custGeom>
            <a:avLst/>
            <a:gdLst/>
            <a:ahLst/>
            <a:cxnLst/>
            <a:rect l="l" t="t" r="r" b="b"/>
            <a:pathLst>
              <a:path w="1671954" h="615950">
                <a:moveTo>
                  <a:pt x="1671815" y="495302"/>
                </a:moveTo>
                <a:lnTo>
                  <a:pt x="1671815" y="121922"/>
                </a:lnTo>
                <a:lnTo>
                  <a:pt x="1668780" y="97525"/>
                </a:lnTo>
                <a:lnTo>
                  <a:pt x="1665719" y="86865"/>
                </a:lnTo>
                <a:lnTo>
                  <a:pt x="1662671" y="74670"/>
                </a:lnTo>
                <a:lnTo>
                  <a:pt x="1656575" y="64005"/>
                </a:lnTo>
                <a:lnTo>
                  <a:pt x="1650479" y="54862"/>
                </a:lnTo>
                <a:lnTo>
                  <a:pt x="1644383" y="44190"/>
                </a:lnTo>
                <a:lnTo>
                  <a:pt x="1635239" y="36570"/>
                </a:lnTo>
                <a:lnTo>
                  <a:pt x="1627619" y="28950"/>
                </a:lnTo>
                <a:lnTo>
                  <a:pt x="1618475" y="21330"/>
                </a:lnTo>
                <a:lnTo>
                  <a:pt x="1574279" y="3045"/>
                </a:lnTo>
                <a:lnTo>
                  <a:pt x="1549895" y="0"/>
                </a:lnTo>
                <a:lnTo>
                  <a:pt x="120383" y="0"/>
                </a:lnTo>
                <a:lnTo>
                  <a:pt x="63995" y="15240"/>
                </a:lnTo>
                <a:lnTo>
                  <a:pt x="27419" y="44190"/>
                </a:lnTo>
                <a:lnTo>
                  <a:pt x="4559" y="86865"/>
                </a:lnTo>
                <a:lnTo>
                  <a:pt x="0" y="109730"/>
                </a:lnTo>
                <a:lnTo>
                  <a:pt x="0" y="507494"/>
                </a:lnTo>
                <a:lnTo>
                  <a:pt x="1511" y="519686"/>
                </a:lnTo>
                <a:lnTo>
                  <a:pt x="4559" y="530354"/>
                </a:lnTo>
                <a:lnTo>
                  <a:pt x="13703" y="551690"/>
                </a:lnTo>
                <a:lnTo>
                  <a:pt x="19799" y="562345"/>
                </a:lnTo>
                <a:lnTo>
                  <a:pt x="19799" y="112765"/>
                </a:lnTo>
                <a:lnTo>
                  <a:pt x="21323" y="107460"/>
                </a:lnTo>
                <a:lnTo>
                  <a:pt x="21323" y="102110"/>
                </a:lnTo>
                <a:lnTo>
                  <a:pt x="24371" y="91442"/>
                </a:lnTo>
                <a:lnTo>
                  <a:pt x="24371" y="92966"/>
                </a:lnTo>
                <a:lnTo>
                  <a:pt x="27419" y="82290"/>
                </a:lnTo>
                <a:lnTo>
                  <a:pt x="27419" y="83820"/>
                </a:lnTo>
                <a:lnTo>
                  <a:pt x="31991" y="73148"/>
                </a:lnTo>
                <a:lnTo>
                  <a:pt x="31991" y="74670"/>
                </a:lnTo>
                <a:lnTo>
                  <a:pt x="36563" y="67828"/>
                </a:lnTo>
                <a:lnTo>
                  <a:pt x="36563" y="65528"/>
                </a:lnTo>
                <a:lnTo>
                  <a:pt x="42659" y="57908"/>
                </a:lnTo>
                <a:lnTo>
                  <a:pt x="48755" y="51812"/>
                </a:lnTo>
                <a:lnTo>
                  <a:pt x="48755" y="50288"/>
                </a:lnTo>
                <a:lnTo>
                  <a:pt x="56375" y="45207"/>
                </a:lnTo>
                <a:lnTo>
                  <a:pt x="56375" y="44190"/>
                </a:lnTo>
                <a:lnTo>
                  <a:pt x="63995" y="39115"/>
                </a:lnTo>
                <a:lnTo>
                  <a:pt x="63995" y="38100"/>
                </a:lnTo>
                <a:lnTo>
                  <a:pt x="80759" y="29713"/>
                </a:lnTo>
                <a:lnTo>
                  <a:pt x="80759" y="28950"/>
                </a:lnTo>
                <a:lnTo>
                  <a:pt x="100571" y="23295"/>
                </a:lnTo>
                <a:lnTo>
                  <a:pt x="100571" y="22860"/>
                </a:lnTo>
                <a:lnTo>
                  <a:pt x="109715" y="21549"/>
                </a:lnTo>
                <a:lnTo>
                  <a:pt x="109715" y="21330"/>
                </a:lnTo>
                <a:lnTo>
                  <a:pt x="1560563" y="21330"/>
                </a:lnTo>
                <a:lnTo>
                  <a:pt x="1560563" y="21522"/>
                </a:lnTo>
                <a:lnTo>
                  <a:pt x="1571231" y="22860"/>
                </a:lnTo>
                <a:lnTo>
                  <a:pt x="1571231" y="23291"/>
                </a:lnTo>
                <a:lnTo>
                  <a:pt x="1580375" y="25905"/>
                </a:lnTo>
                <a:lnTo>
                  <a:pt x="1589519" y="28950"/>
                </a:lnTo>
                <a:lnTo>
                  <a:pt x="1598663" y="33525"/>
                </a:lnTo>
                <a:lnTo>
                  <a:pt x="1598663" y="34178"/>
                </a:lnTo>
                <a:lnTo>
                  <a:pt x="1607820" y="38100"/>
                </a:lnTo>
                <a:lnTo>
                  <a:pt x="1607820" y="39122"/>
                </a:lnTo>
                <a:lnTo>
                  <a:pt x="1615440" y="44190"/>
                </a:lnTo>
                <a:lnTo>
                  <a:pt x="1615440" y="45420"/>
                </a:lnTo>
                <a:lnTo>
                  <a:pt x="1621523" y="50288"/>
                </a:lnTo>
                <a:lnTo>
                  <a:pt x="1629143" y="57908"/>
                </a:lnTo>
                <a:lnTo>
                  <a:pt x="1629143" y="59813"/>
                </a:lnTo>
                <a:lnTo>
                  <a:pt x="1633715" y="65528"/>
                </a:lnTo>
                <a:lnTo>
                  <a:pt x="1639811" y="74670"/>
                </a:lnTo>
                <a:lnTo>
                  <a:pt x="1639811" y="76685"/>
                </a:lnTo>
                <a:lnTo>
                  <a:pt x="1642859" y="83820"/>
                </a:lnTo>
                <a:lnTo>
                  <a:pt x="1642859" y="82290"/>
                </a:lnTo>
                <a:lnTo>
                  <a:pt x="1647431" y="92966"/>
                </a:lnTo>
                <a:lnTo>
                  <a:pt x="1647431" y="96754"/>
                </a:lnTo>
                <a:lnTo>
                  <a:pt x="1648955" y="102110"/>
                </a:lnTo>
                <a:lnTo>
                  <a:pt x="1650479" y="112765"/>
                </a:lnTo>
                <a:lnTo>
                  <a:pt x="1650479" y="111254"/>
                </a:lnTo>
                <a:lnTo>
                  <a:pt x="1652003" y="123446"/>
                </a:lnTo>
                <a:lnTo>
                  <a:pt x="1652003" y="559682"/>
                </a:lnTo>
                <a:lnTo>
                  <a:pt x="1662671" y="541022"/>
                </a:lnTo>
                <a:lnTo>
                  <a:pt x="1668780" y="519686"/>
                </a:lnTo>
                <a:lnTo>
                  <a:pt x="1671815" y="495302"/>
                </a:lnTo>
                <a:close/>
              </a:path>
              <a:path w="1671954" h="615950">
                <a:moveTo>
                  <a:pt x="22860" y="515114"/>
                </a:moveTo>
                <a:lnTo>
                  <a:pt x="19799" y="504446"/>
                </a:lnTo>
                <a:lnTo>
                  <a:pt x="19799" y="562345"/>
                </a:lnTo>
                <a:lnTo>
                  <a:pt x="21323" y="564177"/>
                </a:lnTo>
                <a:lnTo>
                  <a:pt x="21323" y="513590"/>
                </a:lnTo>
                <a:lnTo>
                  <a:pt x="22860" y="515114"/>
                </a:lnTo>
                <a:close/>
              </a:path>
              <a:path w="1671954" h="615950">
                <a:moveTo>
                  <a:pt x="22860" y="102110"/>
                </a:moveTo>
                <a:lnTo>
                  <a:pt x="21323" y="102110"/>
                </a:lnTo>
                <a:lnTo>
                  <a:pt x="21323" y="107460"/>
                </a:lnTo>
                <a:lnTo>
                  <a:pt x="22860" y="102110"/>
                </a:lnTo>
                <a:close/>
              </a:path>
              <a:path w="1671954" h="615950">
                <a:moveTo>
                  <a:pt x="38100" y="551690"/>
                </a:moveTo>
                <a:lnTo>
                  <a:pt x="31991" y="542546"/>
                </a:lnTo>
                <a:lnTo>
                  <a:pt x="27419" y="533402"/>
                </a:lnTo>
                <a:lnTo>
                  <a:pt x="27419" y="534926"/>
                </a:lnTo>
                <a:lnTo>
                  <a:pt x="21323" y="513590"/>
                </a:lnTo>
                <a:lnTo>
                  <a:pt x="21323" y="564177"/>
                </a:lnTo>
                <a:lnTo>
                  <a:pt x="35039" y="580646"/>
                </a:lnTo>
                <a:lnTo>
                  <a:pt x="36563" y="581916"/>
                </a:lnTo>
                <a:lnTo>
                  <a:pt x="36563" y="550166"/>
                </a:lnTo>
                <a:lnTo>
                  <a:pt x="38100" y="551690"/>
                </a:lnTo>
                <a:close/>
              </a:path>
              <a:path w="1671954" h="615950">
                <a:moveTo>
                  <a:pt x="38100" y="65528"/>
                </a:moveTo>
                <a:lnTo>
                  <a:pt x="36563" y="65528"/>
                </a:lnTo>
                <a:lnTo>
                  <a:pt x="36563" y="67828"/>
                </a:lnTo>
                <a:lnTo>
                  <a:pt x="38100" y="65528"/>
                </a:lnTo>
                <a:close/>
              </a:path>
              <a:path w="1671954" h="615950">
                <a:moveTo>
                  <a:pt x="49586" y="566099"/>
                </a:moveTo>
                <a:lnTo>
                  <a:pt x="42659" y="557786"/>
                </a:lnTo>
                <a:lnTo>
                  <a:pt x="42659" y="559310"/>
                </a:lnTo>
                <a:lnTo>
                  <a:pt x="36563" y="550166"/>
                </a:lnTo>
                <a:lnTo>
                  <a:pt x="36563" y="581916"/>
                </a:lnTo>
                <a:lnTo>
                  <a:pt x="48755" y="592071"/>
                </a:lnTo>
                <a:lnTo>
                  <a:pt x="48755" y="565406"/>
                </a:lnTo>
                <a:lnTo>
                  <a:pt x="49586" y="566099"/>
                </a:lnTo>
                <a:close/>
              </a:path>
              <a:path w="1671954" h="615950">
                <a:moveTo>
                  <a:pt x="50279" y="50288"/>
                </a:moveTo>
                <a:lnTo>
                  <a:pt x="48755" y="50288"/>
                </a:lnTo>
                <a:lnTo>
                  <a:pt x="48755" y="51812"/>
                </a:lnTo>
                <a:lnTo>
                  <a:pt x="50279" y="50288"/>
                </a:lnTo>
                <a:close/>
              </a:path>
              <a:path w="1671954" h="615950">
                <a:moveTo>
                  <a:pt x="50279" y="566930"/>
                </a:moveTo>
                <a:lnTo>
                  <a:pt x="49586" y="566099"/>
                </a:lnTo>
                <a:lnTo>
                  <a:pt x="48755" y="565406"/>
                </a:lnTo>
                <a:lnTo>
                  <a:pt x="50279" y="566930"/>
                </a:lnTo>
                <a:close/>
              </a:path>
              <a:path w="1671954" h="615950">
                <a:moveTo>
                  <a:pt x="50279" y="593339"/>
                </a:moveTo>
                <a:lnTo>
                  <a:pt x="50279" y="566930"/>
                </a:lnTo>
                <a:lnTo>
                  <a:pt x="48755" y="565406"/>
                </a:lnTo>
                <a:lnTo>
                  <a:pt x="48755" y="592071"/>
                </a:lnTo>
                <a:lnTo>
                  <a:pt x="50279" y="593339"/>
                </a:lnTo>
                <a:close/>
              </a:path>
              <a:path w="1671954" h="615950">
                <a:moveTo>
                  <a:pt x="57899" y="573026"/>
                </a:moveTo>
                <a:lnTo>
                  <a:pt x="49586" y="566099"/>
                </a:lnTo>
                <a:lnTo>
                  <a:pt x="50279" y="566930"/>
                </a:lnTo>
                <a:lnTo>
                  <a:pt x="50279" y="593339"/>
                </a:lnTo>
                <a:lnTo>
                  <a:pt x="53340" y="595886"/>
                </a:lnTo>
                <a:lnTo>
                  <a:pt x="56375" y="597623"/>
                </a:lnTo>
                <a:lnTo>
                  <a:pt x="56375" y="573026"/>
                </a:lnTo>
                <a:lnTo>
                  <a:pt x="57899" y="573026"/>
                </a:lnTo>
                <a:close/>
              </a:path>
              <a:path w="1671954" h="615950">
                <a:moveTo>
                  <a:pt x="57899" y="44190"/>
                </a:moveTo>
                <a:lnTo>
                  <a:pt x="56375" y="44190"/>
                </a:lnTo>
                <a:lnTo>
                  <a:pt x="56375" y="45207"/>
                </a:lnTo>
                <a:lnTo>
                  <a:pt x="57899" y="44190"/>
                </a:lnTo>
                <a:close/>
              </a:path>
              <a:path w="1671954" h="615950">
                <a:moveTo>
                  <a:pt x="65519" y="602635"/>
                </a:moveTo>
                <a:lnTo>
                  <a:pt x="65519" y="579122"/>
                </a:lnTo>
                <a:lnTo>
                  <a:pt x="56375" y="573026"/>
                </a:lnTo>
                <a:lnTo>
                  <a:pt x="56375" y="597623"/>
                </a:lnTo>
                <a:lnTo>
                  <a:pt x="63995" y="601982"/>
                </a:lnTo>
                <a:lnTo>
                  <a:pt x="65519" y="602635"/>
                </a:lnTo>
                <a:close/>
              </a:path>
              <a:path w="1671954" h="615950">
                <a:moveTo>
                  <a:pt x="65519" y="38100"/>
                </a:moveTo>
                <a:lnTo>
                  <a:pt x="63995" y="38100"/>
                </a:lnTo>
                <a:lnTo>
                  <a:pt x="63995" y="39115"/>
                </a:lnTo>
                <a:lnTo>
                  <a:pt x="65519" y="38100"/>
                </a:lnTo>
                <a:close/>
              </a:path>
              <a:path w="1671954" h="615950">
                <a:moveTo>
                  <a:pt x="82283" y="588266"/>
                </a:moveTo>
                <a:lnTo>
                  <a:pt x="73139" y="583694"/>
                </a:lnTo>
                <a:lnTo>
                  <a:pt x="63995" y="577585"/>
                </a:lnTo>
                <a:lnTo>
                  <a:pt x="65519" y="579122"/>
                </a:lnTo>
                <a:lnTo>
                  <a:pt x="65519" y="602635"/>
                </a:lnTo>
                <a:lnTo>
                  <a:pt x="80759" y="609167"/>
                </a:lnTo>
                <a:lnTo>
                  <a:pt x="80759" y="588266"/>
                </a:lnTo>
                <a:lnTo>
                  <a:pt x="82283" y="588266"/>
                </a:lnTo>
                <a:close/>
              </a:path>
              <a:path w="1671954" h="615950">
                <a:moveTo>
                  <a:pt x="82283" y="28950"/>
                </a:moveTo>
                <a:lnTo>
                  <a:pt x="80759" y="28950"/>
                </a:lnTo>
                <a:lnTo>
                  <a:pt x="80759" y="29713"/>
                </a:lnTo>
                <a:lnTo>
                  <a:pt x="82283" y="28950"/>
                </a:lnTo>
                <a:close/>
              </a:path>
              <a:path w="1671954" h="615950">
                <a:moveTo>
                  <a:pt x="102095" y="594362"/>
                </a:moveTo>
                <a:lnTo>
                  <a:pt x="80759" y="588266"/>
                </a:lnTo>
                <a:lnTo>
                  <a:pt x="80759" y="609167"/>
                </a:lnTo>
                <a:lnTo>
                  <a:pt x="85331" y="611126"/>
                </a:lnTo>
                <a:lnTo>
                  <a:pt x="97523" y="614174"/>
                </a:lnTo>
                <a:lnTo>
                  <a:pt x="100571" y="614606"/>
                </a:lnTo>
                <a:lnTo>
                  <a:pt x="100571" y="594362"/>
                </a:lnTo>
                <a:lnTo>
                  <a:pt x="102095" y="594362"/>
                </a:lnTo>
                <a:close/>
              </a:path>
              <a:path w="1671954" h="615950">
                <a:moveTo>
                  <a:pt x="102095" y="22860"/>
                </a:moveTo>
                <a:lnTo>
                  <a:pt x="100571" y="22860"/>
                </a:lnTo>
                <a:lnTo>
                  <a:pt x="100571" y="23295"/>
                </a:lnTo>
                <a:lnTo>
                  <a:pt x="102095" y="22860"/>
                </a:lnTo>
                <a:close/>
              </a:path>
              <a:path w="1671954" h="615950">
                <a:moveTo>
                  <a:pt x="111239" y="595886"/>
                </a:moveTo>
                <a:lnTo>
                  <a:pt x="100571" y="594362"/>
                </a:lnTo>
                <a:lnTo>
                  <a:pt x="100571" y="614606"/>
                </a:lnTo>
                <a:lnTo>
                  <a:pt x="108191" y="615685"/>
                </a:lnTo>
                <a:lnTo>
                  <a:pt x="109715" y="615685"/>
                </a:lnTo>
                <a:lnTo>
                  <a:pt x="109715" y="595886"/>
                </a:lnTo>
                <a:lnTo>
                  <a:pt x="111239" y="595886"/>
                </a:lnTo>
                <a:close/>
              </a:path>
              <a:path w="1671954" h="615950">
                <a:moveTo>
                  <a:pt x="111239" y="21330"/>
                </a:moveTo>
                <a:lnTo>
                  <a:pt x="109715" y="21330"/>
                </a:lnTo>
                <a:lnTo>
                  <a:pt x="109715" y="21549"/>
                </a:lnTo>
                <a:lnTo>
                  <a:pt x="111239" y="21330"/>
                </a:lnTo>
                <a:close/>
              </a:path>
              <a:path w="1671954" h="615950">
                <a:moveTo>
                  <a:pt x="1560563" y="615685"/>
                </a:moveTo>
                <a:lnTo>
                  <a:pt x="1560563" y="595886"/>
                </a:lnTo>
                <a:lnTo>
                  <a:pt x="109715" y="595886"/>
                </a:lnTo>
                <a:lnTo>
                  <a:pt x="109715" y="615685"/>
                </a:lnTo>
                <a:lnTo>
                  <a:pt x="1560563" y="615685"/>
                </a:lnTo>
                <a:close/>
              </a:path>
              <a:path w="1671954" h="615950">
                <a:moveTo>
                  <a:pt x="1560563" y="21522"/>
                </a:moveTo>
                <a:lnTo>
                  <a:pt x="1560563" y="21330"/>
                </a:lnTo>
                <a:lnTo>
                  <a:pt x="1559039" y="21330"/>
                </a:lnTo>
                <a:lnTo>
                  <a:pt x="1560563" y="21522"/>
                </a:lnTo>
                <a:close/>
              </a:path>
              <a:path w="1671954" h="615950">
                <a:moveTo>
                  <a:pt x="1571231" y="614552"/>
                </a:moveTo>
                <a:lnTo>
                  <a:pt x="1571231" y="594362"/>
                </a:lnTo>
                <a:lnTo>
                  <a:pt x="1559039" y="595886"/>
                </a:lnTo>
                <a:lnTo>
                  <a:pt x="1560563" y="595886"/>
                </a:lnTo>
                <a:lnTo>
                  <a:pt x="1560563" y="615685"/>
                </a:lnTo>
                <a:lnTo>
                  <a:pt x="1562100" y="615685"/>
                </a:lnTo>
                <a:lnTo>
                  <a:pt x="1571231" y="614552"/>
                </a:lnTo>
                <a:close/>
              </a:path>
              <a:path w="1671954" h="615950">
                <a:moveTo>
                  <a:pt x="1571231" y="23291"/>
                </a:moveTo>
                <a:lnTo>
                  <a:pt x="1571231" y="22860"/>
                </a:lnTo>
                <a:lnTo>
                  <a:pt x="1569720" y="22860"/>
                </a:lnTo>
                <a:lnTo>
                  <a:pt x="1571231" y="23291"/>
                </a:lnTo>
                <a:close/>
              </a:path>
              <a:path w="1671954" h="615950">
                <a:moveTo>
                  <a:pt x="1598663" y="605902"/>
                </a:moveTo>
                <a:lnTo>
                  <a:pt x="1598663" y="583694"/>
                </a:lnTo>
                <a:lnTo>
                  <a:pt x="1589519" y="588266"/>
                </a:lnTo>
                <a:lnTo>
                  <a:pt x="1580375" y="591314"/>
                </a:lnTo>
                <a:lnTo>
                  <a:pt x="1569720" y="594362"/>
                </a:lnTo>
                <a:lnTo>
                  <a:pt x="1571231" y="594362"/>
                </a:lnTo>
                <a:lnTo>
                  <a:pt x="1571231" y="614552"/>
                </a:lnTo>
                <a:lnTo>
                  <a:pt x="1574279" y="614174"/>
                </a:lnTo>
                <a:lnTo>
                  <a:pt x="1586471" y="611126"/>
                </a:lnTo>
                <a:lnTo>
                  <a:pt x="1598663" y="605902"/>
                </a:lnTo>
                <a:close/>
              </a:path>
              <a:path w="1671954" h="615950">
                <a:moveTo>
                  <a:pt x="1598663" y="34178"/>
                </a:moveTo>
                <a:lnTo>
                  <a:pt x="1598663" y="33525"/>
                </a:lnTo>
                <a:lnTo>
                  <a:pt x="1597139" y="33525"/>
                </a:lnTo>
                <a:lnTo>
                  <a:pt x="1598663" y="34178"/>
                </a:lnTo>
                <a:close/>
              </a:path>
              <a:path w="1671954" h="615950">
                <a:moveTo>
                  <a:pt x="1607820" y="577585"/>
                </a:moveTo>
                <a:lnTo>
                  <a:pt x="1597139" y="583694"/>
                </a:lnTo>
                <a:lnTo>
                  <a:pt x="1598663" y="583694"/>
                </a:lnTo>
                <a:lnTo>
                  <a:pt x="1598663" y="605902"/>
                </a:lnTo>
                <a:lnTo>
                  <a:pt x="1606283" y="602640"/>
                </a:lnTo>
                <a:lnTo>
                  <a:pt x="1606283" y="579122"/>
                </a:lnTo>
                <a:lnTo>
                  <a:pt x="1607820" y="577585"/>
                </a:lnTo>
                <a:close/>
              </a:path>
              <a:path w="1671954" h="615950">
                <a:moveTo>
                  <a:pt x="1607820" y="39122"/>
                </a:moveTo>
                <a:lnTo>
                  <a:pt x="1607820" y="38100"/>
                </a:lnTo>
                <a:lnTo>
                  <a:pt x="1606283" y="38100"/>
                </a:lnTo>
                <a:lnTo>
                  <a:pt x="1607820" y="39122"/>
                </a:lnTo>
                <a:close/>
              </a:path>
              <a:path w="1671954" h="615950">
                <a:moveTo>
                  <a:pt x="1615440" y="597623"/>
                </a:moveTo>
                <a:lnTo>
                  <a:pt x="1615440" y="573026"/>
                </a:lnTo>
                <a:lnTo>
                  <a:pt x="1606283" y="579122"/>
                </a:lnTo>
                <a:lnTo>
                  <a:pt x="1606283" y="602640"/>
                </a:lnTo>
                <a:lnTo>
                  <a:pt x="1607820" y="601982"/>
                </a:lnTo>
                <a:lnTo>
                  <a:pt x="1615440" y="597623"/>
                </a:lnTo>
                <a:close/>
              </a:path>
              <a:path w="1671954" h="615950">
                <a:moveTo>
                  <a:pt x="1615440" y="45420"/>
                </a:moveTo>
                <a:lnTo>
                  <a:pt x="1615440" y="44190"/>
                </a:lnTo>
                <a:lnTo>
                  <a:pt x="1613903" y="44190"/>
                </a:lnTo>
                <a:lnTo>
                  <a:pt x="1615440" y="45420"/>
                </a:lnTo>
                <a:close/>
              </a:path>
              <a:path w="1671954" h="615950">
                <a:moveTo>
                  <a:pt x="1629143" y="586742"/>
                </a:moveTo>
                <a:lnTo>
                  <a:pt x="1629143" y="557786"/>
                </a:lnTo>
                <a:lnTo>
                  <a:pt x="1621523" y="566930"/>
                </a:lnTo>
                <a:lnTo>
                  <a:pt x="1621523" y="565406"/>
                </a:lnTo>
                <a:lnTo>
                  <a:pt x="1613903" y="573026"/>
                </a:lnTo>
                <a:lnTo>
                  <a:pt x="1615440" y="573026"/>
                </a:lnTo>
                <a:lnTo>
                  <a:pt x="1615440" y="597623"/>
                </a:lnTo>
                <a:lnTo>
                  <a:pt x="1618475" y="595886"/>
                </a:lnTo>
                <a:lnTo>
                  <a:pt x="1627619" y="588266"/>
                </a:lnTo>
                <a:lnTo>
                  <a:pt x="1629143" y="586742"/>
                </a:lnTo>
                <a:close/>
              </a:path>
              <a:path w="1671954" h="615950">
                <a:moveTo>
                  <a:pt x="1629143" y="59813"/>
                </a:moveTo>
                <a:lnTo>
                  <a:pt x="1629143" y="57908"/>
                </a:lnTo>
                <a:lnTo>
                  <a:pt x="1627619" y="57908"/>
                </a:lnTo>
                <a:lnTo>
                  <a:pt x="1629143" y="59813"/>
                </a:lnTo>
                <a:close/>
              </a:path>
              <a:path w="1671954" h="615950">
                <a:moveTo>
                  <a:pt x="1639811" y="576074"/>
                </a:moveTo>
                <a:lnTo>
                  <a:pt x="1639811" y="542546"/>
                </a:lnTo>
                <a:lnTo>
                  <a:pt x="1633715" y="551690"/>
                </a:lnTo>
                <a:lnTo>
                  <a:pt x="1633715" y="550166"/>
                </a:lnTo>
                <a:lnTo>
                  <a:pt x="1627619" y="559310"/>
                </a:lnTo>
                <a:lnTo>
                  <a:pt x="1629143" y="557786"/>
                </a:lnTo>
                <a:lnTo>
                  <a:pt x="1629143" y="586742"/>
                </a:lnTo>
                <a:lnTo>
                  <a:pt x="1639811" y="576074"/>
                </a:lnTo>
                <a:close/>
              </a:path>
              <a:path w="1671954" h="615950">
                <a:moveTo>
                  <a:pt x="1639811" y="76685"/>
                </a:moveTo>
                <a:lnTo>
                  <a:pt x="1639811" y="74670"/>
                </a:lnTo>
                <a:lnTo>
                  <a:pt x="1638300" y="73148"/>
                </a:lnTo>
                <a:lnTo>
                  <a:pt x="1639811" y="76685"/>
                </a:lnTo>
                <a:close/>
              </a:path>
              <a:path w="1671954" h="615950">
                <a:moveTo>
                  <a:pt x="1647431" y="566924"/>
                </a:moveTo>
                <a:lnTo>
                  <a:pt x="1647431" y="524245"/>
                </a:lnTo>
                <a:lnTo>
                  <a:pt x="1642859" y="534926"/>
                </a:lnTo>
                <a:lnTo>
                  <a:pt x="1642859" y="533402"/>
                </a:lnTo>
                <a:lnTo>
                  <a:pt x="1638300" y="542546"/>
                </a:lnTo>
                <a:lnTo>
                  <a:pt x="1639811" y="542546"/>
                </a:lnTo>
                <a:lnTo>
                  <a:pt x="1639811" y="576074"/>
                </a:lnTo>
                <a:lnTo>
                  <a:pt x="1644383" y="571502"/>
                </a:lnTo>
                <a:lnTo>
                  <a:pt x="1647431" y="566924"/>
                </a:lnTo>
                <a:close/>
              </a:path>
              <a:path w="1671954" h="615950">
                <a:moveTo>
                  <a:pt x="1647431" y="96754"/>
                </a:moveTo>
                <a:lnTo>
                  <a:pt x="1647431" y="92966"/>
                </a:lnTo>
                <a:lnTo>
                  <a:pt x="1645920" y="91442"/>
                </a:lnTo>
                <a:lnTo>
                  <a:pt x="1647431" y="96754"/>
                </a:lnTo>
                <a:close/>
              </a:path>
              <a:path w="1671954" h="615950">
                <a:moveTo>
                  <a:pt x="1652003" y="559682"/>
                </a:moveTo>
                <a:lnTo>
                  <a:pt x="1652003" y="493765"/>
                </a:lnTo>
                <a:lnTo>
                  <a:pt x="1650479" y="505970"/>
                </a:lnTo>
                <a:lnTo>
                  <a:pt x="1650479" y="504446"/>
                </a:lnTo>
                <a:lnTo>
                  <a:pt x="1648955" y="515114"/>
                </a:lnTo>
                <a:lnTo>
                  <a:pt x="1648955" y="513590"/>
                </a:lnTo>
                <a:lnTo>
                  <a:pt x="1645920" y="524245"/>
                </a:lnTo>
                <a:lnTo>
                  <a:pt x="1647431" y="524245"/>
                </a:lnTo>
                <a:lnTo>
                  <a:pt x="1647431" y="566924"/>
                </a:lnTo>
                <a:lnTo>
                  <a:pt x="1650479" y="562345"/>
                </a:lnTo>
                <a:lnTo>
                  <a:pt x="1652003" y="55968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53043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Re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ti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ona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464" y="2204694"/>
            <a:ext cx="1816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45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867" y="2900159"/>
            <a:ext cx="1285240" cy="376555"/>
          </a:xfrm>
          <a:custGeom>
            <a:avLst/>
            <a:gdLst/>
            <a:ahLst/>
            <a:cxnLst/>
            <a:rect l="l" t="t" r="r" b="b"/>
            <a:pathLst>
              <a:path w="1285240" h="376554">
                <a:moveTo>
                  <a:pt x="1284728" y="374904"/>
                </a:moveTo>
                <a:lnTo>
                  <a:pt x="1284728" y="1524"/>
                </a:lnTo>
                <a:lnTo>
                  <a:pt x="1283216" y="0"/>
                </a:lnTo>
                <a:lnTo>
                  <a:pt x="1522" y="0"/>
                </a:lnTo>
                <a:lnTo>
                  <a:pt x="0" y="1524"/>
                </a:lnTo>
                <a:lnTo>
                  <a:pt x="0" y="374904"/>
                </a:lnTo>
                <a:lnTo>
                  <a:pt x="1522" y="376415"/>
                </a:lnTo>
                <a:lnTo>
                  <a:pt x="3050" y="376415"/>
                </a:lnTo>
                <a:lnTo>
                  <a:pt x="3050" y="7620"/>
                </a:lnTo>
                <a:lnTo>
                  <a:pt x="7620" y="3035"/>
                </a:lnTo>
                <a:lnTo>
                  <a:pt x="7620" y="7620"/>
                </a:lnTo>
                <a:lnTo>
                  <a:pt x="1277108" y="7620"/>
                </a:lnTo>
                <a:lnTo>
                  <a:pt x="1277108" y="3035"/>
                </a:lnTo>
                <a:lnTo>
                  <a:pt x="1280156" y="7620"/>
                </a:lnTo>
                <a:lnTo>
                  <a:pt x="1280156" y="376415"/>
                </a:lnTo>
                <a:lnTo>
                  <a:pt x="1283216" y="376415"/>
                </a:lnTo>
                <a:lnTo>
                  <a:pt x="1284728" y="374904"/>
                </a:lnTo>
                <a:close/>
              </a:path>
              <a:path w="1285240" h="376554">
                <a:moveTo>
                  <a:pt x="7620" y="7620"/>
                </a:moveTo>
                <a:lnTo>
                  <a:pt x="7620" y="3035"/>
                </a:lnTo>
                <a:lnTo>
                  <a:pt x="3050" y="7620"/>
                </a:lnTo>
                <a:lnTo>
                  <a:pt x="7620" y="7620"/>
                </a:lnTo>
                <a:close/>
              </a:path>
              <a:path w="1285240" h="376554">
                <a:moveTo>
                  <a:pt x="7620" y="368795"/>
                </a:moveTo>
                <a:lnTo>
                  <a:pt x="7620" y="7620"/>
                </a:lnTo>
                <a:lnTo>
                  <a:pt x="3050" y="7620"/>
                </a:lnTo>
                <a:lnTo>
                  <a:pt x="3050" y="368795"/>
                </a:lnTo>
                <a:lnTo>
                  <a:pt x="7620" y="368795"/>
                </a:lnTo>
                <a:close/>
              </a:path>
              <a:path w="1285240" h="376554">
                <a:moveTo>
                  <a:pt x="1280156" y="368795"/>
                </a:moveTo>
                <a:lnTo>
                  <a:pt x="3050" y="368795"/>
                </a:lnTo>
                <a:lnTo>
                  <a:pt x="7620" y="371856"/>
                </a:lnTo>
                <a:lnTo>
                  <a:pt x="7620" y="376415"/>
                </a:lnTo>
                <a:lnTo>
                  <a:pt x="1277108" y="376415"/>
                </a:lnTo>
                <a:lnTo>
                  <a:pt x="1277108" y="371856"/>
                </a:lnTo>
                <a:lnTo>
                  <a:pt x="1280156" y="368795"/>
                </a:lnTo>
                <a:close/>
              </a:path>
              <a:path w="1285240" h="376554">
                <a:moveTo>
                  <a:pt x="7620" y="376415"/>
                </a:moveTo>
                <a:lnTo>
                  <a:pt x="7620" y="371856"/>
                </a:lnTo>
                <a:lnTo>
                  <a:pt x="3050" y="368795"/>
                </a:lnTo>
                <a:lnTo>
                  <a:pt x="3050" y="376415"/>
                </a:lnTo>
                <a:lnTo>
                  <a:pt x="7620" y="376415"/>
                </a:lnTo>
                <a:close/>
              </a:path>
              <a:path w="1285240" h="376554">
                <a:moveTo>
                  <a:pt x="1280156" y="7620"/>
                </a:moveTo>
                <a:lnTo>
                  <a:pt x="1277108" y="3035"/>
                </a:lnTo>
                <a:lnTo>
                  <a:pt x="1277108" y="7620"/>
                </a:lnTo>
                <a:lnTo>
                  <a:pt x="1280156" y="7620"/>
                </a:lnTo>
                <a:close/>
              </a:path>
              <a:path w="1285240" h="376554">
                <a:moveTo>
                  <a:pt x="1280156" y="368795"/>
                </a:moveTo>
                <a:lnTo>
                  <a:pt x="1280156" y="7620"/>
                </a:lnTo>
                <a:lnTo>
                  <a:pt x="1277108" y="7620"/>
                </a:lnTo>
                <a:lnTo>
                  <a:pt x="1277108" y="368795"/>
                </a:lnTo>
                <a:lnTo>
                  <a:pt x="1280156" y="368795"/>
                </a:lnTo>
                <a:close/>
              </a:path>
              <a:path w="1285240" h="376554">
                <a:moveTo>
                  <a:pt x="1280156" y="376415"/>
                </a:moveTo>
                <a:lnTo>
                  <a:pt x="1280156" y="368795"/>
                </a:lnTo>
                <a:lnTo>
                  <a:pt x="1277108" y="371856"/>
                </a:lnTo>
                <a:lnTo>
                  <a:pt x="1277108" y="376415"/>
                </a:lnTo>
                <a:lnTo>
                  <a:pt x="1280156" y="376415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367" y="2941053"/>
            <a:ext cx="115062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S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9121" y="3311639"/>
            <a:ext cx="1821173" cy="1036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397" y="3303248"/>
            <a:ext cx="1850619" cy="105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121" y="3518903"/>
            <a:ext cx="1821173" cy="207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121" y="3933431"/>
            <a:ext cx="1821173" cy="207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1784" y="4354309"/>
            <a:ext cx="132207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0" dirty="0">
                <a:latin typeface="Arial"/>
                <a:cs typeface="Arial"/>
              </a:rPr>
              <a:t>C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25" dirty="0">
                <a:latin typeface="Arial"/>
                <a:cs typeface="Arial"/>
              </a:rPr>
              <a:t>o</a:t>
            </a:r>
            <a:r>
              <a:rPr sz="850" spc="-10" dirty="0">
                <a:latin typeface="Arial"/>
                <a:cs typeface="Arial"/>
              </a:rPr>
              <a:t>s</a:t>
            </a:r>
            <a:r>
              <a:rPr sz="850" spc="-5" dirty="0">
                <a:latin typeface="Arial"/>
                <a:cs typeface="Arial"/>
              </a:rPr>
              <a:t>s</a:t>
            </a:r>
            <a:r>
              <a:rPr sz="850" spc="-40" dirty="0">
                <a:latin typeface="Arial"/>
                <a:cs typeface="Arial"/>
              </a:rPr>
              <a:t> </a:t>
            </a:r>
            <a:r>
              <a:rPr sz="850" spc="25" dirty="0">
                <a:latin typeface="Arial"/>
                <a:cs typeface="Arial"/>
              </a:rPr>
              <a:t>Jo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-5" dirty="0">
                <a:latin typeface="Arial"/>
                <a:cs typeface="Arial"/>
              </a:rPr>
              <a:t>n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(</a:t>
            </a:r>
            <a:r>
              <a:rPr sz="850" spc="35" dirty="0">
                <a:latin typeface="Arial"/>
                <a:cs typeface="Arial"/>
              </a:rPr>
              <a:t>c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15" dirty="0">
                <a:latin typeface="Arial"/>
                <a:cs typeface="Arial"/>
              </a:rPr>
              <a:t>o</a:t>
            </a:r>
            <a:r>
              <a:rPr sz="850" spc="-10" dirty="0">
                <a:latin typeface="Arial"/>
                <a:cs typeface="Arial"/>
              </a:rPr>
              <a:t>s</a:t>
            </a:r>
            <a:r>
              <a:rPr sz="850" spc="-5" dirty="0">
                <a:latin typeface="Arial"/>
                <a:cs typeface="Arial"/>
              </a:rPr>
              <a:t>s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p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15" dirty="0">
                <a:latin typeface="Arial"/>
                <a:cs typeface="Arial"/>
              </a:rPr>
              <a:t>o</a:t>
            </a:r>
            <a:r>
              <a:rPr sz="850" spc="30" dirty="0">
                <a:latin typeface="Arial"/>
                <a:cs typeface="Arial"/>
              </a:rPr>
              <a:t>d</a:t>
            </a:r>
            <a:r>
              <a:rPr sz="850" spc="-10" dirty="0">
                <a:latin typeface="Arial"/>
                <a:cs typeface="Arial"/>
              </a:rPr>
              <a:t>u</a:t>
            </a:r>
            <a:r>
              <a:rPr sz="850" spc="25" dirty="0">
                <a:latin typeface="Arial"/>
                <a:cs typeface="Arial"/>
              </a:rPr>
              <a:t>ct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5559" y="2906255"/>
            <a:ext cx="713740" cy="376555"/>
          </a:xfrm>
          <a:custGeom>
            <a:avLst/>
            <a:gdLst/>
            <a:ahLst/>
            <a:cxnLst/>
            <a:rect l="l" t="t" r="r" b="b"/>
            <a:pathLst>
              <a:path w="713739" h="376554">
                <a:moveTo>
                  <a:pt x="713244" y="374904"/>
                </a:moveTo>
                <a:lnTo>
                  <a:pt x="713244" y="1524"/>
                </a:lnTo>
                <a:lnTo>
                  <a:pt x="711708" y="0"/>
                </a:lnTo>
                <a:lnTo>
                  <a:pt x="1524" y="0"/>
                </a:lnTo>
                <a:lnTo>
                  <a:pt x="0" y="1524"/>
                </a:lnTo>
                <a:lnTo>
                  <a:pt x="0" y="374904"/>
                </a:lnTo>
                <a:lnTo>
                  <a:pt x="1524" y="376428"/>
                </a:lnTo>
                <a:lnTo>
                  <a:pt x="3048" y="376428"/>
                </a:lnTo>
                <a:lnTo>
                  <a:pt x="3048" y="7620"/>
                </a:lnTo>
                <a:lnTo>
                  <a:pt x="7620" y="4559"/>
                </a:lnTo>
                <a:lnTo>
                  <a:pt x="7620" y="7620"/>
                </a:lnTo>
                <a:lnTo>
                  <a:pt x="705624" y="7620"/>
                </a:lnTo>
                <a:lnTo>
                  <a:pt x="705624" y="4559"/>
                </a:lnTo>
                <a:lnTo>
                  <a:pt x="710184" y="7620"/>
                </a:lnTo>
                <a:lnTo>
                  <a:pt x="710184" y="376428"/>
                </a:lnTo>
                <a:lnTo>
                  <a:pt x="711708" y="376428"/>
                </a:lnTo>
                <a:lnTo>
                  <a:pt x="713244" y="374904"/>
                </a:lnTo>
                <a:close/>
              </a:path>
              <a:path w="713739" h="376554">
                <a:moveTo>
                  <a:pt x="7620" y="7620"/>
                </a:moveTo>
                <a:lnTo>
                  <a:pt x="7620" y="4559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713739" h="376554">
                <a:moveTo>
                  <a:pt x="7620" y="368808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368808"/>
                </a:lnTo>
                <a:lnTo>
                  <a:pt x="7620" y="368808"/>
                </a:lnTo>
                <a:close/>
              </a:path>
              <a:path w="713739" h="376554">
                <a:moveTo>
                  <a:pt x="710184" y="368808"/>
                </a:moveTo>
                <a:lnTo>
                  <a:pt x="3048" y="368808"/>
                </a:lnTo>
                <a:lnTo>
                  <a:pt x="7620" y="373380"/>
                </a:lnTo>
                <a:lnTo>
                  <a:pt x="7620" y="376428"/>
                </a:lnTo>
                <a:lnTo>
                  <a:pt x="705624" y="376428"/>
                </a:lnTo>
                <a:lnTo>
                  <a:pt x="705624" y="373380"/>
                </a:lnTo>
                <a:lnTo>
                  <a:pt x="710184" y="368808"/>
                </a:lnTo>
                <a:close/>
              </a:path>
              <a:path w="713739" h="376554">
                <a:moveTo>
                  <a:pt x="7620" y="376428"/>
                </a:moveTo>
                <a:lnTo>
                  <a:pt x="7620" y="373380"/>
                </a:lnTo>
                <a:lnTo>
                  <a:pt x="3048" y="368808"/>
                </a:lnTo>
                <a:lnTo>
                  <a:pt x="3048" y="376428"/>
                </a:lnTo>
                <a:lnTo>
                  <a:pt x="7620" y="376428"/>
                </a:lnTo>
                <a:close/>
              </a:path>
              <a:path w="713739" h="376554">
                <a:moveTo>
                  <a:pt x="710184" y="7620"/>
                </a:moveTo>
                <a:lnTo>
                  <a:pt x="705624" y="4559"/>
                </a:lnTo>
                <a:lnTo>
                  <a:pt x="705624" y="7620"/>
                </a:lnTo>
                <a:lnTo>
                  <a:pt x="710184" y="7620"/>
                </a:lnTo>
                <a:close/>
              </a:path>
              <a:path w="713739" h="376554">
                <a:moveTo>
                  <a:pt x="710184" y="368808"/>
                </a:moveTo>
                <a:lnTo>
                  <a:pt x="710184" y="7620"/>
                </a:lnTo>
                <a:lnTo>
                  <a:pt x="705624" y="7620"/>
                </a:lnTo>
                <a:lnTo>
                  <a:pt x="705624" y="368808"/>
                </a:lnTo>
                <a:lnTo>
                  <a:pt x="710184" y="368808"/>
                </a:lnTo>
                <a:close/>
              </a:path>
              <a:path w="713739" h="376554">
                <a:moveTo>
                  <a:pt x="710184" y="376428"/>
                </a:moveTo>
                <a:lnTo>
                  <a:pt x="710184" y="368808"/>
                </a:lnTo>
                <a:lnTo>
                  <a:pt x="705624" y="373380"/>
                </a:lnTo>
                <a:lnTo>
                  <a:pt x="705624" y="376428"/>
                </a:lnTo>
                <a:lnTo>
                  <a:pt x="710184" y="376428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19059" y="2945556"/>
            <a:ext cx="58229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99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,</a:t>
            </a:r>
            <a:r>
              <a:rPr sz="950" spc="-5" dirty="0">
                <a:latin typeface="Arial"/>
                <a:cs typeface="Arial"/>
              </a:rPr>
              <a:t>S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6049" y="4713719"/>
            <a:ext cx="1209040" cy="524510"/>
          </a:xfrm>
          <a:custGeom>
            <a:avLst/>
            <a:gdLst/>
            <a:ahLst/>
            <a:cxnLst/>
            <a:rect l="l" t="t" r="r" b="b"/>
            <a:pathLst>
              <a:path w="1209040" h="524510">
                <a:moveTo>
                  <a:pt x="1208529" y="522732"/>
                </a:moveTo>
                <a:lnTo>
                  <a:pt x="1208529" y="1524"/>
                </a:lnTo>
                <a:lnTo>
                  <a:pt x="1207005" y="0"/>
                </a:lnTo>
                <a:lnTo>
                  <a:pt x="1527" y="0"/>
                </a:lnTo>
                <a:lnTo>
                  <a:pt x="0" y="1524"/>
                </a:lnTo>
                <a:lnTo>
                  <a:pt x="0" y="522732"/>
                </a:lnTo>
                <a:lnTo>
                  <a:pt x="1527" y="524256"/>
                </a:lnTo>
                <a:lnTo>
                  <a:pt x="4574" y="524256"/>
                </a:lnTo>
                <a:lnTo>
                  <a:pt x="4574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200909" y="7620"/>
                </a:lnTo>
                <a:lnTo>
                  <a:pt x="1200909" y="4572"/>
                </a:lnTo>
                <a:lnTo>
                  <a:pt x="1203957" y="7620"/>
                </a:lnTo>
                <a:lnTo>
                  <a:pt x="1203957" y="524256"/>
                </a:lnTo>
                <a:lnTo>
                  <a:pt x="1207005" y="524256"/>
                </a:lnTo>
                <a:lnTo>
                  <a:pt x="1208529" y="522732"/>
                </a:lnTo>
                <a:close/>
              </a:path>
              <a:path w="1209040" h="524510">
                <a:moveTo>
                  <a:pt x="7620" y="7620"/>
                </a:moveTo>
                <a:lnTo>
                  <a:pt x="7620" y="4572"/>
                </a:lnTo>
                <a:lnTo>
                  <a:pt x="4574" y="7620"/>
                </a:lnTo>
                <a:lnTo>
                  <a:pt x="7620" y="7620"/>
                </a:lnTo>
                <a:close/>
              </a:path>
              <a:path w="1209040" h="524510">
                <a:moveTo>
                  <a:pt x="7620" y="516636"/>
                </a:moveTo>
                <a:lnTo>
                  <a:pt x="7620" y="7620"/>
                </a:lnTo>
                <a:lnTo>
                  <a:pt x="4574" y="7620"/>
                </a:lnTo>
                <a:lnTo>
                  <a:pt x="4574" y="516636"/>
                </a:lnTo>
                <a:lnTo>
                  <a:pt x="7620" y="516636"/>
                </a:lnTo>
                <a:close/>
              </a:path>
              <a:path w="1209040" h="524510">
                <a:moveTo>
                  <a:pt x="1203957" y="516636"/>
                </a:moveTo>
                <a:lnTo>
                  <a:pt x="4574" y="516636"/>
                </a:lnTo>
                <a:lnTo>
                  <a:pt x="7620" y="521195"/>
                </a:lnTo>
                <a:lnTo>
                  <a:pt x="7620" y="524256"/>
                </a:lnTo>
                <a:lnTo>
                  <a:pt x="1200909" y="524256"/>
                </a:lnTo>
                <a:lnTo>
                  <a:pt x="1200909" y="521195"/>
                </a:lnTo>
                <a:lnTo>
                  <a:pt x="1203957" y="516636"/>
                </a:lnTo>
                <a:close/>
              </a:path>
              <a:path w="1209040" h="524510">
                <a:moveTo>
                  <a:pt x="7620" y="524256"/>
                </a:moveTo>
                <a:lnTo>
                  <a:pt x="7620" y="521195"/>
                </a:lnTo>
                <a:lnTo>
                  <a:pt x="4574" y="516636"/>
                </a:lnTo>
                <a:lnTo>
                  <a:pt x="4574" y="524256"/>
                </a:lnTo>
                <a:lnTo>
                  <a:pt x="7620" y="524256"/>
                </a:lnTo>
                <a:close/>
              </a:path>
              <a:path w="1209040" h="524510">
                <a:moveTo>
                  <a:pt x="1203957" y="7620"/>
                </a:moveTo>
                <a:lnTo>
                  <a:pt x="1200909" y="4572"/>
                </a:lnTo>
                <a:lnTo>
                  <a:pt x="1200909" y="7620"/>
                </a:lnTo>
                <a:lnTo>
                  <a:pt x="1203957" y="7620"/>
                </a:lnTo>
                <a:close/>
              </a:path>
              <a:path w="1209040" h="524510">
                <a:moveTo>
                  <a:pt x="1203957" y="516636"/>
                </a:moveTo>
                <a:lnTo>
                  <a:pt x="1203957" y="7620"/>
                </a:lnTo>
                <a:lnTo>
                  <a:pt x="1200909" y="7620"/>
                </a:lnTo>
                <a:lnTo>
                  <a:pt x="1200909" y="516636"/>
                </a:lnTo>
                <a:lnTo>
                  <a:pt x="1203957" y="516636"/>
                </a:lnTo>
                <a:close/>
              </a:path>
              <a:path w="1209040" h="524510">
                <a:moveTo>
                  <a:pt x="1203957" y="524256"/>
                </a:moveTo>
                <a:lnTo>
                  <a:pt x="1203957" y="516636"/>
                </a:lnTo>
                <a:lnTo>
                  <a:pt x="1200909" y="521195"/>
                </a:lnTo>
                <a:lnTo>
                  <a:pt x="1200909" y="524256"/>
                </a:lnTo>
                <a:lnTo>
                  <a:pt x="1203957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2961" y="5279123"/>
            <a:ext cx="1508753" cy="623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6424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1409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5363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27783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8237" y="5270745"/>
            <a:ext cx="1536675" cy="638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2961" y="5279123"/>
            <a:ext cx="283845" cy="207645"/>
          </a:xfrm>
          <a:custGeom>
            <a:avLst/>
            <a:gdLst/>
            <a:ahLst/>
            <a:cxnLst/>
            <a:rect l="l" t="t" r="r" b="b"/>
            <a:pathLst>
              <a:path w="283844" h="207645">
                <a:moveTo>
                  <a:pt x="0" y="0"/>
                </a:moveTo>
                <a:lnTo>
                  <a:pt x="0" y="207262"/>
                </a:lnTo>
                <a:lnTo>
                  <a:pt x="283462" y="207262"/>
                </a:lnTo>
                <a:lnTo>
                  <a:pt x="283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6424" y="5279123"/>
            <a:ext cx="285115" cy="207645"/>
          </a:xfrm>
          <a:custGeom>
            <a:avLst/>
            <a:gdLst/>
            <a:ahLst/>
            <a:cxnLst/>
            <a:rect l="l" t="t" r="r" b="b"/>
            <a:pathLst>
              <a:path w="285115" h="207645">
                <a:moveTo>
                  <a:pt x="0" y="0"/>
                </a:moveTo>
                <a:lnTo>
                  <a:pt x="0" y="207262"/>
                </a:lnTo>
                <a:lnTo>
                  <a:pt x="284985" y="207262"/>
                </a:lnTo>
                <a:lnTo>
                  <a:pt x="284985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1409" y="5279123"/>
            <a:ext cx="314325" cy="207645"/>
          </a:xfrm>
          <a:custGeom>
            <a:avLst/>
            <a:gdLst/>
            <a:ahLst/>
            <a:cxnLst/>
            <a:rect l="l" t="t" r="r" b="b"/>
            <a:pathLst>
              <a:path w="314325" h="207645">
                <a:moveTo>
                  <a:pt x="0" y="0"/>
                </a:moveTo>
                <a:lnTo>
                  <a:pt x="0" y="207262"/>
                </a:lnTo>
                <a:lnTo>
                  <a:pt x="313947" y="207262"/>
                </a:lnTo>
                <a:lnTo>
                  <a:pt x="31394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5363" y="5279123"/>
            <a:ext cx="312420" cy="207645"/>
          </a:xfrm>
          <a:custGeom>
            <a:avLst/>
            <a:gdLst/>
            <a:ahLst/>
            <a:cxnLst/>
            <a:rect l="l" t="t" r="r" b="b"/>
            <a:pathLst>
              <a:path w="312419" h="207645">
                <a:moveTo>
                  <a:pt x="0" y="0"/>
                </a:moveTo>
                <a:lnTo>
                  <a:pt x="0" y="207262"/>
                </a:lnTo>
                <a:lnTo>
                  <a:pt x="312420" y="207262"/>
                </a:lnTo>
                <a:lnTo>
                  <a:pt x="3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27783" y="5279123"/>
            <a:ext cx="314325" cy="207645"/>
          </a:xfrm>
          <a:custGeom>
            <a:avLst/>
            <a:gdLst/>
            <a:ahLst/>
            <a:cxnLst/>
            <a:rect l="l" t="t" r="r" b="b"/>
            <a:pathLst>
              <a:path w="314325" h="207645">
                <a:moveTo>
                  <a:pt x="0" y="0"/>
                </a:moveTo>
                <a:lnTo>
                  <a:pt x="0" y="207262"/>
                </a:lnTo>
                <a:lnTo>
                  <a:pt x="313942" y="207262"/>
                </a:lnTo>
                <a:lnTo>
                  <a:pt x="3139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961" y="5486374"/>
            <a:ext cx="1508753" cy="2072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6424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1409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5363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27783" y="5477243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3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8387" y="5486374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80">
                <a:moveTo>
                  <a:pt x="0" y="0"/>
                </a:moveTo>
                <a:lnTo>
                  <a:pt x="1516376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8387" y="5693651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80">
                <a:moveTo>
                  <a:pt x="0" y="0"/>
                </a:moveTo>
                <a:lnTo>
                  <a:pt x="1516376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961" y="5274551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923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41715" y="5274551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923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8387" y="5279123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80">
                <a:moveTo>
                  <a:pt x="0" y="0"/>
                </a:moveTo>
                <a:lnTo>
                  <a:pt x="1516376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9551" y="4753020"/>
            <a:ext cx="1137920" cy="113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5155">
              <a:lnSpc>
                <a:spcPct val="101099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,</a:t>
            </a:r>
            <a:r>
              <a:rPr sz="950" spc="-20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50" spc="30" dirty="0">
                <a:latin typeface="Arial"/>
                <a:cs typeface="Arial"/>
              </a:rPr>
              <a:t>W</a:t>
            </a:r>
            <a:r>
              <a:rPr sz="950" spc="15" dirty="0">
                <a:latin typeface="Arial"/>
                <a:cs typeface="Arial"/>
              </a:rPr>
              <a:t>her</a:t>
            </a:r>
            <a:r>
              <a:rPr sz="950" spc="20" dirty="0">
                <a:latin typeface="Arial"/>
                <a:cs typeface="Arial"/>
              </a:rPr>
              <a:t>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&lt;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85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  <a:tabLst>
                <a:tab pos="699770" algn="l"/>
                <a:tab pos="984885" algn="l"/>
              </a:tabLst>
            </a:pP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  <a:spcBef>
                <a:spcPts val="610"/>
              </a:spcBef>
              <a:tabLst>
                <a:tab pos="699770" algn="l"/>
                <a:tab pos="984885" algn="l"/>
              </a:tabLst>
            </a:pPr>
            <a:r>
              <a:rPr sz="850" spc="50" dirty="0">
                <a:latin typeface="Arial"/>
                <a:cs typeface="Arial"/>
              </a:rPr>
              <a:t>1	2	3</a:t>
            </a:r>
            <a:endParaRPr sz="85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  <a:spcBef>
                <a:spcPts val="610"/>
              </a:spcBef>
              <a:tabLst>
                <a:tab pos="699770" algn="l"/>
                <a:tab pos="984885" algn="l"/>
              </a:tabLst>
            </a:pPr>
            <a:r>
              <a:rPr sz="850" spc="50" dirty="0">
                <a:latin typeface="Arial"/>
                <a:cs typeface="Arial"/>
              </a:rPr>
              <a:t>2	3	4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37193" y="2903194"/>
            <a:ext cx="0" cy="3289300"/>
          </a:xfrm>
          <a:custGeom>
            <a:avLst/>
            <a:gdLst/>
            <a:ahLst/>
            <a:cxnLst/>
            <a:rect l="l" t="t" r="r" b="b"/>
            <a:pathLst>
              <a:path h="3289300">
                <a:moveTo>
                  <a:pt x="0" y="0"/>
                </a:moveTo>
                <a:lnTo>
                  <a:pt x="0" y="3288792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0917" y="4548365"/>
            <a:ext cx="2257425" cy="0"/>
          </a:xfrm>
          <a:custGeom>
            <a:avLst/>
            <a:gdLst/>
            <a:ahLst/>
            <a:cxnLst/>
            <a:rect l="l" t="t" r="r" b="b"/>
            <a:pathLst>
              <a:path w="2257425">
                <a:moveTo>
                  <a:pt x="0" y="0"/>
                </a:moveTo>
                <a:lnTo>
                  <a:pt x="2257044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0439" y="2886443"/>
            <a:ext cx="1225550" cy="524510"/>
          </a:xfrm>
          <a:custGeom>
            <a:avLst/>
            <a:gdLst/>
            <a:ahLst/>
            <a:cxnLst/>
            <a:rect l="l" t="t" r="r" b="b"/>
            <a:pathLst>
              <a:path w="1225550" h="524510">
                <a:moveTo>
                  <a:pt x="1225296" y="522732"/>
                </a:moveTo>
                <a:lnTo>
                  <a:pt x="1225296" y="3048"/>
                </a:lnTo>
                <a:lnTo>
                  <a:pt x="1223784" y="0"/>
                </a:lnTo>
                <a:lnTo>
                  <a:pt x="1524" y="0"/>
                </a:lnTo>
                <a:lnTo>
                  <a:pt x="0" y="3048"/>
                </a:lnTo>
                <a:lnTo>
                  <a:pt x="0" y="522732"/>
                </a:lnTo>
                <a:lnTo>
                  <a:pt x="1524" y="524256"/>
                </a:lnTo>
                <a:lnTo>
                  <a:pt x="3048" y="524256"/>
                </a:ln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217676" y="7620"/>
                </a:lnTo>
                <a:lnTo>
                  <a:pt x="1217676" y="4572"/>
                </a:lnTo>
                <a:lnTo>
                  <a:pt x="1222248" y="7620"/>
                </a:lnTo>
                <a:lnTo>
                  <a:pt x="1222248" y="524256"/>
                </a:lnTo>
                <a:lnTo>
                  <a:pt x="1223784" y="524256"/>
                </a:lnTo>
                <a:lnTo>
                  <a:pt x="1225296" y="522732"/>
                </a:lnTo>
                <a:close/>
              </a:path>
              <a:path w="1225550" h="524510">
                <a:moveTo>
                  <a:pt x="7620" y="7620"/>
                </a:move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1225550" h="524510">
                <a:moveTo>
                  <a:pt x="7620" y="516636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516636"/>
                </a:lnTo>
                <a:lnTo>
                  <a:pt x="7620" y="516636"/>
                </a:lnTo>
                <a:close/>
              </a:path>
              <a:path w="1225550" h="524510">
                <a:moveTo>
                  <a:pt x="1222248" y="516636"/>
                </a:moveTo>
                <a:lnTo>
                  <a:pt x="3048" y="516636"/>
                </a:lnTo>
                <a:lnTo>
                  <a:pt x="7620" y="521208"/>
                </a:lnTo>
                <a:lnTo>
                  <a:pt x="7620" y="524256"/>
                </a:lnTo>
                <a:lnTo>
                  <a:pt x="1217676" y="524256"/>
                </a:lnTo>
                <a:lnTo>
                  <a:pt x="1217676" y="521208"/>
                </a:lnTo>
                <a:lnTo>
                  <a:pt x="1222248" y="516636"/>
                </a:lnTo>
                <a:close/>
              </a:path>
              <a:path w="1225550" h="524510">
                <a:moveTo>
                  <a:pt x="7620" y="524256"/>
                </a:moveTo>
                <a:lnTo>
                  <a:pt x="7620" y="521208"/>
                </a:lnTo>
                <a:lnTo>
                  <a:pt x="3048" y="516636"/>
                </a:lnTo>
                <a:lnTo>
                  <a:pt x="3048" y="524256"/>
                </a:lnTo>
                <a:lnTo>
                  <a:pt x="7620" y="524256"/>
                </a:lnTo>
                <a:close/>
              </a:path>
              <a:path w="1225550" h="524510">
                <a:moveTo>
                  <a:pt x="1222248" y="7620"/>
                </a:moveTo>
                <a:lnTo>
                  <a:pt x="1217676" y="4572"/>
                </a:lnTo>
                <a:lnTo>
                  <a:pt x="1217676" y="7620"/>
                </a:lnTo>
                <a:lnTo>
                  <a:pt x="1222248" y="7620"/>
                </a:lnTo>
                <a:close/>
              </a:path>
              <a:path w="1225550" h="524510">
                <a:moveTo>
                  <a:pt x="1222248" y="516636"/>
                </a:moveTo>
                <a:lnTo>
                  <a:pt x="1222248" y="7620"/>
                </a:lnTo>
                <a:lnTo>
                  <a:pt x="1217676" y="7620"/>
                </a:lnTo>
                <a:lnTo>
                  <a:pt x="1217676" y="516636"/>
                </a:lnTo>
                <a:lnTo>
                  <a:pt x="1222248" y="516636"/>
                </a:lnTo>
                <a:close/>
              </a:path>
              <a:path w="1225550" h="524510">
                <a:moveTo>
                  <a:pt x="1222248" y="524256"/>
                </a:moveTo>
                <a:lnTo>
                  <a:pt x="1222248" y="516636"/>
                </a:lnTo>
                <a:lnTo>
                  <a:pt x="1217676" y="521208"/>
                </a:lnTo>
                <a:lnTo>
                  <a:pt x="1217676" y="524256"/>
                </a:lnTo>
                <a:lnTo>
                  <a:pt x="1222248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663939" y="2925731"/>
            <a:ext cx="108966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6895">
              <a:lnSpc>
                <a:spcPct val="101099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,</a:t>
            </a:r>
            <a:r>
              <a:rPr sz="950" spc="-20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50" spc="30" dirty="0">
                <a:latin typeface="Arial"/>
                <a:cs typeface="Arial"/>
              </a:rPr>
              <a:t>W</a:t>
            </a:r>
            <a:r>
              <a:rPr sz="950" spc="15" dirty="0">
                <a:latin typeface="Arial"/>
                <a:cs typeface="Arial"/>
              </a:rPr>
              <a:t>her</a:t>
            </a:r>
            <a:r>
              <a:rPr sz="950" spc="20" dirty="0">
                <a:latin typeface="Arial"/>
                <a:cs typeface="Arial"/>
              </a:rPr>
              <a:t>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3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&lt;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10" dirty="0">
                <a:latin typeface="Arial"/>
                <a:cs typeface="Arial"/>
              </a:rPr>
              <a:t>s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09455" y="3451834"/>
            <a:ext cx="1508760" cy="41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92919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77907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91864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04284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94733" y="3444993"/>
            <a:ext cx="1536678" cy="42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09455" y="3451834"/>
            <a:ext cx="283845" cy="208915"/>
          </a:xfrm>
          <a:custGeom>
            <a:avLst/>
            <a:gdLst/>
            <a:ahLst/>
            <a:cxnLst/>
            <a:rect l="l" t="t" r="r" b="b"/>
            <a:pathLst>
              <a:path w="283845" h="208914">
                <a:moveTo>
                  <a:pt x="0" y="0"/>
                </a:moveTo>
                <a:lnTo>
                  <a:pt x="0" y="208790"/>
                </a:lnTo>
                <a:lnTo>
                  <a:pt x="283462" y="208790"/>
                </a:lnTo>
                <a:lnTo>
                  <a:pt x="283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2919" y="3451834"/>
            <a:ext cx="285115" cy="208915"/>
          </a:xfrm>
          <a:custGeom>
            <a:avLst/>
            <a:gdLst/>
            <a:ahLst/>
            <a:cxnLst/>
            <a:rect l="l" t="t" r="r" b="b"/>
            <a:pathLst>
              <a:path w="285114" h="208914">
                <a:moveTo>
                  <a:pt x="0" y="0"/>
                </a:moveTo>
                <a:lnTo>
                  <a:pt x="0" y="208790"/>
                </a:lnTo>
                <a:lnTo>
                  <a:pt x="284985" y="208790"/>
                </a:lnTo>
                <a:lnTo>
                  <a:pt x="284985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77907" y="3451834"/>
            <a:ext cx="314325" cy="208915"/>
          </a:xfrm>
          <a:custGeom>
            <a:avLst/>
            <a:gdLst/>
            <a:ahLst/>
            <a:cxnLst/>
            <a:rect l="l" t="t" r="r" b="b"/>
            <a:pathLst>
              <a:path w="314325" h="208914">
                <a:moveTo>
                  <a:pt x="0" y="0"/>
                </a:moveTo>
                <a:lnTo>
                  <a:pt x="0" y="208790"/>
                </a:lnTo>
                <a:lnTo>
                  <a:pt x="313947" y="208790"/>
                </a:lnTo>
                <a:lnTo>
                  <a:pt x="31394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91864" y="3451834"/>
            <a:ext cx="312420" cy="208915"/>
          </a:xfrm>
          <a:custGeom>
            <a:avLst/>
            <a:gdLst/>
            <a:ahLst/>
            <a:cxnLst/>
            <a:rect l="l" t="t" r="r" b="b"/>
            <a:pathLst>
              <a:path w="312420" h="208914">
                <a:moveTo>
                  <a:pt x="0" y="0"/>
                </a:moveTo>
                <a:lnTo>
                  <a:pt x="0" y="208790"/>
                </a:lnTo>
                <a:lnTo>
                  <a:pt x="312420" y="208790"/>
                </a:lnTo>
                <a:lnTo>
                  <a:pt x="3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04284" y="3451834"/>
            <a:ext cx="314325" cy="208915"/>
          </a:xfrm>
          <a:custGeom>
            <a:avLst/>
            <a:gdLst/>
            <a:ahLst/>
            <a:cxnLst/>
            <a:rect l="l" t="t" r="r" b="b"/>
            <a:pathLst>
              <a:path w="314325" h="208914">
                <a:moveTo>
                  <a:pt x="0" y="0"/>
                </a:moveTo>
                <a:lnTo>
                  <a:pt x="0" y="208790"/>
                </a:lnTo>
                <a:lnTo>
                  <a:pt x="313942" y="208790"/>
                </a:lnTo>
                <a:lnTo>
                  <a:pt x="3139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09455" y="3660635"/>
            <a:ext cx="1508760" cy="207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92919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77907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91864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04284" y="364995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04883" y="3660635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79">
                <a:moveTo>
                  <a:pt x="0" y="0"/>
                </a:moveTo>
                <a:lnTo>
                  <a:pt x="1516380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09455" y="344879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18215" y="344879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04883" y="3451834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79">
                <a:moveTo>
                  <a:pt x="0" y="0"/>
                </a:moveTo>
                <a:lnTo>
                  <a:pt x="151638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04883" y="3867899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79">
                <a:moveTo>
                  <a:pt x="0" y="0"/>
                </a:moveTo>
                <a:lnTo>
                  <a:pt x="151638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168383" y="3491725"/>
            <a:ext cx="128905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180" algn="l"/>
                <a:tab pos="582295" algn="l"/>
              </a:tabLst>
            </a:pP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297180" algn="l"/>
                <a:tab pos="582295" algn="l"/>
                <a:tab pos="894715" algn="l"/>
                <a:tab pos="1208405" algn="l"/>
              </a:tabLst>
            </a:pPr>
            <a:r>
              <a:rPr sz="850" spc="50" dirty="0">
                <a:latin typeface="Arial"/>
                <a:cs typeface="Arial"/>
              </a:rPr>
              <a:t>1	2	3	1	3</a:t>
            </a:r>
            <a:endParaRPr sz="8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57715" y="3927843"/>
            <a:ext cx="140017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0" dirty="0">
                <a:latin typeface="Arial"/>
                <a:cs typeface="Arial"/>
              </a:rPr>
              <a:t>E</a:t>
            </a:r>
            <a:r>
              <a:rPr sz="800" spc="65" dirty="0">
                <a:latin typeface="Arial"/>
                <a:cs typeface="Arial"/>
              </a:rPr>
              <a:t>q</a:t>
            </a:r>
            <a:r>
              <a:rPr sz="800" spc="25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Jo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(</a:t>
            </a:r>
            <a:r>
              <a:rPr sz="800" spc="45" dirty="0">
                <a:latin typeface="Arial"/>
                <a:cs typeface="Arial"/>
              </a:rPr>
              <a:t>t</a:t>
            </a:r>
            <a:r>
              <a:rPr sz="800" spc="30" dirty="0">
                <a:latin typeface="Arial"/>
                <a:cs typeface="Arial"/>
              </a:rPr>
              <a:t>he</a:t>
            </a:r>
            <a:r>
              <a:rPr sz="800" spc="3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j</a:t>
            </a:r>
            <a:r>
              <a:rPr sz="800" spc="50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us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20" dirty="0">
                <a:latin typeface="Arial"/>
                <a:cs typeface="Arial"/>
              </a:rPr>
              <a:t>n</a:t>
            </a:r>
            <a:r>
              <a:rPr sz="800" spc="50" dirty="0">
                <a:latin typeface="Arial"/>
                <a:cs typeface="Arial"/>
              </a:rPr>
              <a:t>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=</a:t>
            </a:r>
            <a:r>
              <a:rPr sz="800" spc="15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62473" y="2910814"/>
            <a:ext cx="0" cy="3287395"/>
          </a:xfrm>
          <a:custGeom>
            <a:avLst/>
            <a:gdLst/>
            <a:ahLst/>
            <a:cxnLst/>
            <a:rect l="l" t="t" r="r" b="b"/>
            <a:pathLst>
              <a:path h="3287395">
                <a:moveTo>
                  <a:pt x="0" y="0"/>
                </a:moveTo>
                <a:lnTo>
                  <a:pt x="0" y="3287268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13827" y="4719815"/>
            <a:ext cx="1000125" cy="524510"/>
          </a:xfrm>
          <a:custGeom>
            <a:avLst/>
            <a:gdLst/>
            <a:ahLst/>
            <a:cxnLst/>
            <a:rect l="l" t="t" r="r" b="b"/>
            <a:pathLst>
              <a:path w="1000125" h="524510">
                <a:moveTo>
                  <a:pt x="999756" y="522719"/>
                </a:moveTo>
                <a:lnTo>
                  <a:pt x="999756" y="3048"/>
                </a:lnTo>
                <a:lnTo>
                  <a:pt x="998220" y="0"/>
                </a:lnTo>
                <a:lnTo>
                  <a:pt x="3048" y="0"/>
                </a:lnTo>
                <a:lnTo>
                  <a:pt x="0" y="3048"/>
                </a:lnTo>
                <a:lnTo>
                  <a:pt x="0" y="522719"/>
                </a:lnTo>
                <a:lnTo>
                  <a:pt x="3048" y="524256"/>
                </a:lnTo>
                <a:lnTo>
                  <a:pt x="4572" y="524256"/>
                </a:lnTo>
                <a:lnTo>
                  <a:pt x="4572" y="7620"/>
                </a:lnTo>
                <a:lnTo>
                  <a:pt x="7620" y="4559"/>
                </a:lnTo>
                <a:lnTo>
                  <a:pt x="7620" y="7620"/>
                </a:lnTo>
                <a:lnTo>
                  <a:pt x="992136" y="7620"/>
                </a:lnTo>
                <a:lnTo>
                  <a:pt x="992136" y="4559"/>
                </a:lnTo>
                <a:lnTo>
                  <a:pt x="996696" y="7620"/>
                </a:lnTo>
                <a:lnTo>
                  <a:pt x="996696" y="524256"/>
                </a:lnTo>
                <a:lnTo>
                  <a:pt x="998220" y="524256"/>
                </a:lnTo>
                <a:lnTo>
                  <a:pt x="999756" y="522719"/>
                </a:lnTo>
                <a:close/>
              </a:path>
              <a:path w="1000125" h="524510">
                <a:moveTo>
                  <a:pt x="7620" y="7620"/>
                </a:moveTo>
                <a:lnTo>
                  <a:pt x="7620" y="4559"/>
                </a:lnTo>
                <a:lnTo>
                  <a:pt x="4572" y="7620"/>
                </a:lnTo>
                <a:lnTo>
                  <a:pt x="7620" y="7620"/>
                </a:lnTo>
                <a:close/>
              </a:path>
              <a:path w="1000125" h="524510">
                <a:moveTo>
                  <a:pt x="7620" y="516636"/>
                </a:moveTo>
                <a:lnTo>
                  <a:pt x="7620" y="7620"/>
                </a:lnTo>
                <a:lnTo>
                  <a:pt x="4572" y="7620"/>
                </a:lnTo>
                <a:lnTo>
                  <a:pt x="4572" y="516636"/>
                </a:lnTo>
                <a:lnTo>
                  <a:pt x="7620" y="516636"/>
                </a:lnTo>
                <a:close/>
              </a:path>
              <a:path w="1000125" h="524510">
                <a:moveTo>
                  <a:pt x="996696" y="516636"/>
                </a:moveTo>
                <a:lnTo>
                  <a:pt x="4572" y="516636"/>
                </a:lnTo>
                <a:lnTo>
                  <a:pt x="7620" y="521208"/>
                </a:lnTo>
                <a:lnTo>
                  <a:pt x="7620" y="524256"/>
                </a:lnTo>
                <a:lnTo>
                  <a:pt x="992136" y="524256"/>
                </a:lnTo>
                <a:lnTo>
                  <a:pt x="992136" y="521208"/>
                </a:lnTo>
                <a:lnTo>
                  <a:pt x="996696" y="516636"/>
                </a:lnTo>
                <a:close/>
              </a:path>
              <a:path w="1000125" h="524510">
                <a:moveTo>
                  <a:pt x="7620" y="524256"/>
                </a:moveTo>
                <a:lnTo>
                  <a:pt x="7620" y="521208"/>
                </a:lnTo>
                <a:lnTo>
                  <a:pt x="4572" y="516636"/>
                </a:lnTo>
                <a:lnTo>
                  <a:pt x="4572" y="524256"/>
                </a:lnTo>
                <a:lnTo>
                  <a:pt x="7620" y="524256"/>
                </a:lnTo>
                <a:close/>
              </a:path>
              <a:path w="1000125" h="524510">
                <a:moveTo>
                  <a:pt x="996696" y="7620"/>
                </a:moveTo>
                <a:lnTo>
                  <a:pt x="992136" y="4559"/>
                </a:lnTo>
                <a:lnTo>
                  <a:pt x="992136" y="7620"/>
                </a:lnTo>
                <a:lnTo>
                  <a:pt x="996696" y="7620"/>
                </a:lnTo>
                <a:close/>
              </a:path>
              <a:path w="1000125" h="524510">
                <a:moveTo>
                  <a:pt x="996696" y="516636"/>
                </a:moveTo>
                <a:lnTo>
                  <a:pt x="996696" y="7620"/>
                </a:lnTo>
                <a:lnTo>
                  <a:pt x="992136" y="7620"/>
                </a:lnTo>
                <a:lnTo>
                  <a:pt x="992136" y="516636"/>
                </a:lnTo>
                <a:lnTo>
                  <a:pt x="996696" y="516636"/>
                </a:lnTo>
                <a:close/>
              </a:path>
              <a:path w="1000125" h="524510">
                <a:moveTo>
                  <a:pt x="996696" y="524256"/>
                </a:moveTo>
                <a:lnTo>
                  <a:pt x="996696" y="516636"/>
                </a:lnTo>
                <a:lnTo>
                  <a:pt x="992136" y="521208"/>
                </a:lnTo>
                <a:lnTo>
                  <a:pt x="992136" y="524256"/>
                </a:lnTo>
                <a:lnTo>
                  <a:pt x="996696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574279" y="4759116"/>
            <a:ext cx="868680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104139">
              <a:lnSpc>
                <a:spcPct val="101099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&lt;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6390" algn="l"/>
              </a:tabLst>
            </a:pP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326390" algn="l"/>
              </a:tabLst>
            </a:pPr>
            <a:r>
              <a:rPr sz="850" spc="50" dirty="0">
                <a:latin typeface="Arial"/>
                <a:cs typeface="Arial"/>
              </a:rPr>
              <a:t>3	1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326390" algn="l"/>
              </a:tabLst>
            </a:pPr>
            <a:r>
              <a:rPr sz="850" spc="50" dirty="0">
                <a:latin typeface="Arial"/>
                <a:cs typeface="Arial"/>
              </a:rPr>
              <a:t>3	1</a:t>
            </a:r>
            <a:endParaRPr sz="8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892804" y="2886443"/>
            <a:ext cx="1016635" cy="524510"/>
          </a:xfrm>
          <a:custGeom>
            <a:avLst/>
            <a:gdLst/>
            <a:ahLst/>
            <a:cxnLst/>
            <a:rect l="l" t="t" r="r" b="b"/>
            <a:pathLst>
              <a:path w="1016635" h="524510">
                <a:moveTo>
                  <a:pt x="1016495" y="522732"/>
                </a:moveTo>
                <a:lnTo>
                  <a:pt x="1016495" y="3048"/>
                </a:lnTo>
                <a:lnTo>
                  <a:pt x="1014971" y="0"/>
                </a:lnTo>
                <a:lnTo>
                  <a:pt x="1511" y="0"/>
                </a:lnTo>
                <a:lnTo>
                  <a:pt x="0" y="3048"/>
                </a:lnTo>
                <a:lnTo>
                  <a:pt x="0" y="522732"/>
                </a:lnTo>
                <a:lnTo>
                  <a:pt x="1511" y="524256"/>
                </a:lnTo>
                <a:lnTo>
                  <a:pt x="3035" y="524256"/>
                </a:lnTo>
                <a:lnTo>
                  <a:pt x="3035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008875" y="7620"/>
                </a:lnTo>
                <a:lnTo>
                  <a:pt x="1008875" y="4572"/>
                </a:lnTo>
                <a:lnTo>
                  <a:pt x="1013460" y="7620"/>
                </a:lnTo>
                <a:lnTo>
                  <a:pt x="1013460" y="524256"/>
                </a:lnTo>
                <a:lnTo>
                  <a:pt x="1014971" y="524256"/>
                </a:lnTo>
                <a:lnTo>
                  <a:pt x="1016495" y="522732"/>
                </a:lnTo>
                <a:close/>
              </a:path>
              <a:path w="1016635" h="524510">
                <a:moveTo>
                  <a:pt x="7620" y="7620"/>
                </a:moveTo>
                <a:lnTo>
                  <a:pt x="7620" y="4572"/>
                </a:lnTo>
                <a:lnTo>
                  <a:pt x="3035" y="7620"/>
                </a:lnTo>
                <a:lnTo>
                  <a:pt x="7620" y="7620"/>
                </a:lnTo>
                <a:close/>
              </a:path>
              <a:path w="1016635" h="524510">
                <a:moveTo>
                  <a:pt x="7620" y="516636"/>
                </a:moveTo>
                <a:lnTo>
                  <a:pt x="7620" y="7620"/>
                </a:lnTo>
                <a:lnTo>
                  <a:pt x="3035" y="7620"/>
                </a:lnTo>
                <a:lnTo>
                  <a:pt x="3035" y="516636"/>
                </a:lnTo>
                <a:lnTo>
                  <a:pt x="7620" y="516636"/>
                </a:lnTo>
                <a:close/>
              </a:path>
              <a:path w="1016635" h="524510">
                <a:moveTo>
                  <a:pt x="1013460" y="516636"/>
                </a:moveTo>
                <a:lnTo>
                  <a:pt x="3035" y="516636"/>
                </a:lnTo>
                <a:lnTo>
                  <a:pt x="7620" y="521208"/>
                </a:lnTo>
                <a:lnTo>
                  <a:pt x="7620" y="524256"/>
                </a:lnTo>
                <a:lnTo>
                  <a:pt x="1008875" y="524256"/>
                </a:lnTo>
                <a:lnTo>
                  <a:pt x="1008875" y="521208"/>
                </a:lnTo>
                <a:lnTo>
                  <a:pt x="1013460" y="516636"/>
                </a:lnTo>
                <a:close/>
              </a:path>
              <a:path w="1016635" h="524510">
                <a:moveTo>
                  <a:pt x="7620" y="524256"/>
                </a:moveTo>
                <a:lnTo>
                  <a:pt x="7620" y="521208"/>
                </a:lnTo>
                <a:lnTo>
                  <a:pt x="3035" y="516636"/>
                </a:lnTo>
                <a:lnTo>
                  <a:pt x="3035" y="524256"/>
                </a:lnTo>
                <a:lnTo>
                  <a:pt x="7620" y="524256"/>
                </a:lnTo>
                <a:close/>
              </a:path>
              <a:path w="1016635" h="524510">
                <a:moveTo>
                  <a:pt x="1013460" y="7620"/>
                </a:moveTo>
                <a:lnTo>
                  <a:pt x="1008875" y="4572"/>
                </a:lnTo>
                <a:lnTo>
                  <a:pt x="1008875" y="7620"/>
                </a:lnTo>
                <a:lnTo>
                  <a:pt x="1013460" y="7620"/>
                </a:lnTo>
                <a:close/>
              </a:path>
              <a:path w="1016635" h="524510">
                <a:moveTo>
                  <a:pt x="1013460" y="516636"/>
                </a:moveTo>
                <a:lnTo>
                  <a:pt x="1013460" y="7620"/>
                </a:lnTo>
                <a:lnTo>
                  <a:pt x="1008875" y="7620"/>
                </a:lnTo>
                <a:lnTo>
                  <a:pt x="1008875" y="516636"/>
                </a:lnTo>
                <a:lnTo>
                  <a:pt x="1013460" y="516636"/>
                </a:lnTo>
                <a:close/>
              </a:path>
              <a:path w="1016635" h="524510">
                <a:moveTo>
                  <a:pt x="1013460" y="524256"/>
                </a:moveTo>
                <a:lnTo>
                  <a:pt x="1013460" y="516636"/>
                </a:lnTo>
                <a:lnTo>
                  <a:pt x="1008875" y="521208"/>
                </a:lnTo>
                <a:lnTo>
                  <a:pt x="1008875" y="524256"/>
                </a:lnTo>
                <a:lnTo>
                  <a:pt x="1013460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956291" y="2925731"/>
            <a:ext cx="88265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650">
              <a:lnSpc>
                <a:spcPct val="101099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3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&lt;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10" dirty="0">
                <a:latin typeface="Arial"/>
                <a:cs typeface="Arial"/>
              </a:rPr>
              <a:t>s</a:t>
            </a:r>
            <a:r>
              <a:rPr sz="950" spc="30" dirty="0">
                <a:latin typeface="Arial"/>
                <a:cs typeface="Arial"/>
              </a:rPr>
              <a:t>1;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850">
              <a:latin typeface="Times New Roman"/>
              <a:cs typeface="Times New Roman"/>
            </a:endParaRPr>
          </a:p>
          <a:p>
            <a:pPr marL="106680">
              <a:lnSpc>
                <a:spcPct val="100000"/>
              </a:lnSpc>
              <a:tabLst>
                <a:tab pos="421005" algn="l"/>
              </a:tabLst>
            </a:pP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537955" y="4086593"/>
            <a:ext cx="2525395" cy="0"/>
          </a:xfrm>
          <a:custGeom>
            <a:avLst/>
            <a:gdLst/>
            <a:ahLst/>
            <a:cxnLst/>
            <a:rect l="l" t="t" r="r" b="b"/>
            <a:pathLst>
              <a:path w="2525395">
                <a:moveTo>
                  <a:pt x="0" y="0"/>
                </a:moveTo>
                <a:lnTo>
                  <a:pt x="2525268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00439" y="4131551"/>
            <a:ext cx="1356360" cy="376555"/>
          </a:xfrm>
          <a:custGeom>
            <a:avLst/>
            <a:gdLst/>
            <a:ahLst/>
            <a:cxnLst/>
            <a:rect l="l" t="t" r="r" b="b"/>
            <a:pathLst>
              <a:path w="1356360" h="376554">
                <a:moveTo>
                  <a:pt x="1356360" y="374904"/>
                </a:moveTo>
                <a:lnTo>
                  <a:pt x="1356360" y="1524"/>
                </a:lnTo>
                <a:lnTo>
                  <a:pt x="1354836" y="0"/>
                </a:lnTo>
                <a:lnTo>
                  <a:pt x="1524" y="0"/>
                </a:lnTo>
                <a:lnTo>
                  <a:pt x="0" y="1524"/>
                </a:lnTo>
                <a:lnTo>
                  <a:pt x="0" y="374904"/>
                </a:lnTo>
                <a:lnTo>
                  <a:pt x="1524" y="376428"/>
                </a:lnTo>
                <a:lnTo>
                  <a:pt x="3048" y="376428"/>
                </a:ln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348740" y="7620"/>
                </a:lnTo>
                <a:lnTo>
                  <a:pt x="1348740" y="4572"/>
                </a:lnTo>
                <a:lnTo>
                  <a:pt x="1353324" y="7620"/>
                </a:lnTo>
                <a:lnTo>
                  <a:pt x="1353324" y="376428"/>
                </a:lnTo>
                <a:lnTo>
                  <a:pt x="1354836" y="376428"/>
                </a:lnTo>
                <a:lnTo>
                  <a:pt x="1356360" y="374904"/>
                </a:lnTo>
                <a:close/>
              </a:path>
              <a:path w="1356360" h="376554">
                <a:moveTo>
                  <a:pt x="7620" y="7620"/>
                </a:move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1356360" h="376554">
                <a:moveTo>
                  <a:pt x="7620" y="368808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368808"/>
                </a:lnTo>
                <a:lnTo>
                  <a:pt x="7620" y="368808"/>
                </a:lnTo>
                <a:close/>
              </a:path>
              <a:path w="1356360" h="376554">
                <a:moveTo>
                  <a:pt x="1353324" y="368808"/>
                </a:moveTo>
                <a:lnTo>
                  <a:pt x="3048" y="368808"/>
                </a:lnTo>
                <a:lnTo>
                  <a:pt x="7620" y="373380"/>
                </a:lnTo>
                <a:lnTo>
                  <a:pt x="7620" y="376428"/>
                </a:lnTo>
                <a:lnTo>
                  <a:pt x="1348740" y="376428"/>
                </a:lnTo>
                <a:lnTo>
                  <a:pt x="1348740" y="373380"/>
                </a:lnTo>
                <a:lnTo>
                  <a:pt x="1353324" y="368808"/>
                </a:lnTo>
                <a:close/>
              </a:path>
              <a:path w="1356360" h="376554">
                <a:moveTo>
                  <a:pt x="7620" y="376428"/>
                </a:moveTo>
                <a:lnTo>
                  <a:pt x="7620" y="373380"/>
                </a:lnTo>
                <a:lnTo>
                  <a:pt x="3048" y="368808"/>
                </a:lnTo>
                <a:lnTo>
                  <a:pt x="3048" y="376428"/>
                </a:lnTo>
                <a:lnTo>
                  <a:pt x="7620" y="376428"/>
                </a:lnTo>
                <a:close/>
              </a:path>
              <a:path w="1356360" h="376554">
                <a:moveTo>
                  <a:pt x="1353324" y="7620"/>
                </a:moveTo>
                <a:lnTo>
                  <a:pt x="1348740" y="4572"/>
                </a:lnTo>
                <a:lnTo>
                  <a:pt x="1348740" y="7620"/>
                </a:lnTo>
                <a:lnTo>
                  <a:pt x="1353324" y="7620"/>
                </a:lnTo>
                <a:close/>
              </a:path>
              <a:path w="1356360" h="376554">
                <a:moveTo>
                  <a:pt x="1353324" y="368808"/>
                </a:moveTo>
                <a:lnTo>
                  <a:pt x="1353324" y="7620"/>
                </a:lnTo>
                <a:lnTo>
                  <a:pt x="1348740" y="7620"/>
                </a:lnTo>
                <a:lnTo>
                  <a:pt x="1348740" y="368808"/>
                </a:lnTo>
                <a:lnTo>
                  <a:pt x="1353324" y="368808"/>
                </a:lnTo>
                <a:close/>
              </a:path>
              <a:path w="1356360" h="376554">
                <a:moveTo>
                  <a:pt x="1353324" y="376428"/>
                </a:moveTo>
                <a:lnTo>
                  <a:pt x="1353324" y="368808"/>
                </a:lnTo>
                <a:lnTo>
                  <a:pt x="1348740" y="373380"/>
                </a:lnTo>
                <a:lnTo>
                  <a:pt x="1348740" y="376428"/>
                </a:lnTo>
                <a:lnTo>
                  <a:pt x="1353324" y="376428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35363" y="4529315"/>
            <a:ext cx="1194816" cy="414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18827" y="472591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03815" y="472591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16235" y="472591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654" y="4520937"/>
            <a:ext cx="1222722" cy="431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35363" y="4529315"/>
            <a:ext cx="283845" cy="207645"/>
          </a:xfrm>
          <a:custGeom>
            <a:avLst/>
            <a:gdLst/>
            <a:ahLst/>
            <a:cxnLst/>
            <a:rect l="l" t="t" r="r" b="b"/>
            <a:pathLst>
              <a:path w="283845" h="207645">
                <a:moveTo>
                  <a:pt x="0" y="0"/>
                </a:moveTo>
                <a:lnTo>
                  <a:pt x="0" y="207262"/>
                </a:lnTo>
                <a:lnTo>
                  <a:pt x="283462" y="207262"/>
                </a:lnTo>
                <a:lnTo>
                  <a:pt x="283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18827" y="4529315"/>
            <a:ext cx="285115" cy="207645"/>
          </a:xfrm>
          <a:custGeom>
            <a:avLst/>
            <a:gdLst/>
            <a:ahLst/>
            <a:cxnLst/>
            <a:rect l="l" t="t" r="r" b="b"/>
            <a:pathLst>
              <a:path w="285114" h="207645">
                <a:moveTo>
                  <a:pt x="0" y="0"/>
                </a:moveTo>
                <a:lnTo>
                  <a:pt x="0" y="207262"/>
                </a:lnTo>
                <a:lnTo>
                  <a:pt x="284990" y="207262"/>
                </a:lnTo>
                <a:lnTo>
                  <a:pt x="284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03815" y="4529315"/>
            <a:ext cx="312420" cy="207645"/>
          </a:xfrm>
          <a:custGeom>
            <a:avLst/>
            <a:gdLst/>
            <a:ahLst/>
            <a:cxnLst/>
            <a:rect l="l" t="t" r="r" b="b"/>
            <a:pathLst>
              <a:path w="312420" h="207645">
                <a:moveTo>
                  <a:pt x="0" y="0"/>
                </a:moveTo>
                <a:lnTo>
                  <a:pt x="0" y="207262"/>
                </a:lnTo>
                <a:lnTo>
                  <a:pt x="312420" y="207262"/>
                </a:lnTo>
                <a:lnTo>
                  <a:pt x="3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16235" y="4529315"/>
            <a:ext cx="314325" cy="207645"/>
          </a:xfrm>
          <a:custGeom>
            <a:avLst/>
            <a:gdLst/>
            <a:ahLst/>
            <a:cxnLst/>
            <a:rect l="l" t="t" r="r" b="b"/>
            <a:pathLst>
              <a:path w="314325" h="207645">
                <a:moveTo>
                  <a:pt x="0" y="0"/>
                </a:moveTo>
                <a:lnTo>
                  <a:pt x="0" y="207262"/>
                </a:lnTo>
                <a:lnTo>
                  <a:pt x="313942" y="207262"/>
                </a:lnTo>
                <a:lnTo>
                  <a:pt x="3139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35363" y="4736579"/>
            <a:ext cx="1194816" cy="2072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18827" y="472591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03815" y="472591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16235" y="4725911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30804" y="4736579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89">
                <a:moveTo>
                  <a:pt x="0" y="0"/>
                </a:moveTo>
                <a:lnTo>
                  <a:pt x="1202423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35363" y="4524743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3672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30179" y="4524743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3672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30804" y="4529315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89">
                <a:moveTo>
                  <a:pt x="0" y="0"/>
                </a:moveTo>
                <a:lnTo>
                  <a:pt x="1202423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30804" y="4943843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89">
                <a:moveTo>
                  <a:pt x="0" y="0"/>
                </a:moveTo>
                <a:lnTo>
                  <a:pt x="1202423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663939" y="4172445"/>
            <a:ext cx="157861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spc="45" dirty="0">
                <a:latin typeface="Arial"/>
                <a:cs typeface="Arial"/>
              </a:rPr>
              <a:t>t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spc="-20" dirty="0">
                <a:latin typeface="Arial"/>
                <a:cs typeface="Arial"/>
              </a:rPr>
              <a:t>a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T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  <a:p>
            <a:pPr marL="542925" marR="5080" indent="-635">
              <a:lnSpc>
                <a:spcPct val="161200"/>
              </a:lnSpc>
              <a:spcBef>
                <a:spcPts val="195"/>
              </a:spcBef>
              <a:tabLst>
                <a:tab pos="827405" algn="l"/>
                <a:tab pos="1111250" algn="l"/>
                <a:tab pos="1424940" algn="l"/>
              </a:tabLst>
            </a:pP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1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2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076696" y="4776444"/>
            <a:ext cx="927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660904" y="5000726"/>
            <a:ext cx="2213610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5" dirty="0">
                <a:latin typeface="Arial"/>
                <a:cs typeface="Arial"/>
              </a:rPr>
              <a:t>N</a:t>
            </a:r>
            <a:r>
              <a:rPr sz="800" spc="20" dirty="0">
                <a:latin typeface="Arial"/>
                <a:cs typeface="Arial"/>
              </a:rPr>
              <a:t>a</a:t>
            </a:r>
            <a:r>
              <a:rPr sz="800" spc="3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ur</a:t>
            </a:r>
            <a:r>
              <a:rPr sz="800" spc="5" dirty="0">
                <a:latin typeface="Arial"/>
                <a:cs typeface="Arial"/>
              </a:rPr>
              <a:t>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Jo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(</a:t>
            </a:r>
            <a:r>
              <a:rPr sz="800" spc="40" dirty="0">
                <a:latin typeface="Arial"/>
                <a:cs typeface="Arial"/>
              </a:rPr>
              <a:t>e</a:t>
            </a:r>
            <a:r>
              <a:rPr sz="800" spc="65" dirty="0">
                <a:latin typeface="Arial"/>
                <a:cs typeface="Arial"/>
              </a:rPr>
              <a:t>q</a:t>
            </a:r>
            <a:r>
              <a:rPr sz="800" spc="20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j</a:t>
            </a:r>
            <a:r>
              <a:rPr sz="800" spc="5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n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c</a:t>
            </a:r>
            <a:r>
              <a:rPr sz="800" spc="50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mm</a:t>
            </a:r>
            <a:r>
              <a:rPr sz="800" spc="4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a</a:t>
            </a:r>
            <a:r>
              <a:rPr sz="800" spc="45" dirty="0">
                <a:latin typeface="Arial"/>
                <a:cs typeface="Arial"/>
              </a:rPr>
              <a:t>t</a:t>
            </a:r>
            <a:r>
              <a:rPr sz="800" spc="3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i</a:t>
            </a:r>
            <a:r>
              <a:rPr sz="800" spc="40" dirty="0">
                <a:latin typeface="Arial"/>
                <a:cs typeface="Arial"/>
              </a:rPr>
              <a:t>b</a:t>
            </a:r>
            <a:r>
              <a:rPr sz="800" spc="20" dirty="0">
                <a:latin typeface="Arial"/>
                <a:cs typeface="Arial"/>
              </a:rPr>
              <a:t>u</a:t>
            </a:r>
            <a:r>
              <a:rPr sz="800" spc="35" dirty="0">
                <a:latin typeface="Arial"/>
                <a:cs typeface="Arial"/>
              </a:rPr>
              <a:t>t</a:t>
            </a:r>
            <a:r>
              <a:rPr sz="800" spc="3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s)</a:t>
            </a:r>
            <a:endParaRPr sz="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44064" y="5156441"/>
            <a:ext cx="2525395" cy="0"/>
          </a:xfrm>
          <a:custGeom>
            <a:avLst/>
            <a:gdLst/>
            <a:ahLst/>
            <a:cxnLst/>
            <a:rect l="l" t="t" r="r" b="b"/>
            <a:pathLst>
              <a:path w="2525395">
                <a:moveTo>
                  <a:pt x="0" y="0"/>
                </a:moveTo>
                <a:lnTo>
                  <a:pt x="2525268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12644" y="5170919"/>
            <a:ext cx="1510665" cy="524510"/>
          </a:xfrm>
          <a:custGeom>
            <a:avLst/>
            <a:gdLst/>
            <a:ahLst/>
            <a:cxnLst/>
            <a:rect l="l" t="t" r="r" b="b"/>
            <a:pathLst>
              <a:path w="1510664" h="524510">
                <a:moveTo>
                  <a:pt x="1510271" y="522732"/>
                </a:moveTo>
                <a:lnTo>
                  <a:pt x="1510271" y="1524"/>
                </a:lnTo>
                <a:lnTo>
                  <a:pt x="1508760" y="0"/>
                </a:lnTo>
                <a:lnTo>
                  <a:pt x="1511" y="0"/>
                </a:lnTo>
                <a:lnTo>
                  <a:pt x="0" y="1524"/>
                </a:lnTo>
                <a:lnTo>
                  <a:pt x="0" y="522732"/>
                </a:lnTo>
                <a:lnTo>
                  <a:pt x="1511" y="524256"/>
                </a:lnTo>
                <a:lnTo>
                  <a:pt x="4559" y="524256"/>
                </a:lnTo>
                <a:lnTo>
                  <a:pt x="4559" y="7620"/>
                </a:lnTo>
                <a:lnTo>
                  <a:pt x="7620" y="3035"/>
                </a:lnTo>
                <a:lnTo>
                  <a:pt x="7620" y="7620"/>
                </a:lnTo>
                <a:lnTo>
                  <a:pt x="1502651" y="7620"/>
                </a:lnTo>
                <a:lnTo>
                  <a:pt x="1502651" y="3035"/>
                </a:lnTo>
                <a:lnTo>
                  <a:pt x="1507223" y="7620"/>
                </a:lnTo>
                <a:lnTo>
                  <a:pt x="1507223" y="524256"/>
                </a:lnTo>
                <a:lnTo>
                  <a:pt x="1508760" y="524256"/>
                </a:lnTo>
                <a:lnTo>
                  <a:pt x="1510271" y="522732"/>
                </a:lnTo>
                <a:close/>
              </a:path>
              <a:path w="1510664" h="524510">
                <a:moveTo>
                  <a:pt x="7620" y="7620"/>
                </a:moveTo>
                <a:lnTo>
                  <a:pt x="7620" y="3035"/>
                </a:lnTo>
                <a:lnTo>
                  <a:pt x="4559" y="7620"/>
                </a:lnTo>
                <a:lnTo>
                  <a:pt x="7620" y="7620"/>
                </a:lnTo>
                <a:close/>
              </a:path>
              <a:path w="1510664" h="524510">
                <a:moveTo>
                  <a:pt x="7620" y="516636"/>
                </a:moveTo>
                <a:lnTo>
                  <a:pt x="7620" y="7620"/>
                </a:lnTo>
                <a:lnTo>
                  <a:pt x="4559" y="7620"/>
                </a:lnTo>
                <a:lnTo>
                  <a:pt x="4559" y="516636"/>
                </a:lnTo>
                <a:lnTo>
                  <a:pt x="7620" y="516636"/>
                </a:lnTo>
                <a:close/>
              </a:path>
              <a:path w="1510664" h="524510">
                <a:moveTo>
                  <a:pt x="1507223" y="516636"/>
                </a:moveTo>
                <a:lnTo>
                  <a:pt x="4559" y="516636"/>
                </a:lnTo>
                <a:lnTo>
                  <a:pt x="7620" y="519684"/>
                </a:lnTo>
                <a:lnTo>
                  <a:pt x="7620" y="524256"/>
                </a:lnTo>
                <a:lnTo>
                  <a:pt x="1502651" y="524256"/>
                </a:lnTo>
                <a:lnTo>
                  <a:pt x="1502651" y="519684"/>
                </a:lnTo>
                <a:lnTo>
                  <a:pt x="1507223" y="516636"/>
                </a:lnTo>
                <a:close/>
              </a:path>
              <a:path w="1510664" h="524510">
                <a:moveTo>
                  <a:pt x="7620" y="524256"/>
                </a:moveTo>
                <a:lnTo>
                  <a:pt x="7620" y="519684"/>
                </a:lnTo>
                <a:lnTo>
                  <a:pt x="4559" y="516636"/>
                </a:lnTo>
                <a:lnTo>
                  <a:pt x="4559" y="524256"/>
                </a:lnTo>
                <a:lnTo>
                  <a:pt x="7620" y="524256"/>
                </a:lnTo>
                <a:close/>
              </a:path>
              <a:path w="1510664" h="524510">
                <a:moveTo>
                  <a:pt x="1507223" y="7620"/>
                </a:moveTo>
                <a:lnTo>
                  <a:pt x="1502651" y="3035"/>
                </a:lnTo>
                <a:lnTo>
                  <a:pt x="1502651" y="7620"/>
                </a:lnTo>
                <a:lnTo>
                  <a:pt x="1507223" y="7620"/>
                </a:lnTo>
                <a:close/>
              </a:path>
              <a:path w="1510664" h="524510">
                <a:moveTo>
                  <a:pt x="1507223" y="516636"/>
                </a:moveTo>
                <a:lnTo>
                  <a:pt x="1507223" y="7620"/>
                </a:lnTo>
                <a:lnTo>
                  <a:pt x="1502651" y="7620"/>
                </a:lnTo>
                <a:lnTo>
                  <a:pt x="1502651" y="516636"/>
                </a:lnTo>
                <a:lnTo>
                  <a:pt x="1507223" y="516636"/>
                </a:lnTo>
                <a:close/>
              </a:path>
              <a:path w="1510664" h="524510">
                <a:moveTo>
                  <a:pt x="1507223" y="524256"/>
                </a:moveTo>
                <a:lnTo>
                  <a:pt x="1507223" y="516636"/>
                </a:lnTo>
                <a:lnTo>
                  <a:pt x="1502651" y="519684"/>
                </a:lnTo>
                <a:lnTo>
                  <a:pt x="1502651" y="524256"/>
                </a:lnTo>
                <a:lnTo>
                  <a:pt x="1507223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45447" y="5714974"/>
            <a:ext cx="1652016" cy="6218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30725" y="5706609"/>
            <a:ext cx="1681458" cy="6385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45447" y="5714974"/>
            <a:ext cx="311150" cy="207645"/>
          </a:xfrm>
          <a:custGeom>
            <a:avLst/>
            <a:gdLst/>
            <a:ahLst/>
            <a:cxnLst/>
            <a:rect l="l" t="t" r="r" b="b"/>
            <a:pathLst>
              <a:path w="311150" h="207645">
                <a:moveTo>
                  <a:pt x="0" y="0"/>
                </a:moveTo>
                <a:lnTo>
                  <a:pt x="0" y="207267"/>
                </a:lnTo>
                <a:lnTo>
                  <a:pt x="310897" y="207267"/>
                </a:lnTo>
                <a:lnTo>
                  <a:pt x="31089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56343" y="5714974"/>
            <a:ext cx="312420" cy="207645"/>
          </a:xfrm>
          <a:custGeom>
            <a:avLst/>
            <a:gdLst/>
            <a:ahLst/>
            <a:cxnLst/>
            <a:rect l="l" t="t" r="r" b="b"/>
            <a:pathLst>
              <a:path w="312420" h="207645">
                <a:moveTo>
                  <a:pt x="0" y="0"/>
                </a:moveTo>
                <a:lnTo>
                  <a:pt x="0" y="207267"/>
                </a:lnTo>
                <a:lnTo>
                  <a:pt x="312420" y="207267"/>
                </a:lnTo>
                <a:lnTo>
                  <a:pt x="3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68763" y="5714974"/>
            <a:ext cx="342900" cy="207645"/>
          </a:xfrm>
          <a:custGeom>
            <a:avLst/>
            <a:gdLst/>
            <a:ahLst/>
            <a:cxnLst/>
            <a:rect l="l" t="t" r="r" b="b"/>
            <a:pathLst>
              <a:path w="342900" h="207645">
                <a:moveTo>
                  <a:pt x="0" y="0"/>
                </a:moveTo>
                <a:lnTo>
                  <a:pt x="0" y="207267"/>
                </a:lnTo>
                <a:lnTo>
                  <a:pt x="342900" y="207267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11663" y="5714974"/>
            <a:ext cx="342900" cy="207645"/>
          </a:xfrm>
          <a:custGeom>
            <a:avLst/>
            <a:gdLst/>
            <a:ahLst/>
            <a:cxnLst/>
            <a:rect l="l" t="t" r="r" b="b"/>
            <a:pathLst>
              <a:path w="342900" h="207645">
                <a:moveTo>
                  <a:pt x="0" y="0"/>
                </a:moveTo>
                <a:lnTo>
                  <a:pt x="0" y="207267"/>
                </a:lnTo>
                <a:lnTo>
                  <a:pt x="342900" y="207267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54563" y="5714974"/>
            <a:ext cx="342900" cy="207645"/>
          </a:xfrm>
          <a:custGeom>
            <a:avLst/>
            <a:gdLst/>
            <a:ahLst/>
            <a:cxnLst/>
            <a:rect l="l" t="t" r="r" b="b"/>
            <a:pathLst>
              <a:path w="342900" h="207645">
                <a:moveTo>
                  <a:pt x="0" y="0"/>
                </a:moveTo>
                <a:lnTo>
                  <a:pt x="0" y="207267"/>
                </a:lnTo>
                <a:lnTo>
                  <a:pt x="342900" y="207267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45447" y="5922251"/>
            <a:ext cx="1652016" cy="207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40875" y="5922251"/>
            <a:ext cx="1661160" cy="0"/>
          </a:xfrm>
          <a:custGeom>
            <a:avLst/>
            <a:gdLst/>
            <a:ahLst/>
            <a:cxnLst/>
            <a:rect l="l" t="t" r="r" b="b"/>
            <a:pathLst>
              <a:path w="1661160">
                <a:moveTo>
                  <a:pt x="0" y="0"/>
                </a:moveTo>
                <a:lnTo>
                  <a:pt x="1661160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5447" y="5710415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93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97463" y="5710415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93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40875" y="5714974"/>
            <a:ext cx="1661160" cy="0"/>
          </a:xfrm>
          <a:custGeom>
            <a:avLst/>
            <a:gdLst/>
            <a:ahLst/>
            <a:cxnLst/>
            <a:rect l="l" t="t" r="r" b="b"/>
            <a:pathLst>
              <a:path w="1661160">
                <a:moveTo>
                  <a:pt x="0" y="0"/>
                </a:moveTo>
                <a:lnTo>
                  <a:pt x="166116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676131" y="5211813"/>
            <a:ext cx="137160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nner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50" spc="45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S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45" dirty="0">
                <a:latin typeface="Arial"/>
                <a:cs typeface="Arial"/>
              </a:rPr>
              <a:t>3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&gt;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(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+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10" dirty="0">
                <a:latin typeface="Arial"/>
                <a:cs typeface="Arial"/>
              </a:rPr>
              <a:t>s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);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700">
              <a:latin typeface="Times New Roman"/>
              <a:cs typeface="Times New Roman"/>
            </a:endParaRPr>
          </a:p>
          <a:p>
            <a:pPr marL="440690">
              <a:lnSpc>
                <a:spcPct val="100000"/>
              </a:lnSpc>
              <a:tabLst>
                <a:tab pos="753110" algn="l"/>
                <a:tab pos="1063625" algn="l"/>
              </a:tabLst>
            </a:pP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070591" y="5753341"/>
            <a:ext cx="1657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415015" y="5753341"/>
            <a:ext cx="1657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142484" y="2871203"/>
            <a:ext cx="1546860" cy="524510"/>
          </a:xfrm>
          <a:custGeom>
            <a:avLst/>
            <a:gdLst/>
            <a:ahLst/>
            <a:cxnLst/>
            <a:rect l="l" t="t" r="r" b="b"/>
            <a:pathLst>
              <a:path w="1546859" h="524510">
                <a:moveTo>
                  <a:pt x="1546860" y="522732"/>
                </a:moveTo>
                <a:lnTo>
                  <a:pt x="1546860" y="1511"/>
                </a:lnTo>
                <a:lnTo>
                  <a:pt x="1545323" y="0"/>
                </a:lnTo>
                <a:lnTo>
                  <a:pt x="3035" y="0"/>
                </a:lnTo>
                <a:lnTo>
                  <a:pt x="0" y="1511"/>
                </a:lnTo>
                <a:lnTo>
                  <a:pt x="0" y="522732"/>
                </a:lnTo>
                <a:lnTo>
                  <a:pt x="3035" y="524256"/>
                </a:lnTo>
                <a:lnTo>
                  <a:pt x="4559" y="524256"/>
                </a:lnTo>
                <a:lnTo>
                  <a:pt x="4559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539240" y="7620"/>
                </a:lnTo>
                <a:lnTo>
                  <a:pt x="1539240" y="4572"/>
                </a:lnTo>
                <a:lnTo>
                  <a:pt x="1543799" y="7620"/>
                </a:lnTo>
                <a:lnTo>
                  <a:pt x="1543799" y="524256"/>
                </a:lnTo>
                <a:lnTo>
                  <a:pt x="1545323" y="524256"/>
                </a:lnTo>
                <a:lnTo>
                  <a:pt x="1546860" y="522732"/>
                </a:lnTo>
                <a:close/>
              </a:path>
              <a:path w="1546859" h="524510">
                <a:moveTo>
                  <a:pt x="7620" y="7620"/>
                </a:moveTo>
                <a:lnTo>
                  <a:pt x="7620" y="4572"/>
                </a:lnTo>
                <a:lnTo>
                  <a:pt x="4559" y="7620"/>
                </a:lnTo>
                <a:lnTo>
                  <a:pt x="7620" y="7620"/>
                </a:lnTo>
                <a:close/>
              </a:path>
              <a:path w="1546859" h="524510">
                <a:moveTo>
                  <a:pt x="7620" y="516636"/>
                </a:moveTo>
                <a:lnTo>
                  <a:pt x="7620" y="7620"/>
                </a:lnTo>
                <a:lnTo>
                  <a:pt x="4559" y="7620"/>
                </a:lnTo>
                <a:lnTo>
                  <a:pt x="4559" y="516636"/>
                </a:lnTo>
                <a:lnTo>
                  <a:pt x="7620" y="516636"/>
                </a:lnTo>
                <a:close/>
              </a:path>
              <a:path w="1546859" h="524510">
                <a:moveTo>
                  <a:pt x="1543799" y="516636"/>
                </a:moveTo>
                <a:lnTo>
                  <a:pt x="4559" y="516636"/>
                </a:lnTo>
                <a:lnTo>
                  <a:pt x="7620" y="521208"/>
                </a:lnTo>
                <a:lnTo>
                  <a:pt x="7620" y="524256"/>
                </a:lnTo>
                <a:lnTo>
                  <a:pt x="1539240" y="524256"/>
                </a:lnTo>
                <a:lnTo>
                  <a:pt x="1539240" y="521208"/>
                </a:lnTo>
                <a:lnTo>
                  <a:pt x="1543799" y="516636"/>
                </a:lnTo>
                <a:close/>
              </a:path>
              <a:path w="1546859" h="524510">
                <a:moveTo>
                  <a:pt x="7620" y="524256"/>
                </a:moveTo>
                <a:lnTo>
                  <a:pt x="7620" y="521208"/>
                </a:lnTo>
                <a:lnTo>
                  <a:pt x="4559" y="516636"/>
                </a:lnTo>
                <a:lnTo>
                  <a:pt x="4559" y="524256"/>
                </a:lnTo>
                <a:lnTo>
                  <a:pt x="7620" y="524256"/>
                </a:lnTo>
                <a:close/>
              </a:path>
              <a:path w="1546859" h="524510">
                <a:moveTo>
                  <a:pt x="1543799" y="7620"/>
                </a:moveTo>
                <a:lnTo>
                  <a:pt x="1539240" y="4572"/>
                </a:lnTo>
                <a:lnTo>
                  <a:pt x="1539240" y="7620"/>
                </a:lnTo>
                <a:lnTo>
                  <a:pt x="1543799" y="7620"/>
                </a:lnTo>
                <a:close/>
              </a:path>
              <a:path w="1546859" h="524510">
                <a:moveTo>
                  <a:pt x="1543799" y="516636"/>
                </a:moveTo>
                <a:lnTo>
                  <a:pt x="1543799" y="7620"/>
                </a:lnTo>
                <a:lnTo>
                  <a:pt x="1539240" y="7620"/>
                </a:lnTo>
                <a:lnTo>
                  <a:pt x="1539240" y="516636"/>
                </a:lnTo>
                <a:lnTo>
                  <a:pt x="1543799" y="516636"/>
                </a:lnTo>
                <a:close/>
              </a:path>
              <a:path w="1546859" h="524510">
                <a:moveTo>
                  <a:pt x="1543799" y="524256"/>
                </a:moveTo>
                <a:lnTo>
                  <a:pt x="1543799" y="516636"/>
                </a:lnTo>
                <a:lnTo>
                  <a:pt x="1539240" y="521208"/>
                </a:lnTo>
                <a:lnTo>
                  <a:pt x="1539240" y="524256"/>
                </a:lnTo>
                <a:lnTo>
                  <a:pt x="1543799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25364" y="3436594"/>
            <a:ext cx="1815071" cy="6233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25364" y="3436594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7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09627" y="3436594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7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86055" y="3436594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7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64007" y="3436594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7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25364" y="3643871"/>
            <a:ext cx="1815071" cy="2087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68264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09627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86055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64007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0630" y="3429753"/>
            <a:ext cx="1843002" cy="6370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25364" y="3436594"/>
            <a:ext cx="342900" cy="207645"/>
          </a:xfrm>
          <a:custGeom>
            <a:avLst/>
            <a:gdLst/>
            <a:ahLst/>
            <a:cxnLst/>
            <a:rect l="l" t="t" r="r" b="b"/>
            <a:pathLst>
              <a:path w="342900" h="207645">
                <a:moveTo>
                  <a:pt x="0" y="0"/>
                </a:moveTo>
                <a:lnTo>
                  <a:pt x="0" y="207267"/>
                </a:lnTo>
                <a:lnTo>
                  <a:pt x="342900" y="207267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68264" y="3436594"/>
            <a:ext cx="341630" cy="207645"/>
          </a:xfrm>
          <a:custGeom>
            <a:avLst/>
            <a:gdLst/>
            <a:ahLst/>
            <a:cxnLst/>
            <a:rect l="l" t="t" r="r" b="b"/>
            <a:pathLst>
              <a:path w="341629" h="207645">
                <a:moveTo>
                  <a:pt x="0" y="0"/>
                </a:moveTo>
                <a:lnTo>
                  <a:pt x="0" y="207267"/>
                </a:lnTo>
                <a:lnTo>
                  <a:pt x="341372" y="207267"/>
                </a:lnTo>
                <a:lnTo>
                  <a:pt x="341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09627" y="3436594"/>
            <a:ext cx="376555" cy="207645"/>
          </a:xfrm>
          <a:custGeom>
            <a:avLst/>
            <a:gdLst/>
            <a:ahLst/>
            <a:cxnLst/>
            <a:rect l="l" t="t" r="r" b="b"/>
            <a:pathLst>
              <a:path w="376554" h="207645">
                <a:moveTo>
                  <a:pt x="0" y="0"/>
                </a:moveTo>
                <a:lnTo>
                  <a:pt x="0" y="207267"/>
                </a:lnTo>
                <a:lnTo>
                  <a:pt x="376430" y="207267"/>
                </a:lnTo>
                <a:lnTo>
                  <a:pt x="37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86055" y="3436594"/>
            <a:ext cx="378460" cy="207645"/>
          </a:xfrm>
          <a:custGeom>
            <a:avLst/>
            <a:gdLst/>
            <a:ahLst/>
            <a:cxnLst/>
            <a:rect l="l" t="t" r="r" b="b"/>
            <a:pathLst>
              <a:path w="378459" h="207645">
                <a:moveTo>
                  <a:pt x="0" y="0"/>
                </a:moveTo>
                <a:lnTo>
                  <a:pt x="0" y="207267"/>
                </a:lnTo>
                <a:lnTo>
                  <a:pt x="377949" y="207267"/>
                </a:lnTo>
                <a:lnTo>
                  <a:pt x="377949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64007" y="3436594"/>
            <a:ext cx="376555" cy="207645"/>
          </a:xfrm>
          <a:custGeom>
            <a:avLst/>
            <a:gdLst/>
            <a:ahLst/>
            <a:cxnLst/>
            <a:rect l="l" t="t" r="r" b="b"/>
            <a:pathLst>
              <a:path w="376554" h="207645">
                <a:moveTo>
                  <a:pt x="0" y="0"/>
                </a:moveTo>
                <a:lnTo>
                  <a:pt x="0" y="207267"/>
                </a:lnTo>
                <a:lnTo>
                  <a:pt x="376430" y="207267"/>
                </a:lnTo>
                <a:lnTo>
                  <a:pt x="37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25364" y="3643871"/>
            <a:ext cx="1815071" cy="2087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68264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09627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86055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64007" y="3634714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56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20779" y="3643871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704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20779" y="3852659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704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25364" y="3433559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12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40435" y="3433559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12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20779" y="3436594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704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20779" y="4059923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704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6822935" y="3476485"/>
            <a:ext cx="1657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822935" y="3683749"/>
            <a:ext cx="927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205971" y="2912084"/>
            <a:ext cx="1457325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 dirty="0">
              <a:latin typeface="Arial"/>
              <a:cs typeface="Arial"/>
            </a:endParaRPr>
          </a:p>
          <a:p>
            <a:pPr marL="12700" marR="5969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L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spc="30" dirty="0">
                <a:latin typeface="Arial"/>
                <a:cs typeface="Arial"/>
              </a:rPr>
              <a:t>f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spc="4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=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 dirty="0">
              <a:latin typeface="Arial"/>
              <a:cs typeface="Arial"/>
            </a:endParaRPr>
          </a:p>
          <a:p>
            <a:pPr marL="190500" marR="55880">
              <a:lnSpc>
                <a:spcPct val="160000"/>
              </a:lnSpc>
              <a:spcBef>
                <a:spcPts val="400"/>
              </a:spcBef>
              <a:tabLst>
                <a:tab pos="533400" algn="l"/>
                <a:tab pos="876300" algn="l"/>
                <a:tab pos="1252855" algn="l"/>
              </a:tabLst>
            </a:pP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1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2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3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50" dirty="0">
                <a:latin typeface="Arial"/>
                <a:cs typeface="Arial"/>
              </a:rPr>
              <a:t>1</a:t>
            </a:r>
            <a:endParaRPr sz="850" dirty="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  <a:spcBef>
                <a:spcPts val="610"/>
              </a:spcBef>
              <a:tabLst>
                <a:tab pos="533400" algn="l"/>
                <a:tab pos="876300" algn="l"/>
                <a:tab pos="1252855" algn="l"/>
              </a:tabLst>
            </a:pPr>
            <a:r>
              <a:rPr sz="850" spc="50" dirty="0">
                <a:latin typeface="Arial"/>
                <a:cs typeface="Arial"/>
              </a:rPr>
              <a:t>2	3	4	</a:t>
            </a: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822935" y="3891013"/>
            <a:ext cx="2165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endParaRPr sz="8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501627" y="4124185"/>
            <a:ext cx="1698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Arial"/>
                <a:cs typeface="Arial"/>
              </a:rPr>
              <a:t>L</a:t>
            </a:r>
            <a:r>
              <a:rPr sz="850" spc="10" dirty="0">
                <a:latin typeface="Arial"/>
                <a:cs typeface="Arial"/>
              </a:rPr>
              <a:t>e</a:t>
            </a:r>
            <a:r>
              <a:rPr sz="850" spc="20" dirty="0">
                <a:latin typeface="Arial"/>
                <a:cs typeface="Arial"/>
              </a:rPr>
              <a:t>f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spc="-3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O</a:t>
            </a:r>
            <a:r>
              <a:rPr sz="850" dirty="0">
                <a:latin typeface="Arial"/>
                <a:cs typeface="Arial"/>
              </a:rPr>
              <a:t>u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25" dirty="0">
                <a:latin typeface="Arial"/>
                <a:cs typeface="Arial"/>
              </a:rPr>
              <a:t>Jo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-5" dirty="0">
                <a:latin typeface="Arial"/>
                <a:cs typeface="Arial"/>
              </a:rPr>
              <a:t>n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(</a:t>
            </a:r>
            <a:r>
              <a:rPr sz="850" spc="-25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-5" dirty="0">
                <a:latin typeface="Arial"/>
                <a:cs typeface="Arial"/>
              </a:rPr>
              <a:t>l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25" dirty="0">
                <a:latin typeface="Arial"/>
                <a:cs typeface="Arial"/>
              </a:rPr>
              <a:t>o</a:t>
            </a:r>
            <a:r>
              <a:rPr sz="850" spc="40" dirty="0">
                <a:latin typeface="Arial"/>
                <a:cs typeface="Arial"/>
              </a:rPr>
              <a:t>w</a:t>
            </a:r>
            <a:r>
              <a:rPr sz="850" spc="-5" dirty="0">
                <a:latin typeface="Arial"/>
                <a:cs typeface="Arial"/>
              </a:rPr>
              <a:t>s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f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25" dirty="0">
                <a:latin typeface="Arial"/>
                <a:cs typeface="Arial"/>
              </a:rPr>
              <a:t>o</a:t>
            </a:r>
            <a:r>
              <a:rPr sz="850" spc="15" dirty="0">
                <a:latin typeface="Arial"/>
                <a:cs typeface="Arial"/>
              </a:rPr>
              <a:t>m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spc="10" dirty="0">
                <a:latin typeface="Arial"/>
                <a:cs typeface="Arial"/>
              </a:rPr>
              <a:t>e</a:t>
            </a:r>
            <a:r>
              <a:rPr sz="850" spc="20" dirty="0">
                <a:latin typeface="Arial"/>
                <a:cs typeface="Arial"/>
              </a:rPr>
              <a:t>f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067795" y="4353293"/>
            <a:ext cx="2392680" cy="0"/>
          </a:xfrm>
          <a:custGeom>
            <a:avLst/>
            <a:gdLst/>
            <a:ahLst/>
            <a:cxnLst/>
            <a:rect l="l" t="t" r="r" b="b"/>
            <a:pathLst>
              <a:path w="2392679">
                <a:moveTo>
                  <a:pt x="0" y="0"/>
                </a:moveTo>
                <a:lnTo>
                  <a:pt x="2392680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62283" y="4428731"/>
            <a:ext cx="1618615" cy="524510"/>
          </a:xfrm>
          <a:custGeom>
            <a:avLst/>
            <a:gdLst/>
            <a:ahLst/>
            <a:cxnLst/>
            <a:rect l="l" t="t" r="r" b="b"/>
            <a:pathLst>
              <a:path w="1618615" h="524510">
                <a:moveTo>
                  <a:pt x="1618500" y="522732"/>
                </a:moveTo>
                <a:lnTo>
                  <a:pt x="1618500" y="1524"/>
                </a:lnTo>
                <a:lnTo>
                  <a:pt x="1616964" y="0"/>
                </a:lnTo>
                <a:lnTo>
                  <a:pt x="1524" y="0"/>
                </a:lnTo>
                <a:lnTo>
                  <a:pt x="0" y="1524"/>
                </a:lnTo>
                <a:lnTo>
                  <a:pt x="0" y="522732"/>
                </a:lnTo>
                <a:lnTo>
                  <a:pt x="1524" y="524243"/>
                </a:lnTo>
                <a:lnTo>
                  <a:pt x="4572" y="524243"/>
                </a:lnTo>
                <a:lnTo>
                  <a:pt x="4572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610880" y="7620"/>
                </a:lnTo>
                <a:lnTo>
                  <a:pt x="1610880" y="4572"/>
                </a:lnTo>
                <a:lnTo>
                  <a:pt x="1613916" y="7620"/>
                </a:lnTo>
                <a:lnTo>
                  <a:pt x="1613916" y="524243"/>
                </a:lnTo>
                <a:lnTo>
                  <a:pt x="1616964" y="524243"/>
                </a:lnTo>
                <a:lnTo>
                  <a:pt x="1618500" y="522732"/>
                </a:lnTo>
                <a:close/>
              </a:path>
              <a:path w="1618615" h="524510">
                <a:moveTo>
                  <a:pt x="7620" y="7620"/>
                </a:moveTo>
                <a:lnTo>
                  <a:pt x="7620" y="4572"/>
                </a:lnTo>
                <a:lnTo>
                  <a:pt x="4572" y="7620"/>
                </a:lnTo>
                <a:lnTo>
                  <a:pt x="7620" y="7620"/>
                </a:lnTo>
                <a:close/>
              </a:path>
              <a:path w="1618615" h="524510">
                <a:moveTo>
                  <a:pt x="7620" y="516623"/>
                </a:moveTo>
                <a:lnTo>
                  <a:pt x="7620" y="7620"/>
                </a:lnTo>
                <a:lnTo>
                  <a:pt x="4572" y="7620"/>
                </a:lnTo>
                <a:lnTo>
                  <a:pt x="4572" y="516623"/>
                </a:lnTo>
                <a:lnTo>
                  <a:pt x="7620" y="516623"/>
                </a:lnTo>
                <a:close/>
              </a:path>
              <a:path w="1618615" h="524510">
                <a:moveTo>
                  <a:pt x="1613916" y="516623"/>
                </a:moveTo>
                <a:lnTo>
                  <a:pt x="4572" y="516623"/>
                </a:lnTo>
                <a:lnTo>
                  <a:pt x="7620" y="521208"/>
                </a:lnTo>
                <a:lnTo>
                  <a:pt x="7620" y="524243"/>
                </a:lnTo>
                <a:lnTo>
                  <a:pt x="1610880" y="524243"/>
                </a:lnTo>
                <a:lnTo>
                  <a:pt x="1610880" y="521208"/>
                </a:lnTo>
                <a:lnTo>
                  <a:pt x="1613916" y="516623"/>
                </a:lnTo>
                <a:close/>
              </a:path>
              <a:path w="1618615" h="524510">
                <a:moveTo>
                  <a:pt x="7620" y="524243"/>
                </a:moveTo>
                <a:lnTo>
                  <a:pt x="7620" y="521208"/>
                </a:lnTo>
                <a:lnTo>
                  <a:pt x="4572" y="516623"/>
                </a:lnTo>
                <a:lnTo>
                  <a:pt x="4572" y="524243"/>
                </a:lnTo>
                <a:lnTo>
                  <a:pt x="7620" y="524243"/>
                </a:lnTo>
                <a:close/>
              </a:path>
              <a:path w="1618615" h="524510">
                <a:moveTo>
                  <a:pt x="1613916" y="7620"/>
                </a:moveTo>
                <a:lnTo>
                  <a:pt x="1610880" y="4572"/>
                </a:lnTo>
                <a:lnTo>
                  <a:pt x="1610880" y="7620"/>
                </a:lnTo>
                <a:lnTo>
                  <a:pt x="1613916" y="7620"/>
                </a:lnTo>
                <a:close/>
              </a:path>
              <a:path w="1618615" h="524510">
                <a:moveTo>
                  <a:pt x="1613916" y="516623"/>
                </a:moveTo>
                <a:lnTo>
                  <a:pt x="1613916" y="7620"/>
                </a:lnTo>
                <a:lnTo>
                  <a:pt x="1610880" y="7620"/>
                </a:lnTo>
                <a:lnTo>
                  <a:pt x="1610880" y="516623"/>
                </a:lnTo>
                <a:lnTo>
                  <a:pt x="1613916" y="516623"/>
                </a:lnTo>
                <a:close/>
              </a:path>
              <a:path w="1618615" h="524510">
                <a:moveTo>
                  <a:pt x="1613916" y="524243"/>
                </a:moveTo>
                <a:lnTo>
                  <a:pt x="1613916" y="516623"/>
                </a:lnTo>
                <a:lnTo>
                  <a:pt x="1610880" y="521208"/>
                </a:lnTo>
                <a:lnTo>
                  <a:pt x="1610880" y="524243"/>
                </a:lnTo>
                <a:lnTo>
                  <a:pt x="1613916" y="524243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45163" y="4994135"/>
            <a:ext cx="1813560" cy="6233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86539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29439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05867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82295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30454" y="4987268"/>
            <a:ext cx="1842990" cy="6370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45163" y="4994135"/>
            <a:ext cx="341630" cy="208915"/>
          </a:xfrm>
          <a:custGeom>
            <a:avLst/>
            <a:gdLst/>
            <a:ahLst/>
            <a:cxnLst/>
            <a:rect l="l" t="t" r="r" b="b"/>
            <a:pathLst>
              <a:path w="341629" h="208914">
                <a:moveTo>
                  <a:pt x="0" y="0"/>
                </a:moveTo>
                <a:lnTo>
                  <a:pt x="0" y="208785"/>
                </a:lnTo>
                <a:lnTo>
                  <a:pt x="341377" y="208785"/>
                </a:lnTo>
                <a:lnTo>
                  <a:pt x="341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86539" y="4994135"/>
            <a:ext cx="342900" cy="208915"/>
          </a:xfrm>
          <a:custGeom>
            <a:avLst/>
            <a:gdLst/>
            <a:ahLst/>
            <a:cxnLst/>
            <a:rect l="l" t="t" r="r" b="b"/>
            <a:pathLst>
              <a:path w="342900" h="208914">
                <a:moveTo>
                  <a:pt x="0" y="0"/>
                </a:moveTo>
                <a:lnTo>
                  <a:pt x="0" y="208785"/>
                </a:lnTo>
                <a:lnTo>
                  <a:pt x="342900" y="208785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29439" y="4994135"/>
            <a:ext cx="376555" cy="208915"/>
          </a:xfrm>
          <a:custGeom>
            <a:avLst/>
            <a:gdLst/>
            <a:ahLst/>
            <a:cxnLst/>
            <a:rect l="l" t="t" r="r" b="b"/>
            <a:pathLst>
              <a:path w="376554" h="208914">
                <a:moveTo>
                  <a:pt x="0" y="0"/>
                </a:moveTo>
                <a:lnTo>
                  <a:pt x="0" y="208785"/>
                </a:lnTo>
                <a:lnTo>
                  <a:pt x="376425" y="208785"/>
                </a:lnTo>
                <a:lnTo>
                  <a:pt x="376425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05867" y="4994135"/>
            <a:ext cx="376555" cy="208915"/>
          </a:xfrm>
          <a:custGeom>
            <a:avLst/>
            <a:gdLst/>
            <a:ahLst/>
            <a:cxnLst/>
            <a:rect l="l" t="t" r="r" b="b"/>
            <a:pathLst>
              <a:path w="376554" h="208914">
                <a:moveTo>
                  <a:pt x="0" y="0"/>
                </a:moveTo>
                <a:lnTo>
                  <a:pt x="0" y="208785"/>
                </a:lnTo>
                <a:lnTo>
                  <a:pt x="376430" y="208785"/>
                </a:lnTo>
                <a:lnTo>
                  <a:pt x="37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82295" y="4994135"/>
            <a:ext cx="376555" cy="208915"/>
          </a:xfrm>
          <a:custGeom>
            <a:avLst/>
            <a:gdLst/>
            <a:ahLst/>
            <a:cxnLst/>
            <a:rect l="l" t="t" r="r" b="b"/>
            <a:pathLst>
              <a:path w="376554" h="208914">
                <a:moveTo>
                  <a:pt x="0" y="0"/>
                </a:moveTo>
                <a:lnTo>
                  <a:pt x="0" y="208785"/>
                </a:lnTo>
                <a:lnTo>
                  <a:pt x="376425" y="208785"/>
                </a:lnTo>
                <a:lnTo>
                  <a:pt x="376425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45163" y="5202923"/>
            <a:ext cx="1813560" cy="2072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86539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29439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05867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82295" y="519225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40604" y="5202923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691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40604" y="5410174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691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45163" y="4991074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2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158723" y="4991074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24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40604" y="4994135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691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40604" y="5617451"/>
            <a:ext cx="1823085" cy="0"/>
          </a:xfrm>
          <a:custGeom>
            <a:avLst/>
            <a:gdLst/>
            <a:ahLst/>
            <a:cxnLst/>
            <a:rect l="l" t="t" r="r" b="b"/>
            <a:pathLst>
              <a:path w="1823084">
                <a:moveTo>
                  <a:pt x="0" y="0"/>
                </a:moveTo>
                <a:lnTo>
                  <a:pt x="1822691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6842747" y="5034013"/>
            <a:ext cx="1657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842755" y="5241264"/>
            <a:ext cx="927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225783" y="4469625"/>
            <a:ext cx="1471930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0" dirty="0">
                <a:latin typeface="Arial"/>
                <a:cs typeface="Arial"/>
              </a:rPr>
              <a:t>g</a:t>
            </a:r>
            <a:r>
              <a:rPr sz="950" spc="5" dirty="0">
                <a:latin typeface="Arial"/>
                <a:cs typeface="Arial"/>
              </a:rPr>
              <a:t>h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=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  <a:p>
            <a:pPr marL="190500" marR="72390">
              <a:lnSpc>
                <a:spcPct val="160000"/>
              </a:lnSpc>
              <a:spcBef>
                <a:spcPts val="400"/>
              </a:spcBef>
              <a:tabLst>
                <a:tab pos="533400" algn="l"/>
                <a:tab pos="875030" algn="l"/>
                <a:tab pos="1251585" algn="l"/>
              </a:tabLst>
            </a:pP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1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2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3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50" dirty="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  <a:spcBef>
                <a:spcPts val="610"/>
              </a:spcBef>
              <a:tabLst>
                <a:tab pos="533400" algn="l"/>
                <a:tab pos="875030" algn="l"/>
                <a:tab pos="1251585" algn="l"/>
              </a:tabLst>
            </a:pP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842755" y="5448528"/>
            <a:ext cx="927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521452" y="5681700"/>
            <a:ext cx="1824989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5" dirty="0">
                <a:latin typeface="Arial"/>
                <a:cs typeface="Arial"/>
              </a:rPr>
              <a:t>R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g</a:t>
            </a:r>
            <a:r>
              <a:rPr sz="850" spc="-10" dirty="0">
                <a:latin typeface="Arial"/>
                <a:cs typeface="Arial"/>
              </a:rPr>
              <a:t>h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spc="-20" dirty="0">
                <a:latin typeface="Arial"/>
                <a:cs typeface="Arial"/>
              </a:rPr>
              <a:t> O</a:t>
            </a:r>
            <a:r>
              <a:rPr sz="850" dirty="0">
                <a:latin typeface="Arial"/>
                <a:cs typeface="Arial"/>
              </a:rPr>
              <a:t>u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5" dirty="0">
                <a:latin typeface="Arial"/>
                <a:cs typeface="Arial"/>
              </a:rPr>
              <a:t>r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25" dirty="0">
                <a:latin typeface="Arial"/>
                <a:cs typeface="Arial"/>
              </a:rPr>
              <a:t>Jo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-5" dirty="0">
                <a:latin typeface="Arial"/>
                <a:cs typeface="Arial"/>
              </a:rPr>
              <a:t>n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(</a:t>
            </a:r>
            <a:r>
              <a:rPr sz="850" spc="-25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-5" dirty="0">
                <a:latin typeface="Arial"/>
                <a:cs typeface="Arial"/>
              </a:rPr>
              <a:t>l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25" dirty="0">
                <a:latin typeface="Arial"/>
                <a:cs typeface="Arial"/>
              </a:rPr>
              <a:t>o</a:t>
            </a:r>
            <a:r>
              <a:rPr sz="850" spc="50" dirty="0">
                <a:latin typeface="Arial"/>
                <a:cs typeface="Arial"/>
              </a:rPr>
              <a:t>w</a:t>
            </a:r>
            <a:r>
              <a:rPr sz="850" spc="-5" dirty="0">
                <a:latin typeface="Arial"/>
                <a:cs typeface="Arial"/>
              </a:rPr>
              <a:t>s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f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spc="15" dirty="0">
                <a:latin typeface="Arial"/>
                <a:cs typeface="Arial"/>
              </a:rPr>
              <a:t>om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r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40" dirty="0">
                <a:latin typeface="Arial"/>
                <a:cs typeface="Arial"/>
              </a:rPr>
              <a:t>g</a:t>
            </a:r>
            <a:r>
              <a:rPr sz="850" spc="-10" dirty="0">
                <a:latin typeface="Arial"/>
                <a:cs typeface="Arial"/>
              </a:rPr>
              <a:t>h</a:t>
            </a:r>
            <a:r>
              <a:rPr sz="850" spc="1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087607" y="5910821"/>
            <a:ext cx="2372995" cy="0"/>
          </a:xfrm>
          <a:custGeom>
            <a:avLst/>
            <a:gdLst/>
            <a:ahLst/>
            <a:cxnLst/>
            <a:rect l="l" t="t" r="r" b="b"/>
            <a:pathLst>
              <a:path w="2372995">
                <a:moveTo>
                  <a:pt x="0" y="0"/>
                </a:moveTo>
                <a:lnTo>
                  <a:pt x="2372868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461237" y="2923019"/>
            <a:ext cx="0" cy="3289300"/>
          </a:xfrm>
          <a:custGeom>
            <a:avLst/>
            <a:gdLst/>
            <a:ahLst/>
            <a:cxnLst/>
            <a:rect l="l" t="t" r="r" b="b"/>
            <a:pathLst>
              <a:path h="3289300">
                <a:moveTo>
                  <a:pt x="0" y="0"/>
                </a:moveTo>
                <a:lnTo>
                  <a:pt x="0" y="3288792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65644" y="2932163"/>
            <a:ext cx="1522730" cy="524510"/>
          </a:xfrm>
          <a:custGeom>
            <a:avLst/>
            <a:gdLst/>
            <a:ahLst/>
            <a:cxnLst/>
            <a:rect l="l" t="t" r="r" b="b"/>
            <a:pathLst>
              <a:path w="1522729" h="524510">
                <a:moveTo>
                  <a:pt x="1522463" y="522732"/>
                </a:moveTo>
                <a:lnTo>
                  <a:pt x="1522463" y="1511"/>
                </a:lnTo>
                <a:lnTo>
                  <a:pt x="1519415" y="0"/>
                </a:lnTo>
                <a:lnTo>
                  <a:pt x="1511" y="0"/>
                </a:lnTo>
                <a:lnTo>
                  <a:pt x="0" y="1511"/>
                </a:lnTo>
                <a:lnTo>
                  <a:pt x="0" y="522732"/>
                </a:lnTo>
                <a:lnTo>
                  <a:pt x="1511" y="524256"/>
                </a:lnTo>
                <a:lnTo>
                  <a:pt x="3035" y="524256"/>
                </a:lnTo>
                <a:lnTo>
                  <a:pt x="3035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1514843" y="7620"/>
                </a:lnTo>
                <a:lnTo>
                  <a:pt x="1514843" y="3048"/>
                </a:lnTo>
                <a:lnTo>
                  <a:pt x="1517891" y="7620"/>
                </a:lnTo>
                <a:lnTo>
                  <a:pt x="1517891" y="524256"/>
                </a:lnTo>
                <a:lnTo>
                  <a:pt x="1519415" y="524256"/>
                </a:lnTo>
                <a:lnTo>
                  <a:pt x="1522463" y="522732"/>
                </a:lnTo>
                <a:close/>
              </a:path>
              <a:path w="1522729" h="524510">
                <a:moveTo>
                  <a:pt x="7620" y="7620"/>
                </a:moveTo>
                <a:lnTo>
                  <a:pt x="7620" y="3048"/>
                </a:lnTo>
                <a:lnTo>
                  <a:pt x="3035" y="7620"/>
                </a:lnTo>
                <a:lnTo>
                  <a:pt x="7620" y="7620"/>
                </a:lnTo>
                <a:close/>
              </a:path>
              <a:path w="1522729" h="524510">
                <a:moveTo>
                  <a:pt x="7620" y="516636"/>
                </a:moveTo>
                <a:lnTo>
                  <a:pt x="7620" y="7620"/>
                </a:lnTo>
                <a:lnTo>
                  <a:pt x="3035" y="7620"/>
                </a:lnTo>
                <a:lnTo>
                  <a:pt x="3035" y="516636"/>
                </a:lnTo>
                <a:lnTo>
                  <a:pt x="7620" y="516636"/>
                </a:lnTo>
                <a:close/>
              </a:path>
              <a:path w="1522729" h="524510">
                <a:moveTo>
                  <a:pt x="1517891" y="516636"/>
                </a:moveTo>
                <a:lnTo>
                  <a:pt x="3035" y="516636"/>
                </a:lnTo>
                <a:lnTo>
                  <a:pt x="7620" y="519671"/>
                </a:lnTo>
                <a:lnTo>
                  <a:pt x="7620" y="524256"/>
                </a:lnTo>
                <a:lnTo>
                  <a:pt x="1514843" y="524256"/>
                </a:lnTo>
                <a:lnTo>
                  <a:pt x="1514843" y="519671"/>
                </a:lnTo>
                <a:lnTo>
                  <a:pt x="1517891" y="516636"/>
                </a:lnTo>
                <a:close/>
              </a:path>
              <a:path w="1522729" h="524510">
                <a:moveTo>
                  <a:pt x="7620" y="524256"/>
                </a:moveTo>
                <a:lnTo>
                  <a:pt x="7620" y="519671"/>
                </a:lnTo>
                <a:lnTo>
                  <a:pt x="3035" y="516636"/>
                </a:lnTo>
                <a:lnTo>
                  <a:pt x="3035" y="524256"/>
                </a:lnTo>
                <a:lnTo>
                  <a:pt x="7620" y="524256"/>
                </a:lnTo>
                <a:close/>
              </a:path>
              <a:path w="1522729" h="524510">
                <a:moveTo>
                  <a:pt x="1517891" y="7620"/>
                </a:moveTo>
                <a:lnTo>
                  <a:pt x="1514843" y="3048"/>
                </a:lnTo>
                <a:lnTo>
                  <a:pt x="1514843" y="7620"/>
                </a:lnTo>
                <a:lnTo>
                  <a:pt x="1517891" y="7620"/>
                </a:lnTo>
                <a:close/>
              </a:path>
              <a:path w="1522729" h="524510">
                <a:moveTo>
                  <a:pt x="1517891" y="516636"/>
                </a:moveTo>
                <a:lnTo>
                  <a:pt x="1517891" y="7620"/>
                </a:lnTo>
                <a:lnTo>
                  <a:pt x="1514843" y="7620"/>
                </a:lnTo>
                <a:lnTo>
                  <a:pt x="1514843" y="516636"/>
                </a:lnTo>
                <a:lnTo>
                  <a:pt x="1517891" y="516636"/>
                </a:lnTo>
                <a:close/>
              </a:path>
              <a:path w="1522729" h="524510">
                <a:moveTo>
                  <a:pt x="1517891" y="524256"/>
                </a:moveTo>
                <a:lnTo>
                  <a:pt x="1517891" y="516636"/>
                </a:lnTo>
                <a:lnTo>
                  <a:pt x="1514843" y="519671"/>
                </a:lnTo>
                <a:lnTo>
                  <a:pt x="1514843" y="524256"/>
                </a:lnTo>
                <a:lnTo>
                  <a:pt x="1517891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7629131" y="2973044"/>
            <a:ext cx="137731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F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dirty="0">
                <a:latin typeface="Arial"/>
                <a:cs typeface="Arial"/>
              </a:rPr>
              <a:t>ll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=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7664704" y="5070335"/>
            <a:ext cx="1866900" cy="8305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016735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68779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55875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42983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49970" y="5061957"/>
            <a:ext cx="1894818" cy="8458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64704" y="5070335"/>
            <a:ext cx="352425" cy="207645"/>
          </a:xfrm>
          <a:custGeom>
            <a:avLst/>
            <a:gdLst/>
            <a:ahLst/>
            <a:cxnLst/>
            <a:rect l="l" t="t" r="r" b="b"/>
            <a:pathLst>
              <a:path w="352425" h="207645">
                <a:moveTo>
                  <a:pt x="0" y="0"/>
                </a:moveTo>
                <a:lnTo>
                  <a:pt x="0" y="207262"/>
                </a:lnTo>
                <a:lnTo>
                  <a:pt x="352042" y="207262"/>
                </a:lnTo>
                <a:lnTo>
                  <a:pt x="352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016735" y="5070335"/>
            <a:ext cx="352425" cy="207645"/>
          </a:xfrm>
          <a:custGeom>
            <a:avLst/>
            <a:gdLst/>
            <a:ahLst/>
            <a:cxnLst/>
            <a:rect l="l" t="t" r="r" b="b"/>
            <a:pathLst>
              <a:path w="352425" h="207645">
                <a:moveTo>
                  <a:pt x="0" y="0"/>
                </a:moveTo>
                <a:lnTo>
                  <a:pt x="0" y="207262"/>
                </a:lnTo>
                <a:lnTo>
                  <a:pt x="352042" y="207262"/>
                </a:lnTo>
                <a:lnTo>
                  <a:pt x="352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68779" y="5070335"/>
            <a:ext cx="387350" cy="207645"/>
          </a:xfrm>
          <a:custGeom>
            <a:avLst/>
            <a:gdLst/>
            <a:ahLst/>
            <a:cxnLst/>
            <a:rect l="l" t="t" r="r" b="b"/>
            <a:pathLst>
              <a:path w="387350" h="207645">
                <a:moveTo>
                  <a:pt x="0" y="0"/>
                </a:moveTo>
                <a:lnTo>
                  <a:pt x="0" y="207262"/>
                </a:lnTo>
                <a:lnTo>
                  <a:pt x="387097" y="207262"/>
                </a:lnTo>
                <a:lnTo>
                  <a:pt x="387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55875" y="5070335"/>
            <a:ext cx="387350" cy="207645"/>
          </a:xfrm>
          <a:custGeom>
            <a:avLst/>
            <a:gdLst/>
            <a:ahLst/>
            <a:cxnLst/>
            <a:rect l="l" t="t" r="r" b="b"/>
            <a:pathLst>
              <a:path w="387350" h="207645">
                <a:moveTo>
                  <a:pt x="0" y="0"/>
                </a:moveTo>
                <a:lnTo>
                  <a:pt x="0" y="207262"/>
                </a:lnTo>
                <a:lnTo>
                  <a:pt x="387097" y="207262"/>
                </a:lnTo>
                <a:lnTo>
                  <a:pt x="387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142983" y="5070335"/>
            <a:ext cx="388620" cy="207645"/>
          </a:xfrm>
          <a:custGeom>
            <a:avLst/>
            <a:gdLst/>
            <a:ahLst/>
            <a:cxnLst/>
            <a:rect l="l" t="t" r="r" b="b"/>
            <a:pathLst>
              <a:path w="388620" h="207645">
                <a:moveTo>
                  <a:pt x="0" y="0"/>
                </a:moveTo>
                <a:lnTo>
                  <a:pt x="0" y="207262"/>
                </a:lnTo>
                <a:lnTo>
                  <a:pt x="388620" y="207262"/>
                </a:lnTo>
                <a:lnTo>
                  <a:pt x="388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64704" y="5277599"/>
            <a:ext cx="1866900" cy="2072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64704" y="5692114"/>
            <a:ext cx="1866900" cy="2088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16735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368779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55875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142983" y="5268455"/>
            <a:ext cx="0" cy="635635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60119" y="5277599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>
                <a:moveTo>
                  <a:pt x="0" y="0"/>
                </a:moveTo>
                <a:lnTo>
                  <a:pt x="1874520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60119" y="5484863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>
                <a:moveTo>
                  <a:pt x="0" y="0"/>
                </a:moveTo>
                <a:lnTo>
                  <a:pt x="187452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60119" y="5692114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>
                <a:moveTo>
                  <a:pt x="0" y="0"/>
                </a:moveTo>
                <a:lnTo>
                  <a:pt x="187452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64704" y="5065763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531604" y="5065763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60119" y="5070335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>
                <a:moveTo>
                  <a:pt x="0" y="0"/>
                </a:moveTo>
                <a:lnTo>
                  <a:pt x="187452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60119" y="5900915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>
                <a:moveTo>
                  <a:pt x="0" y="0"/>
                </a:moveTo>
                <a:lnTo>
                  <a:pt x="187452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9203423" y="5108689"/>
            <a:ext cx="1657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203421" y="5317464"/>
            <a:ext cx="927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203421" y="5524728"/>
            <a:ext cx="21653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endParaRPr sz="85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203422" y="5732005"/>
            <a:ext cx="927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7571727" y="3534143"/>
            <a:ext cx="1618615" cy="1409700"/>
          </a:xfrm>
          <a:custGeom>
            <a:avLst/>
            <a:gdLst/>
            <a:ahLst/>
            <a:cxnLst/>
            <a:rect l="l" t="t" r="r" b="b"/>
            <a:pathLst>
              <a:path w="1618615" h="1409700">
                <a:moveTo>
                  <a:pt x="1618488" y="1408176"/>
                </a:moveTo>
                <a:lnTo>
                  <a:pt x="1618488" y="1511"/>
                </a:lnTo>
                <a:lnTo>
                  <a:pt x="1616976" y="0"/>
                </a:lnTo>
                <a:lnTo>
                  <a:pt x="1536" y="0"/>
                </a:lnTo>
                <a:lnTo>
                  <a:pt x="0" y="1511"/>
                </a:lnTo>
                <a:lnTo>
                  <a:pt x="0" y="1408176"/>
                </a:lnTo>
                <a:lnTo>
                  <a:pt x="1536" y="1409700"/>
                </a:lnTo>
                <a:lnTo>
                  <a:pt x="3048" y="1409700"/>
                </a:ln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610868" y="7620"/>
                </a:lnTo>
                <a:lnTo>
                  <a:pt x="1610868" y="4572"/>
                </a:lnTo>
                <a:lnTo>
                  <a:pt x="1613916" y="7620"/>
                </a:lnTo>
                <a:lnTo>
                  <a:pt x="1613916" y="1409700"/>
                </a:lnTo>
                <a:lnTo>
                  <a:pt x="1616976" y="1409700"/>
                </a:lnTo>
                <a:lnTo>
                  <a:pt x="1618488" y="1408176"/>
                </a:lnTo>
                <a:close/>
              </a:path>
              <a:path w="1618615" h="1409700">
                <a:moveTo>
                  <a:pt x="7620" y="7620"/>
                </a:move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1618615" h="1409700">
                <a:moveTo>
                  <a:pt x="7620" y="1402080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1402080"/>
                </a:lnTo>
                <a:lnTo>
                  <a:pt x="7620" y="1402080"/>
                </a:lnTo>
                <a:close/>
              </a:path>
              <a:path w="1618615" h="1409700">
                <a:moveTo>
                  <a:pt x="1613916" y="1402080"/>
                </a:moveTo>
                <a:lnTo>
                  <a:pt x="3048" y="1402080"/>
                </a:lnTo>
                <a:lnTo>
                  <a:pt x="7620" y="1406652"/>
                </a:lnTo>
                <a:lnTo>
                  <a:pt x="7620" y="1409700"/>
                </a:lnTo>
                <a:lnTo>
                  <a:pt x="1610868" y="1409700"/>
                </a:lnTo>
                <a:lnTo>
                  <a:pt x="1610868" y="1406652"/>
                </a:lnTo>
                <a:lnTo>
                  <a:pt x="1613916" y="1402080"/>
                </a:lnTo>
                <a:close/>
              </a:path>
              <a:path w="1618615" h="1409700">
                <a:moveTo>
                  <a:pt x="7620" y="1409700"/>
                </a:moveTo>
                <a:lnTo>
                  <a:pt x="7620" y="1406652"/>
                </a:lnTo>
                <a:lnTo>
                  <a:pt x="3048" y="1402080"/>
                </a:lnTo>
                <a:lnTo>
                  <a:pt x="3048" y="1409700"/>
                </a:lnTo>
                <a:lnTo>
                  <a:pt x="7620" y="1409700"/>
                </a:lnTo>
                <a:close/>
              </a:path>
              <a:path w="1618615" h="1409700">
                <a:moveTo>
                  <a:pt x="1613916" y="7620"/>
                </a:moveTo>
                <a:lnTo>
                  <a:pt x="1610868" y="4572"/>
                </a:lnTo>
                <a:lnTo>
                  <a:pt x="1610868" y="7620"/>
                </a:lnTo>
                <a:lnTo>
                  <a:pt x="1613916" y="7620"/>
                </a:lnTo>
                <a:close/>
              </a:path>
              <a:path w="1618615" h="1409700">
                <a:moveTo>
                  <a:pt x="1613916" y="1402080"/>
                </a:moveTo>
                <a:lnTo>
                  <a:pt x="1613916" y="7620"/>
                </a:lnTo>
                <a:lnTo>
                  <a:pt x="1610868" y="7620"/>
                </a:lnTo>
                <a:lnTo>
                  <a:pt x="1610868" y="1402080"/>
                </a:lnTo>
                <a:lnTo>
                  <a:pt x="1613916" y="1402080"/>
                </a:lnTo>
                <a:close/>
              </a:path>
              <a:path w="1618615" h="1409700">
                <a:moveTo>
                  <a:pt x="1613916" y="1409700"/>
                </a:moveTo>
                <a:lnTo>
                  <a:pt x="1613916" y="1402080"/>
                </a:lnTo>
                <a:lnTo>
                  <a:pt x="1610868" y="1406652"/>
                </a:lnTo>
                <a:lnTo>
                  <a:pt x="1610868" y="1409700"/>
                </a:lnTo>
                <a:lnTo>
                  <a:pt x="1613916" y="1409700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7635226" y="3575024"/>
            <a:ext cx="143827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(</a:t>
            </a:r>
            <a:r>
              <a:rPr sz="950" spc="-5" dirty="0">
                <a:latin typeface="Arial"/>
                <a:cs typeface="Arial"/>
              </a:rPr>
              <a:t>S</a:t>
            </a:r>
            <a:r>
              <a:rPr sz="950" spc="10" dirty="0">
                <a:latin typeface="Arial"/>
                <a:cs typeface="Arial"/>
              </a:rPr>
              <a:t>el</a:t>
            </a:r>
            <a:r>
              <a:rPr sz="950" spc="35" dirty="0">
                <a:latin typeface="Arial"/>
                <a:cs typeface="Arial"/>
              </a:rPr>
              <a:t>ect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  <a:p>
            <a:pPr marL="12700" marR="5080" indent="36195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L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spc="30" dirty="0">
                <a:latin typeface="Arial"/>
                <a:cs typeface="Arial"/>
              </a:rPr>
              <a:t>f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 O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=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10" dirty="0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635226" y="4158716"/>
            <a:ext cx="34988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latin typeface="Arial"/>
                <a:cs typeface="Arial"/>
              </a:rPr>
              <a:t>U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7635226" y="4451324"/>
            <a:ext cx="1471930" cy="143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(</a:t>
            </a:r>
            <a:r>
              <a:rPr sz="950" spc="-5" dirty="0">
                <a:latin typeface="Arial"/>
                <a:cs typeface="Arial"/>
              </a:rPr>
              <a:t>S</a:t>
            </a:r>
            <a:r>
              <a:rPr sz="950" spc="10" dirty="0">
                <a:latin typeface="Arial"/>
                <a:cs typeface="Arial"/>
              </a:rPr>
              <a:t>el</a:t>
            </a:r>
            <a:r>
              <a:rPr sz="950" spc="35" dirty="0">
                <a:latin typeface="Arial"/>
                <a:cs typeface="Arial"/>
              </a:rPr>
              <a:t>ect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80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3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0" dirty="0">
                <a:latin typeface="Arial"/>
                <a:cs typeface="Arial"/>
              </a:rPr>
              <a:t>g</a:t>
            </a:r>
            <a:r>
              <a:rPr sz="950" spc="5" dirty="0">
                <a:latin typeface="Arial"/>
                <a:cs typeface="Arial"/>
              </a:rPr>
              <a:t>h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50" dirty="0">
                <a:latin typeface="Arial"/>
                <a:cs typeface="Arial"/>
              </a:rPr>
              <a:t>J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=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.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50" dirty="0">
                <a:latin typeface="Arial"/>
                <a:cs typeface="Arial"/>
              </a:rPr>
              <a:t>1</a:t>
            </a:r>
            <a:r>
              <a:rPr sz="950" spc="5" dirty="0">
                <a:latin typeface="Arial"/>
                <a:cs typeface="Arial"/>
              </a:rPr>
              <a:t>)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670"/>
              </a:spcBef>
              <a:tabLst>
                <a:tab pos="452755" algn="l"/>
                <a:tab pos="804545" algn="l"/>
                <a:tab pos="1193165" algn="l"/>
              </a:tabLst>
            </a:pP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620"/>
              </a:spcBef>
              <a:tabLst>
                <a:tab pos="452755" algn="l"/>
                <a:tab pos="804545" algn="l"/>
                <a:tab pos="1193165" algn="l"/>
              </a:tabLst>
            </a:pPr>
            <a:r>
              <a:rPr sz="850" spc="50" dirty="0">
                <a:latin typeface="Arial"/>
                <a:cs typeface="Arial"/>
              </a:rPr>
              <a:t>1	2	3	1</a:t>
            </a:r>
            <a:endParaRPr sz="850">
              <a:latin typeface="Arial"/>
              <a:cs typeface="Arial"/>
            </a:endParaRPr>
          </a:p>
          <a:p>
            <a:pPr marL="100965" marR="79375">
              <a:lnSpc>
                <a:spcPct val="160000"/>
              </a:lnSpc>
              <a:tabLst>
                <a:tab pos="452755" algn="l"/>
                <a:tab pos="804545" algn="l"/>
                <a:tab pos="1193165" algn="l"/>
              </a:tabLst>
            </a:pPr>
            <a:r>
              <a:rPr sz="850" spc="50" dirty="0">
                <a:latin typeface="Arial"/>
                <a:cs typeface="Arial"/>
              </a:rPr>
              <a:t>2	3	4	</a:t>
            </a: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 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885175" y="2204694"/>
            <a:ext cx="421957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5585" algn="l"/>
                <a:tab pos="3136265" algn="l"/>
              </a:tabLst>
            </a:pPr>
            <a:r>
              <a:rPr sz="1900" spc="-25" dirty="0">
                <a:latin typeface="Arial"/>
                <a:cs typeface="Arial"/>
              </a:rPr>
              <a:t>S	</a:t>
            </a:r>
            <a:r>
              <a:rPr sz="1900" spc="-35" dirty="0">
                <a:latin typeface="Arial"/>
                <a:cs typeface="Arial"/>
              </a:rPr>
              <a:t>T	</a:t>
            </a:r>
            <a:r>
              <a:rPr sz="1900" spc="-180" dirty="0">
                <a:latin typeface="Arial"/>
                <a:cs typeface="Arial"/>
              </a:rPr>
              <a:t>E</a:t>
            </a:r>
            <a:r>
              <a:rPr sz="1900" spc="40" dirty="0">
                <a:latin typeface="Arial"/>
                <a:cs typeface="Arial"/>
              </a:rPr>
              <a:t>x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70" dirty="0">
                <a:latin typeface="Arial"/>
                <a:cs typeface="Arial"/>
              </a:rPr>
              <a:t>m</a:t>
            </a:r>
            <a:r>
              <a:rPr sz="1900" spc="80" dirty="0">
                <a:latin typeface="Arial"/>
                <a:cs typeface="Arial"/>
              </a:rPr>
              <a:t>p</a:t>
            </a:r>
            <a:r>
              <a:rPr sz="1900" spc="5" dirty="0">
                <a:latin typeface="Arial"/>
                <a:cs typeface="Arial"/>
              </a:rPr>
              <a:t>l</a:t>
            </a:r>
            <a:r>
              <a:rPr sz="1900" spc="30" dirty="0"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695" y="1989828"/>
          <a:ext cx="1019553" cy="710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657"/>
                <a:gridCol w="326132"/>
                <a:gridCol w="397764"/>
              </a:tblGrid>
              <a:tr h="29565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86932" y="1989828"/>
          <a:ext cx="1018032" cy="710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132"/>
                <a:gridCol w="327660"/>
                <a:gridCol w="396240"/>
              </a:tblGrid>
              <a:tr h="29565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80452" y="1989828"/>
          <a:ext cx="621792" cy="710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132"/>
                <a:gridCol w="327660"/>
              </a:tblGrid>
              <a:tr h="29565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572D4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572D41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5315" y="3307833"/>
          <a:ext cx="1821172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985"/>
                <a:gridCol w="283462"/>
                <a:gridCol w="313954"/>
                <a:gridCol w="312420"/>
                <a:gridCol w="313931"/>
                <a:gridCol w="312420"/>
              </a:tblGrid>
              <a:tr h="207264">
                <a:tc gridSpan="6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352425" algn="l"/>
                          <a:tab pos="637540" algn="l"/>
                          <a:tab pos="949960" algn="l"/>
                          <a:tab pos="1263650" algn="l"/>
                          <a:tab pos="1576070" algn="l"/>
                        </a:tabLst>
                      </a:pP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R1	R2	</a:t>
                      </a: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	</a:t>
                      </a: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	</a:t>
                      </a: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	</a:t>
                      </a: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20298">
                      <a:solidFill>
                        <a:srgbClr val="FFFFFF"/>
                      </a:solidFill>
                      <a:prstDash val="solid"/>
                    </a:lnB>
                    <a:solidFill>
                      <a:srgbClr val="A7A7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7251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20298">
                      <a:solidFill>
                        <a:srgbClr val="FFFFFF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20298">
                      <a:solidFill>
                        <a:srgbClr val="FFFFFF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20298">
                      <a:solidFill>
                        <a:srgbClr val="FFFFFF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20298">
                      <a:solidFill>
                        <a:srgbClr val="FFFFFF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20298">
                      <a:solidFill>
                        <a:srgbClr val="FFFFFF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20298">
                      <a:solidFill>
                        <a:srgbClr val="FFFFFF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</a:tr>
              <a:tr h="20727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8787" y="6227051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812" y="6231623"/>
            <a:ext cx="2245360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10" dirty="0">
                <a:solidFill>
                  <a:srgbClr val="221E1F"/>
                </a:solidFill>
                <a:latin typeface="Arial"/>
                <a:cs typeface="Arial"/>
              </a:rPr>
              <a:t>©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2013</a:t>
            </a:r>
            <a:r>
              <a:rPr sz="600" spc="140" dirty="0">
                <a:solidFill>
                  <a:srgbClr val="221E1F"/>
                </a:solidFill>
                <a:latin typeface="Arial"/>
                <a:cs typeface="Arial"/>
              </a:rPr>
              <a:t>-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2014</a:t>
            </a:r>
            <a:r>
              <a:rPr sz="60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n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d</a:t>
            </a:r>
            <a:r>
              <a:rPr sz="600" spc="70" dirty="0">
                <a:solidFill>
                  <a:srgbClr val="221E1F"/>
                </a:solidFill>
                <a:latin typeface="Arial"/>
                <a:cs typeface="Arial"/>
              </a:rPr>
              <a:t>/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r 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ff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221E1F"/>
                </a:solidFill>
                <a:latin typeface="Arial"/>
                <a:cs typeface="Arial"/>
              </a:rPr>
              <a:t>l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.</a:t>
            </a:r>
            <a:r>
              <a:rPr sz="600" spc="4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221E1F"/>
                </a:solidFill>
                <a:latin typeface="Arial"/>
                <a:cs typeface="Arial"/>
              </a:rPr>
              <a:t>ll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 r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g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h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0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r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r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v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d</a:t>
            </a:r>
            <a:r>
              <a:rPr sz="600" spc="15" dirty="0">
                <a:solidFill>
                  <a:srgbClr val="221E1F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6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7" name="object 7"/>
          <p:cNvSpPr/>
          <p:nvPr/>
        </p:nvSpPr>
        <p:spPr>
          <a:xfrm>
            <a:off x="8207235" y="1193274"/>
            <a:ext cx="1652270" cy="596265"/>
          </a:xfrm>
          <a:custGeom>
            <a:avLst/>
            <a:gdLst/>
            <a:ahLst/>
            <a:cxnLst/>
            <a:rect l="l" t="t" r="r" b="b"/>
            <a:pathLst>
              <a:path w="1652270" h="596264">
                <a:moveTo>
                  <a:pt x="1540764" y="595889"/>
                </a:moveTo>
                <a:lnTo>
                  <a:pt x="1540764" y="0"/>
                </a:lnTo>
                <a:lnTo>
                  <a:pt x="112788" y="0"/>
                </a:lnTo>
                <a:lnTo>
                  <a:pt x="70942" y="7937"/>
                </a:lnTo>
                <a:lnTo>
                  <a:pt x="36241" y="29643"/>
                </a:lnTo>
                <a:lnTo>
                  <a:pt x="11718" y="61958"/>
                </a:lnTo>
                <a:lnTo>
                  <a:pt x="412" y="101725"/>
                </a:lnTo>
                <a:lnTo>
                  <a:pt x="0" y="111257"/>
                </a:lnTo>
                <a:lnTo>
                  <a:pt x="0" y="483100"/>
                </a:lnTo>
                <a:lnTo>
                  <a:pt x="7566" y="523949"/>
                </a:lnTo>
                <a:lnTo>
                  <a:pt x="28394" y="558090"/>
                </a:lnTo>
                <a:lnTo>
                  <a:pt x="59675" y="582714"/>
                </a:lnTo>
                <a:lnTo>
                  <a:pt x="98600" y="595013"/>
                </a:lnTo>
                <a:lnTo>
                  <a:pt x="112788" y="595889"/>
                </a:lnTo>
                <a:lnTo>
                  <a:pt x="1540764" y="595889"/>
                </a:lnTo>
                <a:close/>
              </a:path>
              <a:path w="1652270" h="596264">
                <a:moveTo>
                  <a:pt x="1652028" y="483100"/>
                </a:moveTo>
                <a:lnTo>
                  <a:pt x="1652028" y="111257"/>
                </a:lnTo>
                <a:lnTo>
                  <a:pt x="1651924" y="106467"/>
                </a:lnTo>
                <a:lnTo>
                  <a:pt x="1642300" y="66067"/>
                </a:lnTo>
                <a:lnTo>
                  <a:pt x="1622381" y="36018"/>
                </a:lnTo>
                <a:lnTo>
                  <a:pt x="1622381" y="559648"/>
                </a:lnTo>
                <a:lnTo>
                  <a:pt x="1644090" y="524946"/>
                </a:lnTo>
                <a:lnTo>
                  <a:pt x="1652028" y="483100"/>
                </a:lnTo>
                <a:close/>
              </a:path>
            </a:pathLst>
          </a:custGeom>
          <a:solidFill>
            <a:srgbClr val="2B4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98104" y="1182608"/>
            <a:ext cx="1671955" cy="615950"/>
          </a:xfrm>
          <a:custGeom>
            <a:avLst/>
            <a:gdLst/>
            <a:ahLst/>
            <a:cxnLst/>
            <a:rect l="l" t="t" r="r" b="b"/>
            <a:pathLst>
              <a:path w="1671954" h="615950">
                <a:moveTo>
                  <a:pt x="1671815" y="495302"/>
                </a:moveTo>
                <a:lnTo>
                  <a:pt x="1671815" y="121922"/>
                </a:lnTo>
                <a:lnTo>
                  <a:pt x="1668780" y="97525"/>
                </a:lnTo>
                <a:lnTo>
                  <a:pt x="1665719" y="86865"/>
                </a:lnTo>
                <a:lnTo>
                  <a:pt x="1662671" y="74670"/>
                </a:lnTo>
                <a:lnTo>
                  <a:pt x="1656575" y="64005"/>
                </a:lnTo>
                <a:lnTo>
                  <a:pt x="1650479" y="54862"/>
                </a:lnTo>
                <a:lnTo>
                  <a:pt x="1644383" y="44190"/>
                </a:lnTo>
                <a:lnTo>
                  <a:pt x="1635239" y="36570"/>
                </a:lnTo>
                <a:lnTo>
                  <a:pt x="1627619" y="28950"/>
                </a:lnTo>
                <a:lnTo>
                  <a:pt x="1618475" y="21330"/>
                </a:lnTo>
                <a:lnTo>
                  <a:pt x="1574279" y="3045"/>
                </a:lnTo>
                <a:lnTo>
                  <a:pt x="1549895" y="0"/>
                </a:lnTo>
                <a:lnTo>
                  <a:pt x="120383" y="0"/>
                </a:lnTo>
                <a:lnTo>
                  <a:pt x="63995" y="15240"/>
                </a:lnTo>
                <a:lnTo>
                  <a:pt x="27419" y="44190"/>
                </a:lnTo>
                <a:lnTo>
                  <a:pt x="4559" y="86865"/>
                </a:lnTo>
                <a:lnTo>
                  <a:pt x="0" y="109730"/>
                </a:lnTo>
                <a:lnTo>
                  <a:pt x="0" y="507494"/>
                </a:lnTo>
                <a:lnTo>
                  <a:pt x="1511" y="519686"/>
                </a:lnTo>
                <a:lnTo>
                  <a:pt x="4559" y="530354"/>
                </a:lnTo>
                <a:lnTo>
                  <a:pt x="13703" y="551690"/>
                </a:lnTo>
                <a:lnTo>
                  <a:pt x="19799" y="562345"/>
                </a:lnTo>
                <a:lnTo>
                  <a:pt x="19799" y="112765"/>
                </a:lnTo>
                <a:lnTo>
                  <a:pt x="21323" y="107460"/>
                </a:lnTo>
                <a:lnTo>
                  <a:pt x="21323" y="102110"/>
                </a:lnTo>
                <a:lnTo>
                  <a:pt x="24371" y="91442"/>
                </a:lnTo>
                <a:lnTo>
                  <a:pt x="24371" y="92966"/>
                </a:lnTo>
                <a:lnTo>
                  <a:pt x="27419" y="82290"/>
                </a:lnTo>
                <a:lnTo>
                  <a:pt x="27419" y="83820"/>
                </a:lnTo>
                <a:lnTo>
                  <a:pt x="31991" y="73148"/>
                </a:lnTo>
                <a:lnTo>
                  <a:pt x="31991" y="74670"/>
                </a:lnTo>
                <a:lnTo>
                  <a:pt x="36563" y="67828"/>
                </a:lnTo>
                <a:lnTo>
                  <a:pt x="36563" y="65528"/>
                </a:lnTo>
                <a:lnTo>
                  <a:pt x="42659" y="57908"/>
                </a:lnTo>
                <a:lnTo>
                  <a:pt x="48755" y="51812"/>
                </a:lnTo>
                <a:lnTo>
                  <a:pt x="48755" y="50288"/>
                </a:lnTo>
                <a:lnTo>
                  <a:pt x="56375" y="45207"/>
                </a:lnTo>
                <a:lnTo>
                  <a:pt x="56375" y="44190"/>
                </a:lnTo>
                <a:lnTo>
                  <a:pt x="63995" y="39115"/>
                </a:lnTo>
                <a:lnTo>
                  <a:pt x="63995" y="38100"/>
                </a:lnTo>
                <a:lnTo>
                  <a:pt x="80759" y="29713"/>
                </a:lnTo>
                <a:lnTo>
                  <a:pt x="80759" y="28950"/>
                </a:lnTo>
                <a:lnTo>
                  <a:pt x="100571" y="23295"/>
                </a:lnTo>
                <a:lnTo>
                  <a:pt x="100571" y="22860"/>
                </a:lnTo>
                <a:lnTo>
                  <a:pt x="109715" y="21549"/>
                </a:lnTo>
                <a:lnTo>
                  <a:pt x="109715" y="21330"/>
                </a:lnTo>
                <a:lnTo>
                  <a:pt x="1560563" y="21330"/>
                </a:lnTo>
                <a:lnTo>
                  <a:pt x="1560563" y="21522"/>
                </a:lnTo>
                <a:lnTo>
                  <a:pt x="1571231" y="22860"/>
                </a:lnTo>
                <a:lnTo>
                  <a:pt x="1571231" y="23291"/>
                </a:lnTo>
                <a:lnTo>
                  <a:pt x="1580375" y="25905"/>
                </a:lnTo>
                <a:lnTo>
                  <a:pt x="1589519" y="28950"/>
                </a:lnTo>
                <a:lnTo>
                  <a:pt x="1598663" y="33525"/>
                </a:lnTo>
                <a:lnTo>
                  <a:pt x="1598663" y="34178"/>
                </a:lnTo>
                <a:lnTo>
                  <a:pt x="1607820" y="38100"/>
                </a:lnTo>
                <a:lnTo>
                  <a:pt x="1607820" y="39122"/>
                </a:lnTo>
                <a:lnTo>
                  <a:pt x="1615440" y="44190"/>
                </a:lnTo>
                <a:lnTo>
                  <a:pt x="1615440" y="45420"/>
                </a:lnTo>
                <a:lnTo>
                  <a:pt x="1621523" y="50288"/>
                </a:lnTo>
                <a:lnTo>
                  <a:pt x="1629143" y="57908"/>
                </a:lnTo>
                <a:lnTo>
                  <a:pt x="1629143" y="59813"/>
                </a:lnTo>
                <a:lnTo>
                  <a:pt x="1633715" y="65528"/>
                </a:lnTo>
                <a:lnTo>
                  <a:pt x="1639811" y="74670"/>
                </a:lnTo>
                <a:lnTo>
                  <a:pt x="1639811" y="76685"/>
                </a:lnTo>
                <a:lnTo>
                  <a:pt x="1642859" y="83820"/>
                </a:lnTo>
                <a:lnTo>
                  <a:pt x="1642859" y="82290"/>
                </a:lnTo>
                <a:lnTo>
                  <a:pt x="1647431" y="92966"/>
                </a:lnTo>
                <a:lnTo>
                  <a:pt x="1647431" y="96754"/>
                </a:lnTo>
                <a:lnTo>
                  <a:pt x="1648955" y="102110"/>
                </a:lnTo>
                <a:lnTo>
                  <a:pt x="1650479" y="112765"/>
                </a:lnTo>
                <a:lnTo>
                  <a:pt x="1650479" y="111254"/>
                </a:lnTo>
                <a:lnTo>
                  <a:pt x="1652003" y="123446"/>
                </a:lnTo>
                <a:lnTo>
                  <a:pt x="1652003" y="559682"/>
                </a:lnTo>
                <a:lnTo>
                  <a:pt x="1662671" y="541022"/>
                </a:lnTo>
                <a:lnTo>
                  <a:pt x="1668780" y="519686"/>
                </a:lnTo>
                <a:lnTo>
                  <a:pt x="1671815" y="495302"/>
                </a:lnTo>
                <a:close/>
              </a:path>
              <a:path w="1671954" h="615950">
                <a:moveTo>
                  <a:pt x="22860" y="515114"/>
                </a:moveTo>
                <a:lnTo>
                  <a:pt x="19799" y="504446"/>
                </a:lnTo>
                <a:lnTo>
                  <a:pt x="19799" y="562345"/>
                </a:lnTo>
                <a:lnTo>
                  <a:pt x="21323" y="564177"/>
                </a:lnTo>
                <a:lnTo>
                  <a:pt x="21323" y="513590"/>
                </a:lnTo>
                <a:lnTo>
                  <a:pt x="22860" y="515114"/>
                </a:lnTo>
                <a:close/>
              </a:path>
              <a:path w="1671954" h="615950">
                <a:moveTo>
                  <a:pt x="22860" y="102110"/>
                </a:moveTo>
                <a:lnTo>
                  <a:pt x="21323" y="102110"/>
                </a:lnTo>
                <a:lnTo>
                  <a:pt x="21323" y="107460"/>
                </a:lnTo>
                <a:lnTo>
                  <a:pt x="22860" y="102110"/>
                </a:lnTo>
                <a:close/>
              </a:path>
              <a:path w="1671954" h="615950">
                <a:moveTo>
                  <a:pt x="38100" y="551690"/>
                </a:moveTo>
                <a:lnTo>
                  <a:pt x="31991" y="542546"/>
                </a:lnTo>
                <a:lnTo>
                  <a:pt x="27419" y="533402"/>
                </a:lnTo>
                <a:lnTo>
                  <a:pt x="27419" y="534926"/>
                </a:lnTo>
                <a:lnTo>
                  <a:pt x="21323" y="513590"/>
                </a:lnTo>
                <a:lnTo>
                  <a:pt x="21323" y="564177"/>
                </a:lnTo>
                <a:lnTo>
                  <a:pt x="35039" y="580646"/>
                </a:lnTo>
                <a:lnTo>
                  <a:pt x="36563" y="581916"/>
                </a:lnTo>
                <a:lnTo>
                  <a:pt x="36563" y="550166"/>
                </a:lnTo>
                <a:lnTo>
                  <a:pt x="38100" y="551690"/>
                </a:lnTo>
                <a:close/>
              </a:path>
              <a:path w="1671954" h="615950">
                <a:moveTo>
                  <a:pt x="38100" y="65528"/>
                </a:moveTo>
                <a:lnTo>
                  <a:pt x="36563" y="65528"/>
                </a:lnTo>
                <a:lnTo>
                  <a:pt x="36563" y="67828"/>
                </a:lnTo>
                <a:lnTo>
                  <a:pt x="38100" y="65528"/>
                </a:lnTo>
                <a:close/>
              </a:path>
              <a:path w="1671954" h="615950">
                <a:moveTo>
                  <a:pt x="49586" y="566099"/>
                </a:moveTo>
                <a:lnTo>
                  <a:pt x="42659" y="557786"/>
                </a:lnTo>
                <a:lnTo>
                  <a:pt x="42659" y="559310"/>
                </a:lnTo>
                <a:lnTo>
                  <a:pt x="36563" y="550166"/>
                </a:lnTo>
                <a:lnTo>
                  <a:pt x="36563" y="581916"/>
                </a:lnTo>
                <a:lnTo>
                  <a:pt x="48755" y="592071"/>
                </a:lnTo>
                <a:lnTo>
                  <a:pt x="48755" y="565406"/>
                </a:lnTo>
                <a:lnTo>
                  <a:pt x="49586" y="566099"/>
                </a:lnTo>
                <a:close/>
              </a:path>
              <a:path w="1671954" h="615950">
                <a:moveTo>
                  <a:pt x="50279" y="50288"/>
                </a:moveTo>
                <a:lnTo>
                  <a:pt x="48755" y="50288"/>
                </a:lnTo>
                <a:lnTo>
                  <a:pt x="48755" y="51812"/>
                </a:lnTo>
                <a:lnTo>
                  <a:pt x="50279" y="50288"/>
                </a:lnTo>
                <a:close/>
              </a:path>
              <a:path w="1671954" h="615950">
                <a:moveTo>
                  <a:pt x="50279" y="566930"/>
                </a:moveTo>
                <a:lnTo>
                  <a:pt x="49586" y="566099"/>
                </a:lnTo>
                <a:lnTo>
                  <a:pt x="48755" y="565406"/>
                </a:lnTo>
                <a:lnTo>
                  <a:pt x="50279" y="566930"/>
                </a:lnTo>
                <a:close/>
              </a:path>
              <a:path w="1671954" h="615950">
                <a:moveTo>
                  <a:pt x="50279" y="593339"/>
                </a:moveTo>
                <a:lnTo>
                  <a:pt x="50279" y="566930"/>
                </a:lnTo>
                <a:lnTo>
                  <a:pt x="48755" y="565406"/>
                </a:lnTo>
                <a:lnTo>
                  <a:pt x="48755" y="592071"/>
                </a:lnTo>
                <a:lnTo>
                  <a:pt x="50279" y="593339"/>
                </a:lnTo>
                <a:close/>
              </a:path>
              <a:path w="1671954" h="615950">
                <a:moveTo>
                  <a:pt x="57899" y="573026"/>
                </a:moveTo>
                <a:lnTo>
                  <a:pt x="49586" y="566099"/>
                </a:lnTo>
                <a:lnTo>
                  <a:pt x="50279" y="566930"/>
                </a:lnTo>
                <a:lnTo>
                  <a:pt x="50279" y="593339"/>
                </a:lnTo>
                <a:lnTo>
                  <a:pt x="53340" y="595886"/>
                </a:lnTo>
                <a:lnTo>
                  <a:pt x="56375" y="597623"/>
                </a:lnTo>
                <a:lnTo>
                  <a:pt x="56375" y="573026"/>
                </a:lnTo>
                <a:lnTo>
                  <a:pt x="57899" y="573026"/>
                </a:lnTo>
                <a:close/>
              </a:path>
              <a:path w="1671954" h="615950">
                <a:moveTo>
                  <a:pt x="57899" y="44190"/>
                </a:moveTo>
                <a:lnTo>
                  <a:pt x="56375" y="44190"/>
                </a:lnTo>
                <a:lnTo>
                  <a:pt x="56375" y="45207"/>
                </a:lnTo>
                <a:lnTo>
                  <a:pt x="57899" y="44190"/>
                </a:lnTo>
                <a:close/>
              </a:path>
              <a:path w="1671954" h="615950">
                <a:moveTo>
                  <a:pt x="65519" y="602635"/>
                </a:moveTo>
                <a:lnTo>
                  <a:pt x="65519" y="579122"/>
                </a:lnTo>
                <a:lnTo>
                  <a:pt x="56375" y="573026"/>
                </a:lnTo>
                <a:lnTo>
                  <a:pt x="56375" y="597623"/>
                </a:lnTo>
                <a:lnTo>
                  <a:pt x="63995" y="601982"/>
                </a:lnTo>
                <a:lnTo>
                  <a:pt x="65519" y="602635"/>
                </a:lnTo>
                <a:close/>
              </a:path>
              <a:path w="1671954" h="615950">
                <a:moveTo>
                  <a:pt x="65519" y="38100"/>
                </a:moveTo>
                <a:lnTo>
                  <a:pt x="63995" y="38100"/>
                </a:lnTo>
                <a:lnTo>
                  <a:pt x="63995" y="39115"/>
                </a:lnTo>
                <a:lnTo>
                  <a:pt x="65519" y="38100"/>
                </a:lnTo>
                <a:close/>
              </a:path>
              <a:path w="1671954" h="615950">
                <a:moveTo>
                  <a:pt x="82283" y="588266"/>
                </a:moveTo>
                <a:lnTo>
                  <a:pt x="73139" y="583694"/>
                </a:lnTo>
                <a:lnTo>
                  <a:pt x="63995" y="577585"/>
                </a:lnTo>
                <a:lnTo>
                  <a:pt x="65519" y="579122"/>
                </a:lnTo>
                <a:lnTo>
                  <a:pt x="65519" y="602635"/>
                </a:lnTo>
                <a:lnTo>
                  <a:pt x="80759" y="609167"/>
                </a:lnTo>
                <a:lnTo>
                  <a:pt x="80759" y="588266"/>
                </a:lnTo>
                <a:lnTo>
                  <a:pt x="82283" y="588266"/>
                </a:lnTo>
                <a:close/>
              </a:path>
              <a:path w="1671954" h="615950">
                <a:moveTo>
                  <a:pt x="82283" y="28950"/>
                </a:moveTo>
                <a:lnTo>
                  <a:pt x="80759" y="28950"/>
                </a:lnTo>
                <a:lnTo>
                  <a:pt x="80759" y="29713"/>
                </a:lnTo>
                <a:lnTo>
                  <a:pt x="82283" y="28950"/>
                </a:lnTo>
                <a:close/>
              </a:path>
              <a:path w="1671954" h="615950">
                <a:moveTo>
                  <a:pt x="102095" y="594362"/>
                </a:moveTo>
                <a:lnTo>
                  <a:pt x="80759" y="588266"/>
                </a:lnTo>
                <a:lnTo>
                  <a:pt x="80759" y="609167"/>
                </a:lnTo>
                <a:lnTo>
                  <a:pt x="85331" y="611126"/>
                </a:lnTo>
                <a:lnTo>
                  <a:pt x="97523" y="614174"/>
                </a:lnTo>
                <a:lnTo>
                  <a:pt x="100571" y="614606"/>
                </a:lnTo>
                <a:lnTo>
                  <a:pt x="100571" y="594362"/>
                </a:lnTo>
                <a:lnTo>
                  <a:pt x="102095" y="594362"/>
                </a:lnTo>
                <a:close/>
              </a:path>
              <a:path w="1671954" h="615950">
                <a:moveTo>
                  <a:pt x="102095" y="22860"/>
                </a:moveTo>
                <a:lnTo>
                  <a:pt x="100571" y="22860"/>
                </a:lnTo>
                <a:lnTo>
                  <a:pt x="100571" y="23295"/>
                </a:lnTo>
                <a:lnTo>
                  <a:pt x="102095" y="22860"/>
                </a:lnTo>
                <a:close/>
              </a:path>
              <a:path w="1671954" h="615950">
                <a:moveTo>
                  <a:pt x="111239" y="595886"/>
                </a:moveTo>
                <a:lnTo>
                  <a:pt x="100571" y="594362"/>
                </a:lnTo>
                <a:lnTo>
                  <a:pt x="100571" y="614606"/>
                </a:lnTo>
                <a:lnTo>
                  <a:pt x="108191" y="615685"/>
                </a:lnTo>
                <a:lnTo>
                  <a:pt x="109715" y="615685"/>
                </a:lnTo>
                <a:lnTo>
                  <a:pt x="109715" y="595886"/>
                </a:lnTo>
                <a:lnTo>
                  <a:pt x="111239" y="595886"/>
                </a:lnTo>
                <a:close/>
              </a:path>
              <a:path w="1671954" h="615950">
                <a:moveTo>
                  <a:pt x="111239" y="21330"/>
                </a:moveTo>
                <a:lnTo>
                  <a:pt x="109715" y="21330"/>
                </a:lnTo>
                <a:lnTo>
                  <a:pt x="109715" y="21549"/>
                </a:lnTo>
                <a:lnTo>
                  <a:pt x="111239" y="21330"/>
                </a:lnTo>
                <a:close/>
              </a:path>
              <a:path w="1671954" h="615950">
                <a:moveTo>
                  <a:pt x="1560563" y="615685"/>
                </a:moveTo>
                <a:lnTo>
                  <a:pt x="1560563" y="595886"/>
                </a:lnTo>
                <a:lnTo>
                  <a:pt x="109715" y="595886"/>
                </a:lnTo>
                <a:lnTo>
                  <a:pt x="109715" y="615685"/>
                </a:lnTo>
                <a:lnTo>
                  <a:pt x="1560563" y="615685"/>
                </a:lnTo>
                <a:close/>
              </a:path>
              <a:path w="1671954" h="615950">
                <a:moveTo>
                  <a:pt x="1560563" y="21522"/>
                </a:moveTo>
                <a:lnTo>
                  <a:pt x="1560563" y="21330"/>
                </a:lnTo>
                <a:lnTo>
                  <a:pt x="1559039" y="21330"/>
                </a:lnTo>
                <a:lnTo>
                  <a:pt x="1560563" y="21522"/>
                </a:lnTo>
                <a:close/>
              </a:path>
              <a:path w="1671954" h="615950">
                <a:moveTo>
                  <a:pt x="1571231" y="614552"/>
                </a:moveTo>
                <a:lnTo>
                  <a:pt x="1571231" y="594362"/>
                </a:lnTo>
                <a:lnTo>
                  <a:pt x="1559039" y="595886"/>
                </a:lnTo>
                <a:lnTo>
                  <a:pt x="1560563" y="595886"/>
                </a:lnTo>
                <a:lnTo>
                  <a:pt x="1560563" y="615685"/>
                </a:lnTo>
                <a:lnTo>
                  <a:pt x="1562100" y="615685"/>
                </a:lnTo>
                <a:lnTo>
                  <a:pt x="1571231" y="614552"/>
                </a:lnTo>
                <a:close/>
              </a:path>
              <a:path w="1671954" h="615950">
                <a:moveTo>
                  <a:pt x="1571231" y="23291"/>
                </a:moveTo>
                <a:lnTo>
                  <a:pt x="1571231" y="22860"/>
                </a:lnTo>
                <a:lnTo>
                  <a:pt x="1569720" y="22860"/>
                </a:lnTo>
                <a:lnTo>
                  <a:pt x="1571231" y="23291"/>
                </a:lnTo>
                <a:close/>
              </a:path>
              <a:path w="1671954" h="615950">
                <a:moveTo>
                  <a:pt x="1598663" y="605902"/>
                </a:moveTo>
                <a:lnTo>
                  <a:pt x="1598663" y="583694"/>
                </a:lnTo>
                <a:lnTo>
                  <a:pt x="1589519" y="588266"/>
                </a:lnTo>
                <a:lnTo>
                  <a:pt x="1580375" y="591314"/>
                </a:lnTo>
                <a:lnTo>
                  <a:pt x="1569720" y="594362"/>
                </a:lnTo>
                <a:lnTo>
                  <a:pt x="1571231" y="594362"/>
                </a:lnTo>
                <a:lnTo>
                  <a:pt x="1571231" y="614552"/>
                </a:lnTo>
                <a:lnTo>
                  <a:pt x="1574279" y="614174"/>
                </a:lnTo>
                <a:lnTo>
                  <a:pt x="1586471" y="611126"/>
                </a:lnTo>
                <a:lnTo>
                  <a:pt x="1598663" y="605902"/>
                </a:lnTo>
                <a:close/>
              </a:path>
              <a:path w="1671954" h="615950">
                <a:moveTo>
                  <a:pt x="1598663" y="34178"/>
                </a:moveTo>
                <a:lnTo>
                  <a:pt x="1598663" y="33525"/>
                </a:lnTo>
                <a:lnTo>
                  <a:pt x="1597139" y="33525"/>
                </a:lnTo>
                <a:lnTo>
                  <a:pt x="1598663" y="34178"/>
                </a:lnTo>
                <a:close/>
              </a:path>
              <a:path w="1671954" h="615950">
                <a:moveTo>
                  <a:pt x="1607820" y="577585"/>
                </a:moveTo>
                <a:lnTo>
                  <a:pt x="1597139" y="583694"/>
                </a:lnTo>
                <a:lnTo>
                  <a:pt x="1598663" y="583694"/>
                </a:lnTo>
                <a:lnTo>
                  <a:pt x="1598663" y="605902"/>
                </a:lnTo>
                <a:lnTo>
                  <a:pt x="1606283" y="602640"/>
                </a:lnTo>
                <a:lnTo>
                  <a:pt x="1606283" y="579122"/>
                </a:lnTo>
                <a:lnTo>
                  <a:pt x="1607820" y="577585"/>
                </a:lnTo>
                <a:close/>
              </a:path>
              <a:path w="1671954" h="615950">
                <a:moveTo>
                  <a:pt x="1607820" y="39122"/>
                </a:moveTo>
                <a:lnTo>
                  <a:pt x="1607820" y="38100"/>
                </a:lnTo>
                <a:lnTo>
                  <a:pt x="1606283" y="38100"/>
                </a:lnTo>
                <a:lnTo>
                  <a:pt x="1607820" y="39122"/>
                </a:lnTo>
                <a:close/>
              </a:path>
              <a:path w="1671954" h="615950">
                <a:moveTo>
                  <a:pt x="1615440" y="597623"/>
                </a:moveTo>
                <a:lnTo>
                  <a:pt x="1615440" y="573026"/>
                </a:lnTo>
                <a:lnTo>
                  <a:pt x="1606283" y="579122"/>
                </a:lnTo>
                <a:lnTo>
                  <a:pt x="1606283" y="602640"/>
                </a:lnTo>
                <a:lnTo>
                  <a:pt x="1607820" y="601982"/>
                </a:lnTo>
                <a:lnTo>
                  <a:pt x="1615440" y="597623"/>
                </a:lnTo>
                <a:close/>
              </a:path>
              <a:path w="1671954" h="615950">
                <a:moveTo>
                  <a:pt x="1615440" y="45420"/>
                </a:moveTo>
                <a:lnTo>
                  <a:pt x="1615440" y="44190"/>
                </a:lnTo>
                <a:lnTo>
                  <a:pt x="1613903" y="44190"/>
                </a:lnTo>
                <a:lnTo>
                  <a:pt x="1615440" y="45420"/>
                </a:lnTo>
                <a:close/>
              </a:path>
              <a:path w="1671954" h="615950">
                <a:moveTo>
                  <a:pt x="1629143" y="586742"/>
                </a:moveTo>
                <a:lnTo>
                  <a:pt x="1629143" y="557786"/>
                </a:lnTo>
                <a:lnTo>
                  <a:pt x="1621523" y="566930"/>
                </a:lnTo>
                <a:lnTo>
                  <a:pt x="1621523" y="565406"/>
                </a:lnTo>
                <a:lnTo>
                  <a:pt x="1613903" y="573026"/>
                </a:lnTo>
                <a:lnTo>
                  <a:pt x="1615440" y="573026"/>
                </a:lnTo>
                <a:lnTo>
                  <a:pt x="1615440" y="597623"/>
                </a:lnTo>
                <a:lnTo>
                  <a:pt x="1618475" y="595886"/>
                </a:lnTo>
                <a:lnTo>
                  <a:pt x="1627619" y="588266"/>
                </a:lnTo>
                <a:lnTo>
                  <a:pt x="1629143" y="586742"/>
                </a:lnTo>
                <a:close/>
              </a:path>
              <a:path w="1671954" h="615950">
                <a:moveTo>
                  <a:pt x="1629143" y="59813"/>
                </a:moveTo>
                <a:lnTo>
                  <a:pt x="1629143" y="57908"/>
                </a:lnTo>
                <a:lnTo>
                  <a:pt x="1627619" y="57908"/>
                </a:lnTo>
                <a:lnTo>
                  <a:pt x="1629143" y="59813"/>
                </a:lnTo>
                <a:close/>
              </a:path>
              <a:path w="1671954" h="615950">
                <a:moveTo>
                  <a:pt x="1639811" y="576074"/>
                </a:moveTo>
                <a:lnTo>
                  <a:pt x="1639811" y="542546"/>
                </a:lnTo>
                <a:lnTo>
                  <a:pt x="1633715" y="551690"/>
                </a:lnTo>
                <a:lnTo>
                  <a:pt x="1633715" y="550166"/>
                </a:lnTo>
                <a:lnTo>
                  <a:pt x="1627619" y="559310"/>
                </a:lnTo>
                <a:lnTo>
                  <a:pt x="1629143" y="557786"/>
                </a:lnTo>
                <a:lnTo>
                  <a:pt x="1629143" y="586742"/>
                </a:lnTo>
                <a:lnTo>
                  <a:pt x="1639811" y="576074"/>
                </a:lnTo>
                <a:close/>
              </a:path>
              <a:path w="1671954" h="615950">
                <a:moveTo>
                  <a:pt x="1639811" y="76685"/>
                </a:moveTo>
                <a:lnTo>
                  <a:pt x="1639811" y="74670"/>
                </a:lnTo>
                <a:lnTo>
                  <a:pt x="1638300" y="73148"/>
                </a:lnTo>
                <a:lnTo>
                  <a:pt x="1639811" y="76685"/>
                </a:lnTo>
                <a:close/>
              </a:path>
              <a:path w="1671954" h="615950">
                <a:moveTo>
                  <a:pt x="1647431" y="566924"/>
                </a:moveTo>
                <a:lnTo>
                  <a:pt x="1647431" y="524245"/>
                </a:lnTo>
                <a:lnTo>
                  <a:pt x="1642859" y="534926"/>
                </a:lnTo>
                <a:lnTo>
                  <a:pt x="1642859" y="533402"/>
                </a:lnTo>
                <a:lnTo>
                  <a:pt x="1638300" y="542546"/>
                </a:lnTo>
                <a:lnTo>
                  <a:pt x="1639811" y="542546"/>
                </a:lnTo>
                <a:lnTo>
                  <a:pt x="1639811" y="576074"/>
                </a:lnTo>
                <a:lnTo>
                  <a:pt x="1644383" y="571502"/>
                </a:lnTo>
                <a:lnTo>
                  <a:pt x="1647431" y="566924"/>
                </a:lnTo>
                <a:close/>
              </a:path>
              <a:path w="1671954" h="615950">
                <a:moveTo>
                  <a:pt x="1647431" y="96754"/>
                </a:moveTo>
                <a:lnTo>
                  <a:pt x="1647431" y="92966"/>
                </a:lnTo>
                <a:lnTo>
                  <a:pt x="1645920" y="91442"/>
                </a:lnTo>
                <a:lnTo>
                  <a:pt x="1647431" y="96754"/>
                </a:lnTo>
                <a:close/>
              </a:path>
              <a:path w="1671954" h="615950">
                <a:moveTo>
                  <a:pt x="1652003" y="559682"/>
                </a:moveTo>
                <a:lnTo>
                  <a:pt x="1652003" y="493765"/>
                </a:lnTo>
                <a:lnTo>
                  <a:pt x="1650479" y="505970"/>
                </a:lnTo>
                <a:lnTo>
                  <a:pt x="1650479" y="504446"/>
                </a:lnTo>
                <a:lnTo>
                  <a:pt x="1648955" y="515114"/>
                </a:lnTo>
                <a:lnTo>
                  <a:pt x="1648955" y="513590"/>
                </a:lnTo>
                <a:lnTo>
                  <a:pt x="1645920" y="524245"/>
                </a:lnTo>
                <a:lnTo>
                  <a:pt x="1647431" y="524245"/>
                </a:lnTo>
                <a:lnTo>
                  <a:pt x="1647431" y="566924"/>
                </a:lnTo>
                <a:lnTo>
                  <a:pt x="1650479" y="562345"/>
                </a:lnTo>
                <a:lnTo>
                  <a:pt x="1652003" y="55968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53043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Re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ti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ona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464" y="2204694"/>
            <a:ext cx="1816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45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7867" y="2900159"/>
            <a:ext cx="1191895" cy="524510"/>
          </a:xfrm>
          <a:custGeom>
            <a:avLst/>
            <a:gdLst/>
            <a:ahLst/>
            <a:cxnLst/>
            <a:rect l="l" t="t" r="r" b="b"/>
            <a:pathLst>
              <a:path w="1191895" h="524510">
                <a:moveTo>
                  <a:pt x="1191776" y="522732"/>
                </a:moveTo>
                <a:lnTo>
                  <a:pt x="1191776" y="1524"/>
                </a:lnTo>
                <a:lnTo>
                  <a:pt x="1190240" y="0"/>
                </a:lnTo>
                <a:lnTo>
                  <a:pt x="1522" y="0"/>
                </a:lnTo>
                <a:lnTo>
                  <a:pt x="0" y="1524"/>
                </a:lnTo>
                <a:lnTo>
                  <a:pt x="0" y="522732"/>
                </a:lnTo>
                <a:lnTo>
                  <a:pt x="1522" y="524256"/>
                </a:lnTo>
                <a:lnTo>
                  <a:pt x="3050" y="524256"/>
                </a:lnTo>
                <a:lnTo>
                  <a:pt x="3050" y="7620"/>
                </a:lnTo>
                <a:lnTo>
                  <a:pt x="7620" y="3035"/>
                </a:lnTo>
                <a:lnTo>
                  <a:pt x="7620" y="7620"/>
                </a:lnTo>
                <a:lnTo>
                  <a:pt x="1184156" y="7620"/>
                </a:lnTo>
                <a:lnTo>
                  <a:pt x="1184156" y="3035"/>
                </a:lnTo>
                <a:lnTo>
                  <a:pt x="1188716" y="7620"/>
                </a:lnTo>
                <a:lnTo>
                  <a:pt x="1188716" y="524256"/>
                </a:lnTo>
                <a:lnTo>
                  <a:pt x="1190240" y="524256"/>
                </a:lnTo>
                <a:lnTo>
                  <a:pt x="1191776" y="522732"/>
                </a:lnTo>
                <a:close/>
              </a:path>
              <a:path w="1191895" h="524510">
                <a:moveTo>
                  <a:pt x="7620" y="7620"/>
                </a:moveTo>
                <a:lnTo>
                  <a:pt x="7620" y="3035"/>
                </a:lnTo>
                <a:lnTo>
                  <a:pt x="3050" y="7620"/>
                </a:lnTo>
                <a:lnTo>
                  <a:pt x="7620" y="7620"/>
                </a:lnTo>
                <a:close/>
              </a:path>
              <a:path w="1191895" h="524510">
                <a:moveTo>
                  <a:pt x="7620" y="516636"/>
                </a:moveTo>
                <a:lnTo>
                  <a:pt x="7620" y="7620"/>
                </a:lnTo>
                <a:lnTo>
                  <a:pt x="3050" y="7620"/>
                </a:lnTo>
                <a:lnTo>
                  <a:pt x="3050" y="516636"/>
                </a:lnTo>
                <a:lnTo>
                  <a:pt x="7620" y="516636"/>
                </a:lnTo>
                <a:close/>
              </a:path>
              <a:path w="1191895" h="524510">
                <a:moveTo>
                  <a:pt x="1188716" y="516636"/>
                </a:moveTo>
                <a:lnTo>
                  <a:pt x="3050" y="516636"/>
                </a:lnTo>
                <a:lnTo>
                  <a:pt x="7620" y="519684"/>
                </a:lnTo>
                <a:lnTo>
                  <a:pt x="7620" y="524256"/>
                </a:lnTo>
                <a:lnTo>
                  <a:pt x="1184156" y="524256"/>
                </a:lnTo>
                <a:lnTo>
                  <a:pt x="1184156" y="519684"/>
                </a:lnTo>
                <a:lnTo>
                  <a:pt x="1188716" y="516636"/>
                </a:lnTo>
                <a:close/>
              </a:path>
              <a:path w="1191895" h="524510">
                <a:moveTo>
                  <a:pt x="7620" y="524256"/>
                </a:moveTo>
                <a:lnTo>
                  <a:pt x="7620" y="519684"/>
                </a:lnTo>
                <a:lnTo>
                  <a:pt x="3050" y="516636"/>
                </a:lnTo>
                <a:lnTo>
                  <a:pt x="3050" y="524256"/>
                </a:lnTo>
                <a:lnTo>
                  <a:pt x="7620" y="524256"/>
                </a:lnTo>
                <a:close/>
              </a:path>
              <a:path w="1191895" h="524510">
                <a:moveTo>
                  <a:pt x="1188716" y="7620"/>
                </a:moveTo>
                <a:lnTo>
                  <a:pt x="1184156" y="3035"/>
                </a:lnTo>
                <a:lnTo>
                  <a:pt x="1184156" y="7620"/>
                </a:lnTo>
                <a:lnTo>
                  <a:pt x="1188716" y="7620"/>
                </a:lnTo>
                <a:close/>
              </a:path>
              <a:path w="1191895" h="524510">
                <a:moveTo>
                  <a:pt x="1188716" y="516636"/>
                </a:moveTo>
                <a:lnTo>
                  <a:pt x="1188716" y="7620"/>
                </a:lnTo>
                <a:lnTo>
                  <a:pt x="1184156" y="7620"/>
                </a:lnTo>
                <a:lnTo>
                  <a:pt x="1184156" y="516636"/>
                </a:lnTo>
                <a:lnTo>
                  <a:pt x="1188716" y="516636"/>
                </a:lnTo>
                <a:close/>
              </a:path>
              <a:path w="1191895" h="524510">
                <a:moveTo>
                  <a:pt x="1188716" y="524256"/>
                </a:moveTo>
                <a:lnTo>
                  <a:pt x="1188716" y="516636"/>
                </a:lnTo>
                <a:lnTo>
                  <a:pt x="1184156" y="519684"/>
                </a:lnTo>
                <a:lnTo>
                  <a:pt x="1184156" y="524256"/>
                </a:lnTo>
                <a:lnTo>
                  <a:pt x="1188716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6924" y="3482314"/>
            <a:ext cx="284982" cy="82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6924" y="3689591"/>
            <a:ext cx="284982" cy="207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6924" y="4104119"/>
            <a:ext cx="284982" cy="207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3728" y="3473949"/>
            <a:ext cx="311376" cy="844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6924" y="3689591"/>
            <a:ext cx="284982" cy="207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6924" y="4104119"/>
            <a:ext cx="284982" cy="207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049" y="4617694"/>
            <a:ext cx="1209040" cy="524510"/>
          </a:xfrm>
          <a:custGeom>
            <a:avLst/>
            <a:gdLst/>
            <a:ahLst/>
            <a:cxnLst/>
            <a:rect l="l" t="t" r="r" b="b"/>
            <a:pathLst>
              <a:path w="1209040" h="524510">
                <a:moveTo>
                  <a:pt x="1208529" y="522744"/>
                </a:moveTo>
                <a:lnTo>
                  <a:pt x="1208529" y="1536"/>
                </a:lnTo>
                <a:lnTo>
                  <a:pt x="1207005" y="0"/>
                </a:lnTo>
                <a:lnTo>
                  <a:pt x="1527" y="0"/>
                </a:lnTo>
                <a:lnTo>
                  <a:pt x="0" y="1536"/>
                </a:lnTo>
                <a:lnTo>
                  <a:pt x="0" y="522744"/>
                </a:lnTo>
                <a:lnTo>
                  <a:pt x="1527" y="524268"/>
                </a:lnTo>
                <a:lnTo>
                  <a:pt x="4574" y="524268"/>
                </a:lnTo>
                <a:lnTo>
                  <a:pt x="4574" y="7620"/>
                </a:lnTo>
                <a:lnTo>
                  <a:pt x="7620" y="4584"/>
                </a:lnTo>
                <a:lnTo>
                  <a:pt x="7620" y="7620"/>
                </a:lnTo>
                <a:lnTo>
                  <a:pt x="1200909" y="7620"/>
                </a:lnTo>
                <a:lnTo>
                  <a:pt x="1200909" y="4584"/>
                </a:lnTo>
                <a:lnTo>
                  <a:pt x="1203957" y="7620"/>
                </a:lnTo>
                <a:lnTo>
                  <a:pt x="1203957" y="524268"/>
                </a:lnTo>
                <a:lnTo>
                  <a:pt x="1207005" y="524268"/>
                </a:lnTo>
                <a:lnTo>
                  <a:pt x="1208529" y="522744"/>
                </a:lnTo>
                <a:close/>
              </a:path>
              <a:path w="1209040" h="524510">
                <a:moveTo>
                  <a:pt x="7620" y="7620"/>
                </a:moveTo>
                <a:lnTo>
                  <a:pt x="7620" y="4584"/>
                </a:lnTo>
                <a:lnTo>
                  <a:pt x="4574" y="7620"/>
                </a:lnTo>
                <a:lnTo>
                  <a:pt x="7620" y="7620"/>
                </a:lnTo>
                <a:close/>
              </a:path>
              <a:path w="1209040" h="524510">
                <a:moveTo>
                  <a:pt x="7620" y="516648"/>
                </a:moveTo>
                <a:lnTo>
                  <a:pt x="7620" y="7620"/>
                </a:lnTo>
                <a:lnTo>
                  <a:pt x="4574" y="7620"/>
                </a:lnTo>
                <a:lnTo>
                  <a:pt x="4574" y="516648"/>
                </a:lnTo>
                <a:lnTo>
                  <a:pt x="7620" y="516648"/>
                </a:lnTo>
                <a:close/>
              </a:path>
              <a:path w="1209040" h="524510">
                <a:moveTo>
                  <a:pt x="1203957" y="516648"/>
                </a:moveTo>
                <a:lnTo>
                  <a:pt x="4574" y="516648"/>
                </a:lnTo>
                <a:lnTo>
                  <a:pt x="7620" y="521220"/>
                </a:lnTo>
                <a:lnTo>
                  <a:pt x="7620" y="524268"/>
                </a:lnTo>
                <a:lnTo>
                  <a:pt x="1200909" y="524268"/>
                </a:lnTo>
                <a:lnTo>
                  <a:pt x="1200909" y="521220"/>
                </a:lnTo>
                <a:lnTo>
                  <a:pt x="1203957" y="516648"/>
                </a:lnTo>
                <a:close/>
              </a:path>
              <a:path w="1209040" h="524510">
                <a:moveTo>
                  <a:pt x="7620" y="524268"/>
                </a:moveTo>
                <a:lnTo>
                  <a:pt x="7620" y="521220"/>
                </a:lnTo>
                <a:lnTo>
                  <a:pt x="4574" y="516648"/>
                </a:lnTo>
                <a:lnTo>
                  <a:pt x="4574" y="524268"/>
                </a:lnTo>
                <a:lnTo>
                  <a:pt x="7620" y="524268"/>
                </a:lnTo>
                <a:close/>
              </a:path>
              <a:path w="1209040" h="524510">
                <a:moveTo>
                  <a:pt x="1203957" y="7620"/>
                </a:moveTo>
                <a:lnTo>
                  <a:pt x="1200909" y="4584"/>
                </a:lnTo>
                <a:lnTo>
                  <a:pt x="1200909" y="7620"/>
                </a:lnTo>
                <a:lnTo>
                  <a:pt x="1203957" y="7620"/>
                </a:lnTo>
                <a:close/>
              </a:path>
              <a:path w="1209040" h="524510">
                <a:moveTo>
                  <a:pt x="1203957" y="516648"/>
                </a:moveTo>
                <a:lnTo>
                  <a:pt x="1203957" y="7620"/>
                </a:lnTo>
                <a:lnTo>
                  <a:pt x="1200909" y="7620"/>
                </a:lnTo>
                <a:lnTo>
                  <a:pt x="1200909" y="516648"/>
                </a:lnTo>
                <a:lnTo>
                  <a:pt x="1203957" y="516648"/>
                </a:lnTo>
                <a:close/>
              </a:path>
              <a:path w="1209040" h="524510">
                <a:moveTo>
                  <a:pt x="1203957" y="524268"/>
                </a:moveTo>
                <a:lnTo>
                  <a:pt x="1203957" y="516648"/>
                </a:lnTo>
                <a:lnTo>
                  <a:pt x="1200909" y="521220"/>
                </a:lnTo>
                <a:lnTo>
                  <a:pt x="1200909" y="524268"/>
                </a:lnTo>
                <a:lnTo>
                  <a:pt x="1203957" y="524268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6924" y="5173954"/>
            <a:ext cx="284982" cy="41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3728" y="5167113"/>
            <a:ext cx="311376" cy="42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6924" y="5173954"/>
            <a:ext cx="285115" cy="208915"/>
          </a:xfrm>
          <a:custGeom>
            <a:avLst/>
            <a:gdLst/>
            <a:ahLst/>
            <a:cxnLst/>
            <a:rect l="l" t="t" r="r" b="b"/>
            <a:pathLst>
              <a:path w="285115" h="208914">
                <a:moveTo>
                  <a:pt x="0" y="0"/>
                </a:moveTo>
                <a:lnTo>
                  <a:pt x="0" y="208790"/>
                </a:lnTo>
                <a:lnTo>
                  <a:pt x="284985" y="208790"/>
                </a:lnTo>
                <a:lnTo>
                  <a:pt x="284985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6924" y="5382755"/>
            <a:ext cx="284982" cy="207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3877" y="5382755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77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6924" y="517091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1907" y="517091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3877" y="5173954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77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3877" y="559001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77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00439" y="2886443"/>
            <a:ext cx="1225550" cy="524510"/>
          </a:xfrm>
          <a:custGeom>
            <a:avLst/>
            <a:gdLst/>
            <a:ahLst/>
            <a:cxnLst/>
            <a:rect l="l" t="t" r="r" b="b"/>
            <a:pathLst>
              <a:path w="1225550" h="524510">
                <a:moveTo>
                  <a:pt x="1225296" y="522732"/>
                </a:moveTo>
                <a:lnTo>
                  <a:pt x="1225296" y="3048"/>
                </a:lnTo>
                <a:lnTo>
                  <a:pt x="1223784" y="0"/>
                </a:lnTo>
                <a:lnTo>
                  <a:pt x="1524" y="0"/>
                </a:lnTo>
                <a:lnTo>
                  <a:pt x="0" y="3048"/>
                </a:lnTo>
                <a:lnTo>
                  <a:pt x="0" y="522732"/>
                </a:lnTo>
                <a:lnTo>
                  <a:pt x="1524" y="524256"/>
                </a:lnTo>
                <a:lnTo>
                  <a:pt x="3048" y="524256"/>
                </a:ln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217676" y="7620"/>
                </a:lnTo>
                <a:lnTo>
                  <a:pt x="1217676" y="4572"/>
                </a:lnTo>
                <a:lnTo>
                  <a:pt x="1222248" y="7620"/>
                </a:lnTo>
                <a:lnTo>
                  <a:pt x="1222248" y="524256"/>
                </a:lnTo>
                <a:lnTo>
                  <a:pt x="1223784" y="524256"/>
                </a:lnTo>
                <a:lnTo>
                  <a:pt x="1225296" y="522732"/>
                </a:lnTo>
                <a:close/>
              </a:path>
              <a:path w="1225550" h="524510">
                <a:moveTo>
                  <a:pt x="7620" y="7620"/>
                </a:move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1225550" h="524510">
                <a:moveTo>
                  <a:pt x="7620" y="516636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516636"/>
                </a:lnTo>
                <a:lnTo>
                  <a:pt x="7620" y="516636"/>
                </a:lnTo>
                <a:close/>
              </a:path>
              <a:path w="1225550" h="524510">
                <a:moveTo>
                  <a:pt x="1222248" y="516636"/>
                </a:moveTo>
                <a:lnTo>
                  <a:pt x="3048" y="516636"/>
                </a:lnTo>
                <a:lnTo>
                  <a:pt x="7620" y="521208"/>
                </a:lnTo>
                <a:lnTo>
                  <a:pt x="7620" y="524256"/>
                </a:lnTo>
                <a:lnTo>
                  <a:pt x="1217676" y="524256"/>
                </a:lnTo>
                <a:lnTo>
                  <a:pt x="1217676" y="521208"/>
                </a:lnTo>
                <a:lnTo>
                  <a:pt x="1222248" y="516636"/>
                </a:lnTo>
                <a:close/>
              </a:path>
              <a:path w="1225550" h="524510">
                <a:moveTo>
                  <a:pt x="7620" y="524256"/>
                </a:moveTo>
                <a:lnTo>
                  <a:pt x="7620" y="521208"/>
                </a:lnTo>
                <a:lnTo>
                  <a:pt x="3048" y="516636"/>
                </a:lnTo>
                <a:lnTo>
                  <a:pt x="3048" y="524256"/>
                </a:lnTo>
                <a:lnTo>
                  <a:pt x="7620" y="524256"/>
                </a:lnTo>
                <a:close/>
              </a:path>
              <a:path w="1225550" h="524510">
                <a:moveTo>
                  <a:pt x="1222248" y="7620"/>
                </a:moveTo>
                <a:lnTo>
                  <a:pt x="1217676" y="4572"/>
                </a:lnTo>
                <a:lnTo>
                  <a:pt x="1217676" y="7620"/>
                </a:lnTo>
                <a:lnTo>
                  <a:pt x="1222248" y="7620"/>
                </a:lnTo>
                <a:close/>
              </a:path>
              <a:path w="1225550" h="524510">
                <a:moveTo>
                  <a:pt x="1222248" y="516636"/>
                </a:moveTo>
                <a:lnTo>
                  <a:pt x="1222248" y="7620"/>
                </a:lnTo>
                <a:lnTo>
                  <a:pt x="1217676" y="7620"/>
                </a:lnTo>
                <a:lnTo>
                  <a:pt x="1217676" y="516636"/>
                </a:lnTo>
                <a:lnTo>
                  <a:pt x="1222248" y="516636"/>
                </a:lnTo>
                <a:close/>
              </a:path>
              <a:path w="1225550" h="524510">
                <a:moveTo>
                  <a:pt x="1222248" y="524256"/>
                </a:moveTo>
                <a:lnTo>
                  <a:pt x="1222248" y="516636"/>
                </a:lnTo>
                <a:lnTo>
                  <a:pt x="1217676" y="521208"/>
                </a:lnTo>
                <a:lnTo>
                  <a:pt x="1217676" y="524256"/>
                </a:lnTo>
                <a:lnTo>
                  <a:pt x="1222248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3315" y="3451834"/>
            <a:ext cx="283464" cy="416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8593" y="3444993"/>
            <a:ext cx="312919" cy="4297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3315" y="3451834"/>
            <a:ext cx="283845" cy="208915"/>
          </a:xfrm>
          <a:custGeom>
            <a:avLst/>
            <a:gdLst/>
            <a:ahLst/>
            <a:cxnLst/>
            <a:rect l="l" t="t" r="r" b="b"/>
            <a:pathLst>
              <a:path w="283845" h="208914">
                <a:moveTo>
                  <a:pt x="0" y="0"/>
                </a:moveTo>
                <a:lnTo>
                  <a:pt x="0" y="208790"/>
                </a:lnTo>
                <a:lnTo>
                  <a:pt x="283462" y="208790"/>
                </a:lnTo>
                <a:lnTo>
                  <a:pt x="283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3315" y="3660635"/>
            <a:ext cx="283464" cy="2072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8743" y="3660635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620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3315" y="344879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6779" y="344879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8743" y="3451834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62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8743" y="3867899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62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00439" y="4131551"/>
            <a:ext cx="1270000" cy="524510"/>
          </a:xfrm>
          <a:custGeom>
            <a:avLst/>
            <a:gdLst/>
            <a:ahLst/>
            <a:cxnLst/>
            <a:rect l="l" t="t" r="r" b="b"/>
            <a:pathLst>
              <a:path w="1270000" h="524510">
                <a:moveTo>
                  <a:pt x="1269504" y="522732"/>
                </a:moveTo>
                <a:lnTo>
                  <a:pt x="1269504" y="1524"/>
                </a:lnTo>
                <a:lnTo>
                  <a:pt x="1267968" y="0"/>
                </a:lnTo>
                <a:lnTo>
                  <a:pt x="1524" y="0"/>
                </a:lnTo>
                <a:lnTo>
                  <a:pt x="0" y="1524"/>
                </a:lnTo>
                <a:lnTo>
                  <a:pt x="0" y="522732"/>
                </a:lnTo>
                <a:lnTo>
                  <a:pt x="1524" y="524243"/>
                </a:lnTo>
                <a:lnTo>
                  <a:pt x="3048" y="524243"/>
                </a:ln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1261884" y="7620"/>
                </a:lnTo>
                <a:lnTo>
                  <a:pt x="1261884" y="4572"/>
                </a:lnTo>
                <a:lnTo>
                  <a:pt x="1264920" y="7620"/>
                </a:lnTo>
                <a:lnTo>
                  <a:pt x="1264920" y="524243"/>
                </a:lnTo>
                <a:lnTo>
                  <a:pt x="1267968" y="524243"/>
                </a:lnTo>
                <a:lnTo>
                  <a:pt x="1269504" y="522732"/>
                </a:lnTo>
                <a:close/>
              </a:path>
              <a:path w="1270000" h="524510">
                <a:moveTo>
                  <a:pt x="7620" y="7620"/>
                </a:move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1270000" h="524510">
                <a:moveTo>
                  <a:pt x="7620" y="516623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516623"/>
                </a:lnTo>
                <a:lnTo>
                  <a:pt x="7620" y="516623"/>
                </a:lnTo>
                <a:close/>
              </a:path>
              <a:path w="1270000" h="524510">
                <a:moveTo>
                  <a:pt x="1264920" y="516623"/>
                </a:moveTo>
                <a:lnTo>
                  <a:pt x="3048" y="516623"/>
                </a:lnTo>
                <a:lnTo>
                  <a:pt x="7620" y="521208"/>
                </a:lnTo>
                <a:lnTo>
                  <a:pt x="7620" y="524243"/>
                </a:lnTo>
                <a:lnTo>
                  <a:pt x="1261884" y="524243"/>
                </a:lnTo>
                <a:lnTo>
                  <a:pt x="1261884" y="521208"/>
                </a:lnTo>
                <a:lnTo>
                  <a:pt x="1264920" y="516623"/>
                </a:lnTo>
                <a:close/>
              </a:path>
              <a:path w="1270000" h="524510">
                <a:moveTo>
                  <a:pt x="7620" y="524243"/>
                </a:moveTo>
                <a:lnTo>
                  <a:pt x="7620" y="521208"/>
                </a:lnTo>
                <a:lnTo>
                  <a:pt x="3048" y="516623"/>
                </a:lnTo>
                <a:lnTo>
                  <a:pt x="3048" y="524243"/>
                </a:lnTo>
                <a:lnTo>
                  <a:pt x="7620" y="524243"/>
                </a:lnTo>
                <a:close/>
              </a:path>
              <a:path w="1270000" h="524510">
                <a:moveTo>
                  <a:pt x="1264920" y="7620"/>
                </a:moveTo>
                <a:lnTo>
                  <a:pt x="1261884" y="4572"/>
                </a:lnTo>
                <a:lnTo>
                  <a:pt x="1261884" y="7620"/>
                </a:lnTo>
                <a:lnTo>
                  <a:pt x="1264920" y="7620"/>
                </a:lnTo>
                <a:close/>
              </a:path>
              <a:path w="1270000" h="524510">
                <a:moveTo>
                  <a:pt x="1264920" y="516623"/>
                </a:moveTo>
                <a:lnTo>
                  <a:pt x="1264920" y="7620"/>
                </a:lnTo>
                <a:lnTo>
                  <a:pt x="1261884" y="7620"/>
                </a:lnTo>
                <a:lnTo>
                  <a:pt x="1261884" y="516623"/>
                </a:lnTo>
                <a:lnTo>
                  <a:pt x="1264920" y="516623"/>
                </a:lnTo>
                <a:close/>
              </a:path>
              <a:path w="1270000" h="524510">
                <a:moveTo>
                  <a:pt x="1264920" y="524243"/>
                </a:moveTo>
                <a:lnTo>
                  <a:pt x="1264920" y="516623"/>
                </a:lnTo>
                <a:lnTo>
                  <a:pt x="1261884" y="521208"/>
                </a:lnTo>
                <a:lnTo>
                  <a:pt x="1261884" y="524243"/>
                </a:lnTo>
                <a:lnTo>
                  <a:pt x="1264920" y="524243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75087" y="4571974"/>
            <a:ext cx="880872" cy="4145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58564" y="4768583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49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43539" y="4768583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49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60366" y="4563609"/>
            <a:ext cx="910327" cy="4312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75087" y="4571974"/>
            <a:ext cx="283845" cy="207645"/>
          </a:xfrm>
          <a:custGeom>
            <a:avLst/>
            <a:gdLst/>
            <a:ahLst/>
            <a:cxnLst/>
            <a:rect l="l" t="t" r="r" b="b"/>
            <a:pathLst>
              <a:path w="283845" h="207645">
                <a:moveTo>
                  <a:pt x="0" y="0"/>
                </a:moveTo>
                <a:lnTo>
                  <a:pt x="0" y="207267"/>
                </a:lnTo>
                <a:lnTo>
                  <a:pt x="283467" y="207267"/>
                </a:lnTo>
                <a:lnTo>
                  <a:pt x="283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58564" y="4571974"/>
            <a:ext cx="285115" cy="207645"/>
          </a:xfrm>
          <a:custGeom>
            <a:avLst/>
            <a:gdLst/>
            <a:ahLst/>
            <a:cxnLst/>
            <a:rect l="l" t="t" r="r" b="b"/>
            <a:pathLst>
              <a:path w="285114" h="207645">
                <a:moveTo>
                  <a:pt x="0" y="0"/>
                </a:moveTo>
                <a:lnTo>
                  <a:pt x="0" y="207267"/>
                </a:lnTo>
                <a:lnTo>
                  <a:pt x="284985" y="207267"/>
                </a:lnTo>
                <a:lnTo>
                  <a:pt x="284985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43539" y="4571974"/>
            <a:ext cx="312420" cy="207645"/>
          </a:xfrm>
          <a:custGeom>
            <a:avLst/>
            <a:gdLst/>
            <a:ahLst/>
            <a:cxnLst/>
            <a:rect l="l" t="t" r="r" b="b"/>
            <a:pathLst>
              <a:path w="312420" h="207645">
                <a:moveTo>
                  <a:pt x="0" y="0"/>
                </a:moveTo>
                <a:lnTo>
                  <a:pt x="0" y="207267"/>
                </a:lnTo>
                <a:lnTo>
                  <a:pt x="312420" y="207267"/>
                </a:lnTo>
                <a:lnTo>
                  <a:pt x="3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75087" y="4779251"/>
            <a:ext cx="880872" cy="207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58564" y="4768583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49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43539" y="4768583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491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70515" y="4779251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28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75087" y="4567415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3659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55959" y="4567415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3659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0515" y="4571974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28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70515" y="4986515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28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12644" y="5170919"/>
            <a:ext cx="1560830" cy="524510"/>
          </a:xfrm>
          <a:custGeom>
            <a:avLst/>
            <a:gdLst/>
            <a:ahLst/>
            <a:cxnLst/>
            <a:rect l="l" t="t" r="r" b="b"/>
            <a:pathLst>
              <a:path w="1560829" h="524510">
                <a:moveTo>
                  <a:pt x="1560563" y="522732"/>
                </a:moveTo>
                <a:lnTo>
                  <a:pt x="1560563" y="1524"/>
                </a:lnTo>
                <a:lnTo>
                  <a:pt x="1559039" y="0"/>
                </a:lnTo>
                <a:lnTo>
                  <a:pt x="1511" y="0"/>
                </a:lnTo>
                <a:lnTo>
                  <a:pt x="0" y="1524"/>
                </a:lnTo>
                <a:lnTo>
                  <a:pt x="0" y="522732"/>
                </a:lnTo>
                <a:lnTo>
                  <a:pt x="1511" y="524256"/>
                </a:lnTo>
                <a:lnTo>
                  <a:pt x="4559" y="524256"/>
                </a:lnTo>
                <a:lnTo>
                  <a:pt x="4559" y="7620"/>
                </a:lnTo>
                <a:lnTo>
                  <a:pt x="7620" y="3035"/>
                </a:lnTo>
                <a:lnTo>
                  <a:pt x="7620" y="7620"/>
                </a:lnTo>
                <a:lnTo>
                  <a:pt x="1552943" y="7620"/>
                </a:lnTo>
                <a:lnTo>
                  <a:pt x="1552943" y="3035"/>
                </a:lnTo>
                <a:lnTo>
                  <a:pt x="1557515" y="7620"/>
                </a:lnTo>
                <a:lnTo>
                  <a:pt x="1557515" y="524256"/>
                </a:lnTo>
                <a:lnTo>
                  <a:pt x="1559039" y="524256"/>
                </a:lnTo>
                <a:lnTo>
                  <a:pt x="1560563" y="522732"/>
                </a:lnTo>
                <a:close/>
              </a:path>
              <a:path w="1560829" h="524510">
                <a:moveTo>
                  <a:pt x="7620" y="7620"/>
                </a:moveTo>
                <a:lnTo>
                  <a:pt x="7620" y="3035"/>
                </a:lnTo>
                <a:lnTo>
                  <a:pt x="4559" y="7620"/>
                </a:lnTo>
                <a:lnTo>
                  <a:pt x="7620" y="7620"/>
                </a:lnTo>
                <a:close/>
              </a:path>
              <a:path w="1560829" h="524510">
                <a:moveTo>
                  <a:pt x="7620" y="516636"/>
                </a:moveTo>
                <a:lnTo>
                  <a:pt x="7620" y="7620"/>
                </a:lnTo>
                <a:lnTo>
                  <a:pt x="4559" y="7620"/>
                </a:lnTo>
                <a:lnTo>
                  <a:pt x="4559" y="516636"/>
                </a:lnTo>
                <a:lnTo>
                  <a:pt x="7620" y="516636"/>
                </a:lnTo>
                <a:close/>
              </a:path>
              <a:path w="1560829" h="524510">
                <a:moveTo>
                  <a:pt x="1557515" y="516636"/>
                </a:moveTo>
                <a:lnTo>
                  <a:pt x="4559" y="516636"/>
                </a:lnTo>
                <a:lnTo>
                  <a:pt x="7620" y="519684"/>
                </a:lnTo>
                <a:lnTo>
                  <a:pt x="7620" y="524256"/>
                </a:lnTo>
                <a:lnTo>
                  <a:pt x="1552943" y="524256"/>
                </a:lnTo>
                <a:lnTo>
                  <a:pt x="1552943" y="519684"/>
                </a:lnTo>
                <a:lnTo>
                  <a:pt x="1557515" y="516636"/>
                </a:lnTo>
                <a:close/>
              </a:path>
              <a:path w="1560829" h="524510">
                <a:moveTo>
                  <a:pt x="7620" y="524256"/>
                </a:moveTo>
                <a:lnTo>
                  <a:pt x="7620" y="519684"/>
                </a:lnTo>
                <a:lnTo>
                  <a:pt x="4559" y="516636"/>
                </a:lnTo>
                <a:lnTo>
                  <a:pt x="4559" y="524256"/>
                </a:lnTo>
                <a:lnTo>
                  <a:pt x="7620" y="524256"/>
                </a:lnTo>
                <a:close/>
              </a:path>
              <a:path w="1560829" h="524510">
                <a:moveTo>
                  <a:pt x="1557515" y="7620"/>
                </a:moveTo>
                <a:lnTo>
                  <a:pt x="1552943" y="3035"/>
                </a:lnTo>
                <a:lnTo>
                  <a:pt x="1552943" y="7620"/>
                </a:lnTo>
                <a:lnTo>
                  <a:pt x="1557515" y="7620"/>
                </a:lnTo>
                <a:close/>
              </a:path>
              <a:path w="1560829" h="524510">
                <a:moveTo>
                  <a:pt x="1557515" y="516636"/>
                </a:moveTo>
                <a:lnTo>
                  <a:pt x="1557515" y="7620"/>
                </a:lnTo>
                <a:lnTo>
                  <a:pt x="1552943" y="7620"/>
                </a:lnTo>
                <a:lnTo>
                  <a:pt x="1552943" y="516636"/>
                </a:lnTo>
                <a:lnTo>
                  <a:pt x="1557515" y="516636"/>
                </a:lnTo>
                <a:close/>
              </a:path>
              <a:path w="1560829" h="524510">
                <a:moveTo>
                  <a:pt x="1557515" y="524256"/>
                </a:moveTo>
                <a:lnTo>
                  <a:pt x="1557515" y="516636"/>
                </a:lnTo>
                <a:lnTo>
                  <a:pt x="1552943" y="519684"/>
                </a:lnTo>
                <a:lnTo>
                  <a:pt x="1552943" y="524256"/>
                </a:lnTo>
                <a:lnTo>
                  <a:pt x="1557515" y="52425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53167" y="5714974"/>
            <a:ext cx="966216" cy="4145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64063" y="591309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76483" y="591309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38445" y="5706609"/>
            <a:ext cx="994147" cy="4312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53167" y="5714974"/>
            <a:ext cx="311150" cy="207645"/>
          </a:xfrm>
          <a:custGeom>
            <a:avLst/>
            <a:gdLst/>
            <a:ahLst/>
            <a:cxnLst/>
            <a:rect l="l" t="t" r="r" b="b"/>
            <a:pathLst>
              <a:path w="311150" h="207645">
                <a:moveTo>
                  <a:pt x="0" y="0"/>
                </a:moveTo>
                <a:lnTo>
                  <a:pt x="0" y="207267"/>
                </a:lnTo>
                <a:lnTo>
                  <a:pt x="310897" y="207267"/>
                </a:lnTo>
                <a:lnTo>
                  <a:pt x="31089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64063" y="5714974"/>
            <a:ext cx="312420" cy="207645"/>
          </a:xfrm>
          <a:custGeom>
            <a:avLst/>
            <a:gdLst/>
            <a:ahLst/>
            <a:cxnLst/>
            <a:rect l="l" t="t" r="r" b="b"/>
            <a:pathLst>
              <a:path w="312420" h="207645">
                <a:moveTo>
                  <a:pt x="0" y="0"/>
                </a:moveTo>
                <a:lnTo>
                  <a:pt x="0" y="207267"/>
                </a:lnTo>
                <a:lnTo>
                  <a:pt x="312420" y="207267"/>
                </a:lnTo>
                <a:lnTo>
                  <a:pt x="3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76483" y="5714974"/>
            <a:ext cx="342900" cy="207645"/>
          </a:xfrm>
          <a:custGeom>
            <a:avLst/>
            <a:gdLst/>
            <a:ahLst/>
            <a:cxnLst/>
            <a:rect l="l" t="t" r="r" b="b"/>
            <a:pathLst>
              <a:path w="342900" h="207645">
                <a:moveTo>
                  <a:pt x="0" y="0"/>
                </a:moveTo>
                <a:lnTo>
                  <a:pt x="0" y="207267"/>
                </a:lnTo>
                <a:lnTo>
                  <a:pt x="342900" y="207267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53167" y="5922251"/>
            <a:ext cx="966216" cy="2072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64063" y="591309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76483" y="5913094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48595" y="5922251"/>
            <a:ext cx="974090" cy="0"/>
          </a:xfrm>
          <a:custGeom>
            <a:avLst/>
            <a:gdLst/>
            <a:ahLst/>
            <a:cxnLst/>
            <a:rect l="l" t="t" r="r" b="b"/>
            <a:pathLst>
              <a:path w="974089">
                <a:moveTo>
                  <a:pt x="0" y="0"/>
                </a:moveTo>
                <a:lnTo>
                  <a:pt x="973848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53167" y="5710415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3659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19383" y="5710415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3659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48595" y="5714974"/>
            <a:ext cx="974090" cy="0"/>
          </a:xfrm>
          <a:custGeom>
            <a:avLst/>
            <a:gdLst/>
            <a:ahLst/>
            <a:cxnLst/>
            <a:rect l="l" t="t" r="r" b="b"/>
            <a:pathLst>
              <a:path w="974089">
                <a:moveTo>
                  <a:pt x="0" y="0"/>
                </a:moveTo>
                <a:lnTo>
                  <a:pt x="973848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48595" y="6129515"/>
            <a:ext cx="974090" cy="0"/>
          </a:xfrm>
          <a:custGeom>
            <a:avLst/>
            <a:gdLst/>
            <a:ahLst/>
            <a:cxnLst/>
            <a:rect l="l" t="t" r="r" b="b"/>
            <a:pathLst>
              <a:path w="974089">
                <a:moveTo>
                  <a:pt x="0" y="0"/>
                </a:moveTo>
                <a:lnTo>
                  <a:pt x="973848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037063" y="6171171"/>
            <a:ext cx="68135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latin typeface="Arial"/>
                <a:cs typeface="Arial"/>
              </a:rPr>
              <a:t>S</a:t>
            </a:r>
            <a:r>
              <a:rPr sz="800" spc="40" dirty="0">
                <a:latin typeface="Arial"/>
                <a:cs typeface="Arial"/>
              </a:rPr>
              <a:t>e</a:t>
            </a:r>
            <a:r>
              <a:rPr sz="800" spc="3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E</a:t>
            </a:r>
            <a:r>
              <a:rPr sz="800" spc="40" dirty="0">
                <a:latin typeface="Arial"/>
                <a:cs typeface="Arial"/>
              </a:rPr>
              <a:t>x</a:t>
            </a:r>
            <a:r>
              <a:rPr sz="800" spc="6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lu</a:t>
            </a:r>
            <a:r>
              <a:rPr sz="800" spc="15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i</a:t>
            </a:r>
            <a:r>
              <a:rPr sz="800" spc="3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28675" y="2204694"/>
            <a:ext cx="230886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80" dirty="0">
                <a:latin typeface="Arial"/>
                <a:cs typeface="Arial"/>
              </a:rPr>
              <a:t>E</a:t>
            </a:r>
            <a:r>
              <a:rPr sz="1900" spc="40" dirty="0">
                <a:latin typeface="Arial"/>
                <a:cs typeface="Arial"/>
              </a:rPr>
              <a:t>x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70" dirty="0">
                <a:latin typeface="Arial"/>
                <a:cs typeface="Arial"/>
              </a:rPr>
              <a:t>m</a:t>
            </a:r>
            <a:r>
              <a:rPr sz="1900" spc="80" dirty="0">
                <a:latin typeface="Arial"/>
                <a:cs typeface="Arial"/>
              </a:rPr>
              <a:t>p</a:t>
            </a:r>
            <a:r>
              <a:rPr sz="1900" spc="5" dirty="0">
                <a:latin typeface="Arial"/>
                <a:cs typeface="Arial"/>
              </a:rPr>
              <a:t>l</a:t>
            </a:r>
            <a:r>
              <a:rPr sz="1900" spc="30" dirty="0">
                <a:latin typeface="Arial"/>
                <a:cs typeface="Arial"/>
              </a:rPr>
              <a:t>es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C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15" dirty="0">
                <a:latin typeface="Arial"/>
                <a:cs typeface="Arial"/>
              </a:rPr>
              <a:t>n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spc="15" dirty="0">
                <a:latin typeface="Arial"/>
                <a:cs typeface="Arial"/>
              </a:rPr>
              <a:t>n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60" dirty="0">
                <a:latin typeface="Arial"/>
                <a:cs typeface="Arial"/>
              </a:rPr>
              <a:t>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85175" y="2204694"/>
            <a:ext cx="284416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5585" algn="l"/>
                <a:tab pos="2659380" algn="l"/>
              </a:tabLst>
            </a:pPr>
            <a:r>
              <a:rPr sz="1900" spc="-25" dirty="0">
                <a:latin typeface="Arial"/>
                <a:cs typeface="Arial"/>
              </a:rPr>
              <a:t>S	</a:t>
            </a:r>
            <a:r>
              <a:rPr sz="1900" spc="-35" dirty="0">
                <a:latin typeface="Arial"/>
                <a:cs typeface="Arial"/>
              </a:rPr>
              <a:t>T	</a:t>
            </a:r>
            <a:r>
              <a:rPr sz="1900" spc="-25" dirty="0">
                <a:latin typeface="Arial"/>
                <a:cs typeface="Arial"/>
              </a:rPr>
              <a:t>U</a:t>
            </a:r>
            <a:endParaRPr sz="19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549123" y="2900159"/>
            <a:ext cx="1637030" cy="966469"/>
          </a:xfrm>
          <a:custGeom>
            <a:avLst/>
            <a:gdLst/>
            <a:ahLst/>
            <a:cxnLst/>
            <a:rect l="l" t="t" r="r" b="b"/>
            <a:pathLst>
              <a:path w="1637029" h="966470">
                <a:moveTo>
                  <a:pt x="1636776" y="964692"/>
                </a:moveTo>
                <a:lnTo>
                  <a:pt x="1636776" y="1524"/>
                </a:lnTo>
                <a:lnTo>
                  <a:pt x="1635252" y="0"/>
                </a:lnTo>
                <a:lnTo>
                  <a:pt x="1524" y="0"/>
                </a:lnTo>
                <a:lnTo>
                  <a:pt x="0" y="1524"/>
                </a:lnTo>
                <a:lnTo>
                  <a:pt x="0" y="964692"/>
                </a:lnTo>
                <a:lnTo>
                  <a:pt x="1524" y="966216"/>
                </a:lnTo>
                <a:lnTo>
                  <a:pt x="3060" y="966216"/>
                </a:lnTo>
                <a:lnTo>
                  <a:pt x="3060" y="7620"/>
                </a:lnTo>
                <a:lnTo>
                  <a:pt x="7620" y="3035"/>
                </a:lnTo>
                <a:lnTo>
                  <a:pt x="7620" y="7620"/>
                </a:lnTo>
                <a:lnTo>
                  <a:pt x="1629156" y="7620"/>
                </a:lnTo>
                <a:lnTo>
                  <a:pt x="1629156" y="3035"/>
                </a:lnTo>
                <a:lnTo>
                  <a:pt x="1633740" y="7620"/>
                </a:lnTo>
                <a:lnTo>
                  <a:pt x="1633740" y="966216"/>
                </a:lnTo>
                <a:lnTo>
                  <a:pt x="1635252" y="966216"/>
                </a:lnTo>
                <a:lnTo>
                  <a:pt x="1636776" y="964692"/>
                </a:lnTo>
                <a:close/>
              </a:path>
              <a:path w="1637029" h="966470">
                <a:moveTo>
                  <a:pt x="7620" y="7620"/>
                </a:moveTo>
                <a:lnTo>
                  <a:pt x="7620" y="3035"/>
                </a:lnTo>
                <a:lnTo>
                  <a:pt x="3060" y="7620"/>
                </a:lnTo>
                <a:lnTo>
                  <a:pt x="7620" y="7620"/>
                </a:lnTo>
                <a:close/>
              </a:path>
              <a:path w="1637029" h="966470">
                <a:moveTo>
                  <a:pt x="7620" y="958596"/>
                </a:moveTo>
                <a:lnTo>
                  <a:pt x="7620" y="7620"/>
                </a:lnTo>
                <a:lnTo>
                  <a:pt x="3060" y="7620"/>
                </a:lnTo>
                <a:lnTo>
                  <a:pt x="3060" y="958596"/>
                </a:lnTo>
                <a:lnTo>
                  <a:pt x="7620" y="958596"/>
                </a:lnTo>
                <a:close/>
              </a:path>
              <a:path w="1637029" h="966470">
                <a:moveTo>
                  <a:pt x="1633740" y="958596"/>
                </a:moveTo>
                <a:lnTo>
                  <a:pt x="3060" y="958596"/>
                </a:lnTo>
                <a:lnTo>
                  <a:pt x="7620" y="963155"/>
                </a:lnTo>
                <a:lnTo>
                  <a:pt x="7620" y="966216"/>
                </a:lnTo>
                <a:lnTo>
                  <a:pt x="1629156" y="966216"/>
                </a:lnTo>
                <a:lnTo>
                  <a:pt x="1629156" y="963155"/>
                </a:lnTo>
                <a:lnTo>
                  <a:pt x="1633740" y="958596"/>
                </a:lnTo>
                <a:close/>
              </a:path>
              <a:path w="1637029" h="966470">
                <a:moveTo>
                  <a:pt x="7620" y="966216"/>
                </a:moveTo>
                <a:lnTo>
                  <a:pt x="7620" y="963155"/>
                </a:lnTo>
                <a:lnTo>
                  <a:pt x="3060" y="958596"/>
                </a:lnTo>
                <a:lnTo>
                  <a:pt x="3060" y="966216"/>
                </a:lnTo>
                <a:lnTo>
                  <a:pt x="7620" y="966216"/>
                </a:lnTo>
                <a:close/>
              </a:path>
              <a:path w="1637029" h="966470">
                <a:moveTo>
                  <a:pt x="1633740" y="7620"/>
                </a:moveTo>
                <a:lnTo>
                  <a:pt x="1629156" y="3035"/>
                </a:lnTo>
                <a:lnTo>
                  <a:pt x="1629156" y="7620"/>
                </a:lnTo>
                <a:lnTo>
                  <a:pt x="1633740" y="7620"/>
                </a:lnTo>
                <a:close/>
              </a:path>
              <a:path w="1637029" h="966470">
                <a:moveTo>
                  <a:pt x="1633740" y="958596"/>
                </a:moveTo>
                <a:lnTo>
                  <a:pt x="1633740" y="7620"/>
                </a:lnTo>
                <a:lnTo>
                  <a:pt x="1629156" y="7620"/>
                </a:lnTo>
                <a:lnTo>
                  <a:pt x="1629156" y="958596"/>
                </a:lnTo>
                <a:lnTo>
                  <a:pt x="1633740" y="958596"/>
                </a:lnTo>
                <a:close/>
              </a:path>
              <a:path w="1637029" h="966470">
                <a:moveTo>
                  <a:pt x="1633740" y="966216"/>
                </a:moveTo>
                <a:lnTo>
                  <a:pt x="1633740" y="958596"/>
                </a:lnTo>
                <a:lnTo>
                  <a:pt x="1629156" y="963155"/>
                </a:lnTo>
                <a:lnTo>
                  <a:pt x="1629156" y="966216"/>
                </a:lnTo>
                <a:lnTo>
                  <a:pt x="1633740" y="96621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76083" y="4000474"/>
            <a:ext cx="310883" cy="4160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61349" y="3993633"/>
            <a:ext cx="340338" cy="4297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76083" y="4000474"/>
            <a:ext cx="311150" cy="208915"/>
          </a:xfrm>
          <a:custGeom>
            <a:avLst/>
            <a:gdLst/>
            <a:ahLst/>
            <a:cxnLst/>
            <a:rect l="l" t="t" r="r" b="b"/>
            <a:pathLst>
              <a:path w="311150" h="208914">
                <a:moveTo>
                  <a:pt x="0" y="0"/>
                </a:moveTo>
                <a:lnTo>
                  <a:pt x="0" y="208790"/>
                </a:lnTo>
                <a:lnTo>
                  <a:pt x="310892" y="208790"/>
                </a:lnTo>
                <a:lnTo>
                  <a:pt x="310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76083" y="4209275"/>
            <a:ext cx="310883" cy="2072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71499" y="420927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76083" y="399743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6967" y="399743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35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71499" y="400047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71499" y="441653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01907" y="4849355"/>
            <a:ext cx="3659504" cy="966469"/>
          </a:xfrm>
          <a:custGeom>
            <a:avLst/>
            <a:gdLst/>
            <a:ahLst/>
            <a:cxnLst/>
            <a:rect l="l" t="t" r="r" b="b"/>
            <a:pathLst>
              <a:path w="3659504" h="966470">
                <a:moveTo>
                  <a:pt x="3659136" y="964679"/>
                </a:moveTo>
                <a:lnTo>
                  <a:pt x="3659136" y="1524"/>
                </a:lnTo>
                <a:lnTo>
                  <a:pt x="3657600" y="0"/>
                </a:lnTo>
                <a:lnTo>
                  <a:pt x="3048" y="0"/>
                </a:lnTo>
                <a:lnTo>
                  <a:pt x="0" y="1524"/>
                </a:lnTo>
                <a:lnTo>
                  <a:pt x="0" y="964679"/>
                </a:lnTo>
                <a:lnTo>
                  <a:pt x="3048" y="966216"/>
                </a:lnTo>
                <a:lnTo>
                  <a:pt x="4572" y="966216"/>
                </a:lnTo>
                <a:lnTo>
                  <a:pt x="4572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3651516" y="7620"/>
                </a:lnTo>
                <a:lnTo>
                  <a:pt x="3651516" y="3048"/>
                </a:lnTo>
                <a:lnTo>
                  <a:pt x="3656076" y="7620"/>
                </a:lnTo>
                <a:lnTo>
                  <a:pt x="3656076" y="966216"/>
                </a:lnTo>
                <a:lnTo>
                  <a:pt x="3657600" y="966216"/>
                </a:lnTo>
                <a:lnTo>
                  <a:pt x="3659136" y="964679"/>
                </a:lnTo>
                <a:close/>
              </a:path>
              <a:path w="3659504" h="966470">
                <a:moveTo>
                  <a:pt x="7620" y="7620"/>
                </a:moveTo>
                <a:lnTo>
                  <a:pt x="7620" y="3048"/>
                </a:lnTo>
                <a:lnTo>
                  <a:pt x="4572" y="7620"/>
                </a:lnTo>
                <a:lnTo>
                  <a:pt x="7620" y="7620"/>
                </a:lnTo>
                <a:close/>
              </a:path>
              <a:path w="3659504" h="966470">
                <a:moveTo>
                  <a:pt x="7620" y="958596"/>
                </a:moveTo>
                <a:lnTo>
                  <a:pt x="7620" y="7620"/>
                </a:lnTo>
                <a:lnTo>
                  <a:pt x="4572" y="7620"/>
                </a:lnTo>
                <a:lnTo>
                  <a:pt x="4572" y="958596"/>
                </a:lnTo>
                <a:lnTo>
                  <a:pt x="7620" y="958596"/>
                </a:lnTo>
                <a:close/>
              </a:path>
              <a:path w="3659504" h="966470">
                <a:moveTo>
                  <a:pt x="3656076" y="958596"/>
                </a:moveTo>
                <a:lnTo>
                  <a:pt x="4572" y="958596"/>
                </a:lnTo>
                <a:lnTo>
                  <a:pt x="7620" y="961644"/>
                </a:lnTo>
                <a:lnTo>
                  <a:pt x="7620" y="966216"/>
                </a:lnTo>
                <a:lnTo>
                  <a:pt x="3651516" y="966216"/>
                </a:lnTo>
                <a:lnTo>
                  <a:pt x="3651516" y="961644"/>
                </a:lnTo>
                <a:lnTo>
                  <a:pt x="3656076" y="958596"/>
                </a:lnTo>
                <a:close/>
              </a:path>
              <a:path w="3659504" h="966470">
                <a:moveTo>
                  <a:pt x="7620" y="966216"/>
                </a:moveTo>
                <a:lnTo>
                  <a:pt x="7620" y="961644"/>
                </a:lnTo>
                <a:lnTo>
                  <a:pt x="4572" y="958596"/>
                </a:lnTo>
                <a:lnTo>
                  <a:pt x="4572" y="966216"/>
                </a:lnTo>
                <a:lnTo>
                  <a:pt x="7620" y="966216"/>
                </a:lnTo>
                <a:close/>
              </a:path>
              <a:path w="3659504" h="966470">
                <a:moveTo>
                  <a:pt x="3656076" y="7620"/>
                </a:moveTo>
                <a:lnTo>
                  <a:pt x="3651516" y="3048"/>
                </a:lnTo>
                <a:lnTo>
                  <a:pt x="3651516" y="7620"/>
                </a:lnTo>
                <a:lnTo>
                  <a:pt x="3656076" y="7620"/>
                </a:lnTo>
                <a:close/>
              </a:path>
              <a:path w="3659504" h="966470">
                <a:moveTo>
                  <a:pt x="3656076" y="958596"/>
                </a:moveTo>
                <a:lnTo>
                  <a:pt x="3656076" y="7620"/>
                </a:lnTo>
                <a:lnTo>
                  <a:pt x="3651516" y="7620"/>
                </a:lnTo>
                <a:lnTo>
                  <a:pt x="3651516" y="958596"/>
                </a:lnTo>
                <a:lnTo>
                  <a:pt x="3656076" y="958596"/>
                </a:lnTo>
                <a:close/>
              </a:path>
              <a:path w="3659504" h="966470">
                <a:moveTo>
                  <a:pt x="3656076" y="966216"/>
                </a:moveTo>
                <a:lnTo>
                  <a:pt x="3656076" y="958596"/>
                </a:lnTo>
                <a:lnTo>
                  <a:pt x="3651516" y="961644"/>
                </a:lnTo>
                <a:lnTo>
                  <a:pt x="3651516" y="966216"/>
                </a:lnTo>
                <a:lnTo>
                  <a:pt x="3656076" y="966216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44907" y="5850623"/>
            <a:ext cx="623316" cy="4129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31710" y="5842245"/>
            <a:ext cx="651234" cy="4297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44907" y="5850623"/>
            <a:ext cx="623570" cy="207645"/>
          </a:xfrm>
          <a:custGeom>
            <a:avLst/>
            <a:gdLst/>
            <a:ahLst/>
            <a:cxnLst/>
            <a:rect l="l" t="t" r="r" b="b"/>
            <a:pathLst>
              <a:path w="623570" h="207645">
                <a:moveTo>
                  <a:pt x="0" y="0"/>
                </a:moveTo>
                <a:lnTo>
                  <a:pt x="0" y="207262"/>
                </a:lnTo>
                <a:lnTo>
                  <a:pt x="623317" y="207262"/>
                </a:lnTo>
                <a:lnTo>
                  <a:pt x="623317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44907" y="6057874"/>
            <a:ext cx="623316" cy="2057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41859" y="6057874"/>
            <a:ext cx="631190" cy="0"/>
          </a:xfrm>
          <a:custGeom>
            <a:avLst/>
            <a:gdLst/>
            <a:ahLst/>
            <a:cxnLst/>
            <a:rect l="l" t="t" r="r" b="b"/>
            <a:pathLst>
              <a:path w="63119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20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44907" y="5846051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4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68223" y="5846051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48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41859" y="5850623"/>
            <a:ext cx="631190" cy="0"/>
          </a:xfrm>
          <a:custGeom>
            <a:avLst/>
            <a:gdLst/>
            <a:ahLst/>
            <a:cxnLst/>
            <a:rect l="l" t="t" r="r" b="b"/>
            <a:pathLst>
              <a:path w="63119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41859" y="6263614"/>
            <a:ext cx="631190" cy="0"/>
          </a:xfrm>
          <a:custGeom>
            <a:avLst/>
            <a:gdLst/>
            <a:ahLst/>
            <a:cxnLst/>
            <a:rect l="l" t="t" r="r" b="b"/>
            <a:pathLst>
              <a:path w="63119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7611">
            <a:solidFill>
              <a:srgbClr val="A3A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5265407" y="4890249"/>
            <a:ext cx="3331845" cy="114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S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5" dirty="0">
                <a:latin typeface="Arial"/>
                <a:cs typeface="Arial"/>
              </a:rPr>
              <a:t>(</a:t>
            </a:r>
            <a:r>
              <a:rPr sz="950" spc="85" dirty="0">
                <a:latin typeface="Arial"/>
                <a:cs typeface="Arial"/>
              </a:rPr>
              <a:t>*</a:t>
            </a:r>
            <a:r>
              <a:rPr sz="950" spc="10" dirty="0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endParaRPr sz="950">
              <a:latin typeface="Arial"/>
              <a:cs typeface="Arial"/>
            </a:endParaRPr>
          </a:p>
          <a:p>
            <a:pPr marL="535305" marR="2088514" indent="-36830">
              <a:lnSpc>
                <a:spcPts val="1150"/>
              </a:lnSpc>
              <a:spcBef>
                <a:spcPts val="30"/>
              </a:spcBef>
            </a:pPr>
            <a:r>
              <a:rPr sz="950" spc="15" dirty="0">
                <a:latin typeface="Arial"/>
                <a:cs typeface="Arial"/>
              </a:rPr>
              <a:t>(</a:t>
            </a:r>
            <a:r>
              <a:rPr sz="950" spc="-5" dirty="0">
                <a:latin typeface="Arial"/>
                <a:cs typeface="Arial"/>
              </a:rPr>
              <a:t>S</a:t>
            </a:r>
            <a:r>
              <a:rPr sz="950" spc="10" dirty="0">
                <a:latin typeface="Arial"/>
                <a:cs typeface="Arial"/>
              </a:rPr>
              <a:t>el</a:t>
            </a:r>
            <a:r>
              <a:rPr sz="950" spc="35" dirty="0">
                <a:latin typeface="Arial"/>
                <a:cs typeface="Arial"/>
              </a:rPr>
              <a:t>ect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spc="45" dirty="0">
                <a:latin typeface="Arial"/>
                <a:cs typeface="Arial"/>
              </a:rPr>
              <a:t>1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F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-15" dirty="0">
                <a:latin typeface="Arial"/>
                <a:cs typeface="Arial"/>
              </a:rPr>
              <a:t> U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G</a:t>
            </a:r>
            <a:r>
              <a:rPr sz="950" spc="2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40" dirty="0">
                <a:latin typeface="Arial"/>
                <a:cs typeface="Arial"/>
              </a:rPr>
              <a:t>p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B</a:t>
            </a:r>
            <a:r>
              <a:rPr sz="950" spc="5" dirty="0">
                <a:latin typeface="Arial"/>
                <a:cs typeface="Arial"/>
              </a:rPr>
              <a:t>y u</a:t>
            </a:r>
            <a:r>
              <a:rPr sz="950" spc="45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  <a:p>
            <a:pPr marL="535305">
              <a:lnSpc>
                <a:spcPts val="1110"/>
              </a:lnSpc>
            </a:pPr>
            <a:r>
              <a:rPr sz="950" spc="-5" dirty="0">
                <a:latin typeface="Arial"/>
                <a:cs typeface="Arial"/>
              </a:rPr>
              <a:t>Ha</a:t>
            </a:r>
            <a:r>
              <a:rPr sz="950" spc="10" dirty="0">
                <a:latin typeface="Arial"/>
                <a:cs typeface="Arial"/>
              </a:rPr>
              <a:t>v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40" dirty="0">
                <a:latin typeface="Arial"/>
                <a:cs typeface="Arial"/>
              </a:rPr>
              <a:t>g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55" dirty="0">
                <a:latin typeface="Arial"/>
                <a:cs typeface="Arial"/>
              </a:rPr>
              <a:t>c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(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25" dirty="0">
                <a:latin typeface="Arial"/>
                <a:cs typeface="Arial"/>
              </a:rPr>
              <a:t>2)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&gt; </a:t>
            </a:r>
            <a:r>
              <a:rPr sz="950" spc="45" dirty="0">
                <a:latin typeface="Arial"/>
                <a:cs typeface="Arial"/>
              </a:rPr>
              <a:t>2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30" dirty="0">
                <a:latin typeface="Arial"/>
                <a:cs typeface="Arial"/>
              </a:rPr>
              <a:t>A</a:t>
            </a:r>
            <a:r>
              <a:rPr sz="950" spc="0" dirty="0">
                <a:latin typeface="Arial"/>
                <a:cs typeface="Arial"/>
              </a:rPr>
              <a:t>N</a:t>
            </a:r>
            <a:r>
              <a:rPr sz="950" spc="-20" dirty="0">
                <a:latin typeface="Arial"/>
                <a:cs typeface="Arial"/>
              </a:rPr>
              <a:t>D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s</a:t>
            </a:r>
            <a:r>
              <a:rPr sz="950" spc="5" dirty="0">
                <a:latin typeface="Arial"/>
                <a:cs typeface="Arial"/>
              </a:rPr>
              <a:t>u</a:t>
            </a:r>
            <a:r>
              <a:rPr sz="950" spc="45" dirty="0">
                <a:latin typeface="Arial"/>
                <a:cs typeface="Arial"/>
              </a:rPr>
              <a:t>m</a:t>
            </a:r>
            <a:r>
              <a:rPr sz="950" spc="15" dirty="0">
                <a:latin typeface="Arial"/>
                <a:cs typeface="Arial"/>
              </a:rPr>
              <a:t>(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25" dirty="0">
                <a:latin typeface="Arial"/>
                <a:cs typeface="Arial"/>
              </a:rPr>
              <a:t>3)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&gt; </a:t>
            </a:r>
            <a:r>
              <a:rPr sz="950" spc="50" dirty="0">
                <a:latin typeface="Arial"/>
                <a:cs typeface="Arial"/>
              </a:rPr>
              <a:t>4</a:t>
            </a:r>
            <a:r>
              <a:rPr sz="950" spc="10" dirty="0">
                <a:latin typeface="Arial"/>
                <a:cs typeface="Arial"/>
              </a:rPr>
              <a:t>)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s </a:t>
            </a:r>
            <a:r>
              <a:rPr sz="950" spc="-10" dirty="0">
                <a:latin typeface="Arial"/>
                <a:cs typeface="Arial"/>
              </a:rPr>
              <a:t>T</a:t>
            </a:r>
            <a:r>
              <a:rPr sz="950" spc="25" dirty="0">
                <a:latin typeface="Arial"/>
                <a:cs typeface="Arial"/>
              </a:rPr>
              <a:t>e</a:t>
            </a:r>
            <a:r>
              <a:rPr sz="950" spc="45" dirty="0">
                <a:latin typeface="Arial"/>
                <a:cs typeface="Arial"/>
              </a:rPr>
              <a:t>mp</a:t>
            </a:r>
            <a:r>
              <a:rPr sz="950" spc="15" dirty="0">
                <a:latin typeface="Arial"/>
                <a:cs typeface="Arial"/>
              </a:rPr>
              <a:t>;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Times New Roman"/>
              <a:cs typeface="Times New Roman"/>
            </a:endParaRPr>
          </a:p>
          <a:p>
            <a:pPr marR="709295" algn="ctr">
              <a:lnSpc>
                <a:spcPct val="100000"/>
              </a:lnSpc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405359" y="6096241"/>
            <a:ext cx="927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316967" y="6271755"/>
            <a:ext cx="701040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5" dirty="0">
                <a:latin typeface="Arial"/>
                <a:cs typeface="Arial"/>
              </a:rPr>
              <a:t>N</a:t>
            </a:r>
            <a:r>
              <a:rPr sz="800" spc="4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s</a:t>
            </a:r>
            <a:r>
              <a:rPr sz="800" spc="35" dirty="0">
                <a:latin typeface="Arial"/>
                <a:cs typeface="Arial"/>
              </a:rPr>
              <a:t>t</a:t>
            </a:r>
            <a:r>
              <a:rPr sz="800" spc="30" dirty="0">
                <a:latin typeface="Arial"/>
                <a:cs typeface="Arial"/>
              </a:rPr>
              <a:t>e</a:t>
            </a:r>
            <a:r>
              <a:rPr sz="800" spc="50" dirty="0">
                <a:latin typeface="Arial"/>
                <a:cs typeface="Arial"/>
              </a:rPr>
              <a:t>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Q</a:t>
            </a:r>
            <a:r>
              <a:rPr sz="800" spc="25" dirty="0">
                <a:latin typeface="Arial"/>
                <a:cs typeface="Arial"/>
              </a:rPr>
              <a:t>u</a:t>
            </a:r>
            <a:r>
              <a:rPr sz="800" spc="40" dirty="0">
                <a:latin typeface="Arial"/>
                <a:cs typeface="Arial"/>
              </a:rPr>
              <a:t>e</a:t>
            </a:r>
            <a:r>
              <a:rPr sz="800" spc="20" dirty="0">
                <a:latin typeface="Arial"/>
                <a:cs typeface="Arial"/>
              </a:rPr>
              <a:t>ry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47695" y="1989828"/>
          <a:ext cx="1019553" cy="710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657"/>
                <a:gridCol w="326132"/>
                <a:gridCol w="397764"/>
              </a:tblGrid>
              <a:tr h="29565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186932" y="1989828"/>
          <a:ext cx="1018032" cy="710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132"/>
                <a:gridCol w="327660"/>
                <a:gridCol w="396240"/>
              </a:tblGrid>
              <a:tr h="29565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680452" y="1989828"/>
          <a:ext cx="621792" cy="710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132"/>
                <a:gridCol w="327660"/>
              </a:tblGrid>
              <a:tr h="29565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572D4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572D41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103118" y="3478508"/>
          <a:ext cx="284982" cy="829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982"/>
              </a:tblGrid>
              <a:tr h="20727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20298">
                      <a:solidFill>
                        <a:srgbClr val="FFFFFF"/>
                      </a:solidFill>
                      <a:prstDash val="solid"/>
                    </a:lnB>
                    <a:solidFill>
                      <a:srgbClr val="A7A7B5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20298">
                      <a:solidFill>
                        <a:srgbClr val="FFFFFF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11">
                      <a:solidFill>
                        <a:srgbClr val="A3A3B1"/>
                      </a:solidFill>
                      <a:prstDash val="solid"/>
                    </a:lnL>
                    <a:lnR w="7611">
                      <a:solidFill>
                        <a:srgbClr val="A3A3B1"/>
                      </a:solidFill>
                      <a:prstDash val="solid"/>
                    </a:lnR>
                    <a:lnT w="7611">
                      <a:solidFill>
                        <a:srgbClr val="A3A3B1"/>
                      </a:solidFill>
                      <a:prstDash val="solid"/>
                    </a:lnT>
                    <a:lnB w="7611">
                      <a:solidFill>
                        <a:srgbClr val="A3A3B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4834120" y="1989828"/>
          <a:ext cx="941832" cy="1748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"/>
                <a:gridCol w="324612"/>
                <a:gridCol w="324612"/>
              </a:tblGrid>
              <a:tr h="29565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E64E24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E64E24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E64E24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  <a:tr h="20727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208788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  <a:tr h="20727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object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63557"/>
              </p:ext>
            </p:extLst>
          </p:nvPr>
        </p:nvGraphicFramePr>
        <p:xfrm>
          <a:off x="280917" y="3124200"/>
          <a:ext cx="9236956" cy="3302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6275"/>
                <a:gridCol w="2532900"/>
                <a:gridCol w="4447781"/>
              </a:tblGrid>
              <a:tr h="982980">
                <a:tc row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om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)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fr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om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;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(u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ue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tw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bl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">
                      <a:solidFill>
                        <a:srgbClr val="242746"/>
                      </a:solidFill>
                      <a:prstDash val="solid"/>
                    </a:lnR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4083685" algn="l"/>
                        </a:tabLst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om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)	</a:t>
                      </a:r>
                      <a:r>
                        <a:rPr sz="1425" spc="15" baseline="-5847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25" spc="-22" baseline="-5847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25" spc="22" baseline="-5847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25" spc="-22" baseline="-584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25" spc="7" baseline="-5847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1</a:t>
                      </a:r>
                    </a:p>
                    <a:p>
                      <a:pPr marL="17208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083685" algn="l"/>
                        </a:tabLst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Ex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	</a:t>
                      </a:r>
                      <a:r>
                        <a:rPr sz="1425" spc="22" baseline="-5847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25" spc="15" baseline="-584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25" spc="22" baseline="-584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25" spc="-22" baseline="-584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U</a:t>
                      </a:r>
                    </a:p>
                    <a:p>
                      <a:pPr marL="135255">
                        <a:lnSpc>
                          <a:spcPct val="100000"/>
                        </a:lnSpc>
                        <a:tabLst>
                          <a:tab pos="4083685" algn="l"/>
                        </a:tabLst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fr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om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;	</a:t>
                      </a:r>
                      <a:r>
                        <a:rPr sz="1425" spc="22" baseline="-5847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25" spc="15" baseline="-5847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25" spc="22" baseline="-5847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25" spc="-7" baseline="-5847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25" spc="-30" baseline="-584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25" spc="22" baseline="-5847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25" spc="30" baseline="-584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25" spc="7" baseline="-5847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25" baseline="-5847" dirty="0">
                          <a:latin typeface="Arial"/>
                          <a:cs typeface="Arial"/>
                        </a:rPr>
                        <a:t>1</a:t>
                      </a:r>
                    </a:p>
                    <a:p>
                      <a:pPr marL="40836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2)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D</a:t>
                      </a:r>
                    </a:p>
                    <a:p>
                      <a:pPr marL="104330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525645" algn="l"/>
                        </a:tabLst>
                      </a:pPr>
                      <a:r>
                        <a:rPr sz="1275" baseline="228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R1	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2)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D</a:t>
                      </a:r>
                    </a:p>
                    <a:p>
                      <a:pPr marL="104330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525645" algn="l"/>
                        </a:tabLst>
                      </a:pPr>
                      <a:r>
                        <a:rPr sz="1275" baseline="-6535" dirty="0">
                          <a:latin typeface="Arial"/>
                          <a:cs typeface="Arial"/>
                        </a:rPr>
                        <a:t>2	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3)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;</a:t>
                      </a:r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4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">
                      <a:solidFill>
                        <a:srgbClr val="242746"/>
                      </a:solidFill>
                      <a:prstDash val="solid"/>
                    </a:lnR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erenc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f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bl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sec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R w="7620">
                      <a:solidFill>
                        <a:srgbClr val="242746"/>
                      </a:solidFill>
                      <a:prstDash val="solid"/>
                    </a:lnR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2273300" marR="2016125">
                        <a:lnSpc>
                          <a:spcPct val="160000"/>
                        </a:lnSpc>
                        <a:spcBef>
                          <a:spcPts val="600"/>
                        </a:spcBef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5113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Gr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694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(o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4617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">
                      <a:solidFill>
                        <a:srgbClr val="242746"/>
                      </a:solidFill>
                      <a:prstDash val="solid"/>
                    </a:lnR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35255" marR="1937385">
                        <a:lnSpc>
                          <a:spcPct val="101099"/>
                        </a:lnSpc>
                        <a:spcBef>
                          <a:spcPts val="63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R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ere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2,4,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;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150558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790064" algn="l"/>
                          <a:tab pos="2073910" algn="l"/>
                        </a:tabLst>
                      </a:pP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R1	R2	</a:t>
                      </a:r>
                      <a:r>
                        <a:rPr sz="8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505585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1790064" algn="l"/>
                          <a:tab pos="2073910" algn="l"/>
                        </a:tabLst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	3	4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536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ncl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R w="7620">
                      <a:solidFill>
                        <a:srgbClr val="242746"/>
                      </a:solidFill>
                      <a:prstDash val="solid"/>
                    </a:lnR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6212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om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)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ect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elect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fr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om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;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898525" marR="1207135">
                        <a:lnSpc>
                          <a:spcPct val="160000"/>
                        </a:lnSpc>
                        <a:spcBef>
                          <a:spcPts val="325"/>
                        </a:spcBef>
                      </a:pP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R1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ersec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(u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ue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b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bl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">
                      <a:solidFill>
                        <a:srgbClr val="242746"/>
                      </a:solidFill>
                      <a:prstDash val="solid"/>
                    </a:lnR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R w="7620">
                      <a:solidFill>
                        <a:srgbClr val="242746"/>
                      </a:solidFill>
                      <a:prstDash val="solid"/>
                    </a:lnR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3459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">
                      <a:solidFill>
                        <a:srgbClr val="242746"/>
                      </a:solidFill>
                      <a:prstDash val="solid"/>
                    </a:lnR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R w="7620">
                      <a:solidFill>
                        <a:srgbClr val="242746"/>
                      </a:solidFill>
                      <a:prstDash val="solid"/>
                    </a:lnR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</a:tr>
              <a:tr h="10492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">
                      <a:solidFill>
                        <a:srgbClr val="242746"/>
                      </a:solidFill>
                      <a:prstDash val="solid"/>
                    </a:lnR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7320" marR="1925320">
                        <a:lnSpc>
                          <a:spcPct val="101099"/>
                        </a:lnSpc>
                        <a:spcBef>
                          <a:spcPts val="39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</a:t>
                      </a: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ere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N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1,2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383665">
                        <a:lnSpc>
                          <a:spcPct val="100000"/>
                        </a:lnSpc>
                        <a:tabLst>
                          <a:tab pos="1696085" algn="l"/>
                          <a:tab pos="2006600" algn="l"/>
                        </a:tabLst>
                      </a:pP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	</a:t>
                      </a: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	</a:t>
                      </a:r>
                      <a:r>
                        <a:rPr sz="8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50" dirty="0">
                        <a:latin typeface="Arial"/>
                        <a:cs typeface="Arial"/>
                      </a:endParaRPr>
                    </a:p>
                    <a:p>
                      <a:pPr marL="1383665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1696085" algn="l"/>
                          <a:tab pos="2006600" algn="l"/>
                        </a:tabLst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	4	5</a:t>
                      </a:r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R w="7620">
                      <a:solidFill>
                        <a:srgbClr val="242746"/>
                      </a:solidFill>
                      <a:prstDash val="solid"/>
                    </a:lnR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242746"/>
                      </a:solidFill>
                      <a:prstDash val="solid"/>
                    </a:lnL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94" y="1133836"/>
            <a:ext cx="9741535" cy="5481955"/>
          </a:xfrm>
          <a:custGeom>
            <a:avLst/>
            <a:gdLst/>
            <a:ahLst/>
            <a:cxnLst/>
            <a:rect l="l" t="t" r="r" b="b"/>
            <a:pathLst>
              <a:path w="9741535" h="5481955">
                <a:moveTo>
                  <a:pt x="0" y="0"/>
                </a:moveTo>
                <a:lnTo>
                  <a:pt x="0" y="5481828"/>
                </a:lnTo>
                <a:lnTo>
                  <a:pt x="9741408" y="5481828"/>
                </a:lnTo>
                <a:lnTo>
                  <a:pt x="9741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1069" y="5772124"/>
            <a:ext cx="470979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4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650" spc="40" dirty="0">
                <a:solidFill>
                  <a:srgbClr val="C03439"/>
                </a:solidFill>
                <a:latin typeface="Arial"/>
                <a:cs typeface="Arial"/>
              </a:rPr>
              <a:t>efe</a:t>
            </a:r>
            <a:r>
              <a:rPr sz="1650" spc="2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650" spc="4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650" spc="5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650" spc="80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650" spc="4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650" spc="15" dirty="0">
                <a:solidFill>
                  <a:srgbClr val="C03439"/>
                </a:solidFill>
                <a:latin typeface="Arial"/>
                <a:cs typeface="Arial"/>
              </a:rPr>
              <a:t>:</a:t>
            </a:r>
            <a:r>
              <a:rPr sz="1650" spc="2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650" u="heavy" spc="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h</a:t>
            </a:r>
            <a:r>
              <a:rPr sz="1650" u="heavy" spc="4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tt</a:t>
            </a:r>
            <a:r>
              <a:rPr sz="1650" u="heavy" spc="5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p</a:t>
            </a:r>
            <a:r>
              <a:rPr sz="1650" u="heavy" spc="1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:</a:t>
            </a:r>
            <a:r>
              <a:rPr sz="1650" u="heavy" spc="13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//</a:t>
            </a:r>
            <a:r>
              <a:rPr sz="1650" u="heavy" spc="4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e</a:t>
            </a:r>
            <a:r>
              <a:rPr sz="1650" u="heavy" spc="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n</a:t>
            </a:r>
            <a:r>
              <a:rPr sz="1650" u="heavy" spc="1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.</a:t>
            </a:r>
            <a:r>
              <a:rPr sz="1650" u="heavy" spc="10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w</a:t>
            </a:r>
            <a:r>
              <a:rPr sz="1650" u="heavy" spc="-2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i</a:t>
            </a:r>
            <a:r>
              <a:rPr sz="1650" u="heavy" spc="-1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k</a:t>
            </a:r>
            <a:r>
              <a:rPr sz="1650" u="heavy" spc="-2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i</a:t>
            </a:r>
            <a:r>
              <a:rPr sz="1650" u="heavy" spc="5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p</a:t>
            </a:r>
            <a:r>
              <a:rPr sz="1650" u="heavy" spc="4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e</a:t>
            </a:r>
            <a:r>
              <a:rPr sz="1650" u="heavy" spc="5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d</a:t>
            </a:r>
            <a:r>
              <a:rPr sz="1650" u="heavy" spc="-2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i</a:t>
            </a:r>
            <a:r>
              <a:rPr sz="1650" u="heavy" spc="-3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a</a:t>
            </a:r>
            <a:r>
              <a:rPr sz="1650" u="heavy" spc="1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.</a:t>
            </a:r>
            <a:r>
              <a:rPr sz="1650" u="heavy" spc="4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o</a:t>
            </a:r>
            <a:r>
              <a:rPr sz="1650" u="heavy" spc="2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r</a:t>
            </a:r>
            <a:r>
              <a:rPr sz="1650" u="heavy" spc="5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g</a:t>
            </a:r>
            <a:r>
              <a:rPr sz="1650" u="heavy" spc="13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/</a:t>
            </a:r>
            <a:r>
              <a:rPr sz="1650" u="heavy" spc="10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w</a:t>
            </a:r>
            <a:r>
              <a:rPr sz="1650" u="heavy" spc="-2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i</a:t>
            </a:r>
            <a:r>
              <a:rPr sz="1650" u="heavy" spc="-1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k</a:t>
            </a:r>
            <a:r>
              <a:rPr sz="1650" u="heavy" spc="-2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i</a:t>
            </a:r>
            <a:r>
              <a:rPr sz="1650" u="heavy" spc="13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/</a:t>
            </a:r>
            <a:r>
              <a:rPr sz="1650" u="heavy" spc="-3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B</a:t>
            </a:r>
            <a:r>
              <a:rPr sz="1650" u="heavy" spc="-2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i</a:t>
            </a:r>
            <a:r>
              <a:rPr sz="1650" u="heavy" spc="5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g</a:t>
            </a:r>
            <a:r>
              <a:rPr sz="1650" u="heavy" spc="8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_</a:t>
            </a:r>
            <a:r>
              <a:rPr sz="1650" u="heavy" spc="5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d</a:t>
            </a:r>
            <a:r>
              <a:rPr sz="1650" u="heavy" spc="-3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a</a:t>
            </a:r>
            <a:r>
              <a:rPr sz="1650" u="heavy" spc="40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t</a:t>
            </a:r>
            <a:r>
              <a:rPr sz="1650" u="heavy" spc="-35" dirty="0">
                <a:solidFill>
                  <a:srgbClr val="C03439"/>
                </a:solidFill>
                <a:latin typeface="Arial"/>
                <a:cs typeface="Arial"/>
                <a:hlinkClick r:id="rId3"/>
              </a:rPr>
              <a:t>a</a:t>
            </a:r>
            <a:r>
              <a:rPr sz="1650" spc="20" dirty="0">
                <a:solidFill>
                  <a:srgbClr val="262747"/>
                </a:solidFill>
                <a:latin typeface="Arial"/>
                <a:cs typeface="Arial"/>
                <a:hlinkClick r:id="rId3"/>
              </a:rPr>
              <a:t>)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0919" y="2543352"/>
            <a:ext cx="106045" cy="80645"/>
          </a:xfrm>
          <a:custGeom>
            <a:avLst/>
            <a:gdLst/>
            <a:ahLst/>
            <a:cxnLst/>
            <a:rect l="l" t="t" r="r" b="b"/>
            <a:pathLst>
              <a:path w="106045" h="80644">
                <a:moveTo>
                  <a:pt x="54862" y="0"/>
                </a:moveTo>
                <a:lnTo>
                  <a:pt x="21058" y="17716"/>
                </a:lnTo>
                <a:lnTo>
                  <a:pt x="0" y="80098"/>
                </a:lnTo>
                <a:lnTo>
                  <a:pt x="23044" y="80098"/>
                </a:lnTo>
                <a:lnTo>
                  <a:pt x="23044" y="50838"/>
                </a:lnTo>
                <a:lnTo>
                  <a:pt x="24464" y="45464"/>
                </a:lnTo>
                <a:lnTo>
                  <a:pt x="52303" y="13525"/>
                </a:lnTo>
                <a:lnTo>
                  <a:pt x="54862" y="0"/>
                </a:lnTo>
                <a:close/>
              </a:path>
              <a:path w="106045" h="80644">
                <a:moveTo>
                  <a:pt x="32915" y="50838"/>
                </a:moveTo>
                <a:lnTo>
                  <a:pt x="23044" y="50838"/>
                </a:lnTo>
                <a:lnTo>
                  <a:pt x="23044" y="80098"/>
                </a:lnTo>
                <a:lnTo>
                  <a:pt x="27067" y="80098"/>
                </a:lnTo>
                <a:lnTo>
                  <a:pt x="32915" y="50838"/>
                </a:lnTo>
                <a:close/>
              </a:path>
              <a:path w="106045" h="80644">
                <a:moveTo>
                  <a:pt x="105703" y="0"/>
                </a:moveTo>
                <a:lnTo>
                  <a:pt x="71898" y="17716"/>
                </a:lnTo>
                <a:lnTo>
                  <a:pt x="50839" y="80098"/>
                </a:lnTo>
                <a:lnTo>
                  <a:pt x="73883" y="80098"/>
                </a:lnTo>
                <a:lnTo>
                  <a:pt x="73883" y="50838"/>
                </a:lnTo>
                <a:lnTo>
                  <a:pt x="75304" y="45464"/>
                </a:lnTo>
                <a:lnTo>
                  <a:pt x="103143" y="13525"/>
                </a:lnTo>
                <a:lnTo>
                  <a:pt x="105703" y="0"/>
                </a:lnTo>
                <a:close/>
              </a:path>
              <a:path w="106045" h="80644">
                <a:moveTo>
                  <a:pt x="83755" y="50838"/>
                </a:moveTo>
                <a:lnTo>
                  <a:pt x="73883" y="50838"/>
                </a:lnTo>
                <a:lnTo>
                  <a:pt x="73883" y="80098"/>
                </a:lnTo>
                <a:lnTo>
                  <a:pt x="77906" y="80098"/>
                </a:lnTo>
                <a:lnTo>
                  <a:pt x="83755" y="50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839" y="2543352"/>
            <a:ext cx="217804" cy="263525"/>
          </a:xfrm>
          <a:custGeom>
            <a:avLst/>
            <a:gdLst/>
            <a:ahLst/>
            <a:cxnLst/>
            <a:rect l="l" t="t" r="r" b="b"/>
            <a:pathLst>
              <a:path w="217805" h="263525">
                <a:moveTo>
                  <a:pt x="217263" y="59982"/>
                </a:moveTo>
                <a:lnTo>
                  <a:pt x="217263" y="51943"/>
                </a:lnTo>
                <a:lnTo>
                  <a:pt x="217033" y="46702"/>
                </a:lnTo>
                <a:lnTo>
                  <a:pt x="195376" y="11675"/>
                </a:lnTo>
                <a:lnTo>
                  <a:pt x="155325" y="386"/>
                </a:lnTo>
                <a:lnTo>
                  <a:pt x="55958" y="0"/>
                </a:lnTo>
                <a:lnTo>
                  <a:pt x="0" y="263347"/>
                </a:lnTo>
                <a:lnTo>
                  <a:pt x="24140" y="263347"/>
                </a:lnTo>
                <a:lnTo>
                  <a:pt x="24140" y="245795"/>
                </a:lnTo>
                <a:lnTo>
                  <a:pt x="48279" y="133134"/>
                </a:lnTo>
                <a:lnTo>
                  <a:pt x="51935" y="133134"/>
                </a:lnTo>
                <a:lnTo>
                  <a:pt x="51935" y="116306"/>
                </a:lnTo>
                <a:lnTo>
                  <a:pt x="72786" y="16827"/>
                </a:lnTo>
                <a:lnTo>
                  <a:pt x="145206" y="16827"/>
                </a:lnTo>
                <a:lnTo>
                  <a:pt x="151325" y="16981"/>
                </a:lnTo>
                <a:lnTo>
                  <a:pt x="189787" y="32998"/>
                </a:lnTo>
                <a:lnTo>
                  <a:pt x="196413" y="54495"/>
                </a:lnTo>
                <a:lnTo>
                  <a:pt x="196413" y="102447"/>
                </a:lnTo>
                <a:lnTo>
                  <a:pt x="197332" y="101508"/>
                </a:lnTo>
                <a:lnTo>
                  <a:pt x="200619" y="97663"/>
                </a:lnTo>
                <a:lnTo>
                  <a:pt x="205859" y="91071"/>
                </a:lnTo>
                <a:lnTo>
                  <a:pt x="209946" y="83820"/>
                </a:lnTo>
                <a:lnTo>
                  <a:pt x="215800" y="67970"/>
                </a:lnTo>
                <a:lnTo>
                  <a:pt x="217263" y="59982"/>
                </a:lnTo>
                <a:close/>
              </a:path>
              <a:path w="217805" h="263525">
                <a:moveTo>
                  <a:pt x="179952" y="232326"/>
                </a:moveTo>
                <a:lnTo>
                  <a:pt x="179952" y="176657"/>
                </a:lnTo>
                <a:lnTo>
                  <a:pt x="179755" y="181901"/>
                </a:lnTo>
                <a:lnTo>
                  <a:pt x="179162" y="187102"/>
                </a:lnTo>
                <a:lnTo>
                  <a:pt x="160020" y="224574"/>
                </a:lnTo>
                <a:lnTo>
                  <a:pt x="125375" y="242806"/>
                </a:lnTo>
                <a:lnTo>
                  <a:pt x="98389" y="245795"/>
                </a:lnTo>
                <a:lnTo>
                  <a:pt x="24140" y="245795"/>
                </a:lnTo>
                <a:lnTo>
                  <a:pt x="24140" y="263347"/>
                </a:lnTo>
                <a:lnTo>
                  <a:pt x="93632" y="263347"/>
                </a:lnTo>
                <a:lnTo>
                  <a:pt x="99468" y="263268"/>
                </a:lnTo>
                <a:lnTo>
                  <a:pt x="139703" y="256971"/>
                </a:lnTo>
                <a:lnTo>
                  <a:pt x="174068" y="238079"/>
                </a:lnTo>
                <a:lnTo>
                  <a:pt x="177392" y="235000"/>
                </a:lnTo>
                <a:lnTo>
                  <a:pt x="179952" y="232326"/>
                </a:lnTo>
                <a:close/>
              </a:path>
              <a:path w="217805" h="263525">
                <a:moveTo>
                  <a:pt x="196413" y="102447"/>
                </a:moveTo>
                <a:lnTo>
                  <a:pt x="196413" y="61569"/>
                </a:lnTo>
                <a:lnTo>
                  <a:pt x="195009" y="68707"/>
                </a:lnTo>
                <a:lnTo>
                  <a:pt x="189402" y="83083"/>
                </a:lnTo>
                <a:lnTo>
                  <a:pt x="157643" y="110642"/>
                </a:lnTo>
                <a:lnTo>
                  <a:pt x="126552" y="116306"/>
                </a:lnTo>
                <a:lnTo>
                  <a:pt x="51935" y="116306"/>
                </a:lnTo>
                <a:lnTo>
                  <a:pt x="51935" y="133134"/>
                </a:lnTo>
                <a:lnTo>
                  <a:pt x="123993" y="133134"/>
                </a:lnTo>
                <a:lnTo>
                  <a:pt x="129926" y="133278"/>
                </a:lnTo>
                <a:lnTo>
                  <a:pt x="156546" y="139199"/>
                </a:lnTo>
                <a:lnTo>
                  <a:pt x="156546" y="125450"/>
                </a:lnTo>
                <a:lnTo>
                  <a:pt x="193768" y="105148"/>
                </a:lnTo>
                <a:lnTo>
                  <a:pt x="196413" y="102447"/>
                </a:lnTo>
                <a:close/>
              </a:path>
              <a:path w="217805" h="263525">
                <a:moveTo>
                  <a:pt x="201532" y="176288"/>
                </a:moveTo>
                <a:lnTo>
                  <a:pt x="185385" y="138490"/>
                </a:lnTo>
                <a:lnTo>
                  <a:pt x="156546" y="125450"/>
                </a:lnTo>
                <a:lnTo>
                  <a:pt x="156546" y="139199"/>
                </a:lnTo>
                <a:lnTo>
                  <a:pt x="158699" y="140215"/>
                </a:lnTo>
                <a:lnTo>
                  <a:pt x="162357" y="142384"/>
                </a:lnTo>
                <a:lnTo>
                  <a:pt x="179952" y="176657"/>
                </a:lnTo>
                <a:lnTo>
                  <a:pt x="179952" y="232326"/>
                </a:lnTo>
                <a:lnTo>
                  <a:pt x="180903" y="231333"/>
                </a:lnTo>
                <a:lnTo>
                  <a:pt x="199012" y="196531"/>
                </a:lnTo>
                <a:lnTo>
                  <a:pt x="201375" y="181306"/>
                </a:lnTo>
                <a:lnTo>
                  <a:pt x="201532" y="176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326" y="2543352"/>
            <a:ext cx="78105" cy="263525"/>
          </a:xfrm>
          <a:custGeom>
            <a:avLst/>
            <a:gdLst/>
            <a:ahLst/>
            <a:cxnLst/>
            <a:rect l="l" t="t" r="r" b="b"/>
            <a:pathLst>
              <a:path w="78105" h="263525">
                <a:moveTo>
                  <a:pt x="77906" y="0"/>
                </a:moveTo>
                <a:lnTo>
                  <a:pt x="54128" y="0"/>
                </a:lnTo>
                <a:lnTo>
                  <a:pt x="48280" y="27063"/>
                </a:lnTo>
                <a:lnTo>
                  <a:pt x="71685" y="27063"/>
                </a:lnTo>
                <a:lnTo>
                  <a:pt x="77906" y="0"/>
                </a:lnTo>
                <a:close/>
              </a:path>
              <a:path w="78105" h="263525">
                <a:moveTo>
                  <a:pt x="59983" y="73152"/>
                </a:moveTo>
                <a:lnTo>
                  <a:pt x="40233" y="73152"/>
                </a:lnTo>
                <a:lnTo>
                  <a:pt x="0" y="263347"/>
                </a:lnTo>
                <a:lnTo>
                  <a:pt x="19749" y="263347"/>
                </a:lnTo>
                <a:lnTo>
                  <a:pt x="59983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9672" y="2611018"/>
            <a:ext cx="201930" cy="267335"/>
          </a:xfrm>
          <a:custGeom>
            <a:avLst/>
            <a:gdLst/>
            <a:ahLst/>
            <a:cxnLst/>
            <a:rect l="l" t="t" r="r" b="b"/>
            <a:pathLst>
              <a:path w="201930" h="267335">
                <a:moveTo>
                  <a:pt x="151130" y="222922"/>
                </a:moveTo>
                <a:lnTo>
                  <a:pt x="151130" y="152882"/>
                </a:lnTo>
                <a:lnTo>
                  <a:pt x="142240" y="194221"/>
                </a:lnTo>
                <a:lnTo>
                  <a:pt x="140970" y="199307"/>
                </a:lnTo>
                <a:lnTo>
                  <a:pt x="139700" y="204182"/>
                </a:lnTo>
                <a:lnTo>
                  <a:pt x="137160" y="208844"/>
                </a:lnTo>
                <a:lnTo>
                  <a:pt x="135890" y="213294"/>
                </a:lnTo>
                <a:lnTo>
                  <a:pt x="133350" y="217531"/>
                </a:lnTo>
                <a:lnTo>
                  <a:pt x="130810" y="221558"/>
                </a:lnTo>
                <a:lnTo>
                  <a:pt x="127000" y="225372"/>
                </a:lnTo>
                <a:lnTo>
                  <a:pt x="124460" y="228975"/>
                </a:lnTo>
                <a:lnTo>
                  <a:pt x="104140" y="243377"/>
                </a:lnTo>
                <a:lnTo>
                  <a:pt x="100330" y="245373"/>
                </a:lnTo>
                <a:lnTo>
                  <a:pt x="68580" y="250901"/>
                </a:lnTo>
                <a:lnTo>
                  <a:pt x="63500" y="250758"/>
                </a:lnTo>
                <a:lnTo>
                  <a:pt x="33020" y="241769"/>
                </a:lnTo>
                <a:lnTo>
                  <a:pt x="29210" y="238944"/>
                </a:lnTo>
                <a:lnTo>
                  <a:pt x="26670" y="235702"/>
                </a:lnTo>
                <a:lnTo>
                  <a:pt x="24130" y="232044"/>
                </a:lnTo>
                <a:lnTo>
                  <a:pt x="21590" y="227969"/>
                </a:lnTo>
                <a:lnTo>
                  <a:pt x="20320" y="223475"/>
                </a:lnTo>
                <a:lnTo>
                  <a:pt x="20320" y="218564"/>
                </a:lnTo>
                <a:lnTo>
                  <a:pt x="19050" y="213233"/>
                </a:lnTo>
                <a:lnTo>
                  <a:pt x="0" y="213233"/>
                </a:lnTo>
                <a:lnTo>
                  <a:pt x="0" y="223909"/>
                </a:lnTo>
                <a:lnTo>
                  <a:pt x="17780" y="252742"/>
                </a:lnTo>
                <a:lnTo>
                  <a:pt x="20320" y="255216"/>
                </a:lnTo>
                <a:lnTo>
                  <a:pt x="41910" y="264055"/>
                </a:lnTo>
                <a:lnTo>
                  <a:pt x="45720" y="265116"/>
                </a:lnTo>
                <a:lnTo>
                  <a:pt x="52070" y="265942"/>
                </a:lnTo>
                <a:lnTo>
                  <a:pt x="57150" y="266532"/>
                </a:lnTo>
                <a:lnTo>
                  <a:pt x="62230" y="266886"/>
                </a:lnTo>
                <a:lnTo>
                  <a:pt x="68580" y="267004"/>
                </a:lnTo>
                <a:lnTo>
                  <a:pt x="73660" y="266899"/>
                </a:lnTo>
                <a:lnTo>
                  <a:pt x="113030" y="257992"/>
                </a:lnTo>
                <a:lnTo>
                  <a:pt x="121920" y="253178"/>
                </a:lnTo>
                <a:lnTo>
                  <a:pt x="127000" y="250422"/>
                </a:lnTo>
                <a:lnTo>
                  <a:pt x="130810" y="247434"/>
                </a:lnTo>
                <a:lnTo>
                  <a:pt x="134620" y="244226"/>
                </a:lnTo>
                <a:lnTo>
                  <a:pt x="138430" y="240813"/>
                </a:lnTo>
                <a:lnTo>
                  <a:pt x="140970" y="237196"/>
                </a:lnTo>
                <a:lnTo>
                  <a:pt x="144780" y="233374"/>
                </a:lnTo>
                <a:lnTo>
                  <a:pt x="147320" y="229349"/>
                </a:lnTo>
                <a:lnTo>
                  <a:pt x="149860" y="225120"/>
                </a:lnTo>
                <a:lnTo>
                  <a:pt x="151130" y="222922"/>
                </a:lnTo>
                <a:close/>
              </a:path>
              <a:path w="201930" h="267335">
                <a:moveTo>
                  <a:pt x="13970" y="129679"/>
                </a:moveTo>
                <a:lnTo>
                  <a:pt x="13970" y="105041"/>
                </a:lnTo>
                <a:lnTo>
                  <a:pt x="12700" y="109737"/>
                </a:lnTo>
                <a:lnTo>
                  <a:pt x="12700" y="124377"/>
                </a:lnTo>
                <a:lnTo>
                  <a:pt x="13970" y="129679"/>
                </a:lnTo>
                <a:close/>
              </a:path>
              <a:path w="201930" h="267335">
                <a:moveTo>
                  <a:pt x="201930" y="5486"/>
                </a:moveTo>
                <a:lnTo>
                  <a:pt x="185420" y="5486"/>
                </a:lnTo>
                <a:lnTo>
                  <a:pt x="175260" y="40601"/>
                </a:lnTo>
                <a:lnTo>
                  <a:pt x="172720" y="35707"/>
                </a:lnTo>
                <a:lnTo>
                  <a:pt x="171450" y="31059"/>
                </a:lnTo>
                <a:lnTo>
                  <a:pt x="168910" y="26658"/>
                </a:lnTo>
                <a:lnTo>
                  <a:pt x="165100" y="22504"/>
                </a:lnTo>
                <a:lnTo>
                  <a:pt x="162560" y="18596"/>
                </a:lnTo>
                <a:lnTo>
                  <a:pt x="158750" y="14934"/>
                </a:lnTo>
                <a:lnTo>
                  <a:pt x="153670" y="11518"/>
                </a:lnTo>
                <a:lnTo>
                  <a:pt x="149860" y="8817"/>
                </a:lnTo>
                <a:lnTo>
                  <a:pt x="115570" y="0"/>
                </a:lnTo>
                <a:lnTo>
                  <a:pt x="109220" y="118"/>
                </a:lnTo>
                <a:lnTo>
                  <a:pt x="86360" y="4279"/>
                </a:lnTo>
                <a:lnTo>
                  <a:pt x="81280" y="5824"/>
                </a:lnTo>
                <a:lnTo>
                  <a:pt x="77470" y="7607"/>
                </a:lnTo>
                <a:lnTo>
                  <a:pt x="73660" y="9628"/>
                </a:lnTo>
                <a:lnTo>
                  <a:pt x="69850" y="11887"/>
                </a:lnTo>
                <a:lnTo>
                  <a:pt x="64770" y="14603"/>
                </a:lnTo>
                <a:lnTo>
                  <a:pt x="46990" y="30416"/>
                </a:lnTo>
                <a:lnTo>
                  <a:pt x="43180" y="34025"/>
                </a:lnTo>
                <a:lnTo>
                  <a:pt x="40640" y="37785"/>
                </a:lnTo>
                <a:lnTo>
                  <a:pt x="36830" y="41694"/>
                </a:lnTo>
                <a:lnTo>
                  <a:pt x="34290" y="46218"/>
                </a:lnTo>
                <a:lnTo>
                  <a:pt x="31750" y="50828"/>
                </a:lnTo>
                <a:lnTo>
                  <a:pt x="29210" y="55523"/>
                </a:lnTo>
                <a:lnTo>
                  <a:pt x="24130" y="65170"/>
                </a:lnTo>
                <a:lnTo>
                  <a:pt x="22860" y="70120"/>
                </a:lnTo>
                <a:lnTo>
                  <a:pt x="20320" y="75156"/>
                </a:lnTo>
                <a:lnTo>
                  <a:pt x="13970" y="100260"/>
                </a:lnTo>
                <a:lnTo>
                  <a:pt x="13970" y="134778"/>
                </a:lnTo>
                <a:lnTo>
                  <a:pt x="33020" y="170992"/>
                </a:lnTo>
                <a:lnTo>
                  <a:pt x="33020" y="114788"/>
                </a:lnTo>
                <a:lnTo>
                  <a:pt x="34290" y="110245"/>
                </a:lnTo>
                <a:lnTo>
                  <a:pt x="34290" y="100843"/>
                </a:lnTo>
                <a:lnTo>
                  <a:pt x="40640" y="75918"/>
                </a:lnTo>
                <a:lnTo>
                  <a:pt x="43180" y="71058"/>
                </a:lnTo>
                <a:lnTo>
                  <a:pt x="44450" y="66302"/>
                </a:lnTo>
                <a:lnTo>
                  <a:pt x="46990" y="61651"/>
                </a:lnTo>
                <a:lnTo>
                  <a:pt x="49530" y="57106"/>
                </a:lnTo>
                <a:lnTo>
                  <a:pt x="52070" y="52666"/>
                </a:lnTo>
                <a:lnTo>
                  <a:pt x="55880" y="48380"/>
                </a:lnTo>
                <a:lnTo>
                  <a:pt x="58420" y="44304"/>
                </a:lnTo>
                <a:lnTo>
                  <a:pt x="78740" y="27063"/>
                </a:lnTo>
                <a:lnTo>
                  <a:pt x="82550" y="24665"/>
                </a:lnTo>
                <a:lnTo>
                  <a:pt x="86360" y="22587"/>
                </a:lnTo>
                <a:lnTo>
                  <a:pt x="91440" y="20827"/>
                </a:lnTo>
                <a:lnTo>
                  <a:pt x="96520" y="19388"/>
                </a:lnTo>
                <a:lnTo>
                  <a:pt x="100330" y="18268"/>
                </a:lnTo>
                <a:lnTo>
                  <a:pt x="105410" y="17467"/>
                </a:lnTo>
                <a:lnTo>
                  <a:pt x="111760" y="16987"/>
                </a:lnTo>
                <a:lnTo>
                  <a:pt x="116840" y="16827"/>
                </a:lnTo>
                <a:lnTo>
                  <a:pt x="121920" y="17030"/>
                </a:lnTo>
                <a:lnTo>
                  <a:pt x="158750" y="36275"/>
                </a:lnTo>
                <a:lnTo>
                  <a:pt x="162560" y="44133"/>
                </a:lnTo>
                <a:lnTo>
                  <a:pt x="165100" y="48583"/>
                </a:lnTo>
                <a:lnTo>
                  <a:pt x="165100" y="53381"/>
                </a:lnTo>
                <a:lnTo>
                  <a:pt x="166370" y="58527"/>
                </a:lnTo>
                <a:lnTo>
                  <a:pt x="167640" y="64021"/>
                </a:lnTo>
                <a:lnTo>
                  <a:pt x="167640" y="166885"/>
                </a:lnTo>
                <a:lnTo>
                  <a:pt x="201930" y="5486"/>
                </a:lnTo>
                <a:close/>
              </a:path>
              <a:path w="201930" h="267335">
                <a:moveTo>
                  <a:pt x="167640" y="166885"/>
                </a:moveTo>
                <a:lnTo>
                  <a:pt x="167640" y="74794"/>
                </a:lnTo>
                <a:lnTo>
                  <a:pt x="166370" y="79771"/>
                </a:lnTo>
                <a:lnTo>
                  <a:pt x="166370" y="84794"/>
                </a:lnTo>
                <a:lnTo>
                  <a:pt x="165100" y="89861"/>
                </a:lnTo>
                <a:lnTo>
                  <a:pt x="165100" y="94973"/>
                </a:lnTo>
                <a:lnTo>
                  <a:pt x="161290" y="110488"/>
                </a:lnTo>
                <a:lnTo>
                  <a:pt x="158750" y="115501"/>
                </a:lnTo>
                <a:lnTo>
                  <a:pt x="157480" y="120372"/>
                </a:lnTo>
                <a:lnTo>
                  <a:pt x="143510" y="142564"/>
                </a:lnTo>
                <a:lnTo>
                  <a:pt x="140970" y="146471"/>
                </a:lnTo>
                <a:lnTo>
                  <a:pt x="120650" y="162763"/>
                </a:lnTo>
                <a:lnTo>
                  <a:pt x="116840" y="164991"/>
                </a:lnTo>
                <a:lnTo>
                  <a:pt x="113030" y="166923"/>
                </a:lnTo>
                <a:lnTo>
                  <a:pt x="107950" y="168557"/>
                </a:lnTo>
                <a:lnTo>
                  <a:pt x="104140" y="169895"/>
                </a:lnTo>
                <a:lnTo>
                  <a:pt x="99060" y="170936"/>
                </a:lnTo>
                <a:lnTo>
                  <a:pt x="93980" y="171680"/>
                </a:lnTo>
                <a:lnTo>
                  <a:pt x="88900" y="172126"/>
                </a:lnTo>
                <a:lnTo>
                  <a:pt x="83820" y="172275"/>
                </a:lnTo>
                <a:lnTo>
                  <a:pt x="78740" y="172067"/>
                </a:lnTo>
                <a:lnTo>
                  <a:pt x="72390" y="171441"/>
                </a:lnTo>
                <a:lnTo>
                  <a:pt x="67310" y="170398"/>
                </a:lnTo>
                <a:lnTo>
                  <a:pt x="63500" y="168938"/>
                </a:lnTo>
                <a:lnTo>
                  <a:pt x="58420" y="167060"/>
                </a:lnTo>
                <a:lnTo>
                  <a:pt x="38100" y="144489"/>
                </a:lnTo>
                <a:lnTo>
                  <a:pt x="35560" y="140078"/>
                </a:lnTo>
                <a:lnTo>
                  <a:pt x="34290" y="135347"/>
                </a:lnTo>
                <a:lnTo>
                  <a:pt x="34290" y="130295"/>
                </a:lnTo>
                <a:lnTo>
                  <a:pt x="33020" y="124921"/>
                </a:lnTo>
                <a:lnTo>
                  <a:pt x="33020" y="170992"/>
                </a:lnTo>
                <a:lnTo>
                  <a:pt x="38100" y="176974"/>
                </a:lnTo>
                <a:lnTo>
                  <a:pt x="78740" y="189090"/>
                </a:lnTo>
                <a:lnTo>
                  <a:pt x="83820" y="188968"/>
                </a:lnTo>
                <a:lnTo>
                  <a:pt x="88900" y="188602"/>
                </a:lnTo>
                <a:lnTo>
                  <a:pt x="93980" y="187993"/>
                </a:lnTo>
                <a:lnTo>
                  <a:pt x="99060" y="187141"/>
                </a:lnTo>
                <a:lnTo>
                  <a:pt x="102870" y="186044"/>
                </a:lnTo>
                <a:lnTo>
                  <a:pt x="107950" y="184704"/>
                </a:lnTo>
                <a:lnTo>
                  <a:pt x="111760" y="183120"/>
                </a:lnTo>
                <a:lnTo>
                  <a:pt x="115570" y="181293"/>
                </a:lnTo>
                <a:lnTo>
                  <a:pt x="120650" y="179222"/>
                </a:lnTo>
                <a:lnTo>
                  <a:pt x="124460" y="176651"/>
                </a:lnTo>
                <a:lnTo>
                  <a:pt x="129540" y="173874"/>
                </a:lnTo>
                <a:lnTo>
                  <a:pt x="133350" y="170890"/>
                </a:lnTo>
                <a:lnTo>
                  <a:pt x="137160" y="167700"/>
                </a:lnTo>
                <a:lnTo>
                  <a:pt x="140970" y="164304"/>
                </a:lnTo>
                <a:lnTo>
                  <a:pt x="144780" y="160702"/>
                </a:lnTo>
                <a:lnTo>
                  <a:pt x="147320" y="156894"/>
                </a:lnTo>
                <a:lnTo>
                  <a:pt x="151130" y="152882"/>
                </a:lnTo>
                <a:lnTo>
                  <a:pt x="151130" y="222922"/>
                </a:lnTo>
                <a:lnTo>
                  <a:pt x="152400" y="220724"/>
                </a:lnTo>
                <a:lnTo>
                  <a:pt x="154940" y="216199"/>
                </a:lnTo>
                <a:lnTo>
                  <a:pt x="156210" y="211542"/>
                </a:lnTo>
                <a:lnTo>
                  <a:pt x="158750" y="206753"/>
                </a:lnTo>
                <a:lnTo>
                  <a:pt x="161290" y="196773"/>
                </a:lnTo>
                <a:lnTo>
                  <a:pt x="167640" y="166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7754" y="2543352"/>
            <a:ext cx="720509" cy="268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0279" y="2543352"/>
            <a:ext cx="78105" cy="263525"/>
          </a:xfrm>
          <a:custGeom>
            <a:avLst/>
            <a:gdLst/>
            <a:ahLst/>
            <a:cxnLst/>
            <a:rect l="l" t="t" r="r" b="b"/>
            <a:pathLst>
              <a:path w="78105" h="263525">
                <a:moveTo>
                  <a:pt x="77901" y="0"/>
                </a:moveTo>
                <a:lnTo>
                  <a:pt x="54127" y="0"/>
                </a:lnTo>
                <a:lnTo>
                  <a:pt x="48272" y="27063"/>
                </a:lnTo>
                <a:lnTo>
                  <a:pt x="71678" y="27063"/>
                </a:lnTo>
                <a:lnTo>
                  <a:pt x="77901" y="0"/>
                </a:lnTo>
                <a:close/>
              </a:path>
              <a:path w="78105" h="263525">
                <a:moveTo>
                  <a:pt x="59982" y="73152"/>
                </a:moveTo>
                <a:lnTo>
                  <a:pt x="40233" y="73152"/>
                </a:lnTo>
                <a:lnTo>
                  <a:pt x="0" y="263347"/>
                </a:lnTo>
                <a:lnTo>
                  <a:pt x="19748" y="263347"/>
                </a:lnTo>
                <a:lnTo>
                  <a:pt x="59982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3177" y="2611018"/>
            <a:ext cx="167640" cy="201295"/>
          </a:xfrm>
          <a:custGeom>
            <a:avLst/>
            <a:gdLst/>
            <a:ahLst/>
            <a:cxnLst/>
            <a:rect l="l" t="t" r="r" b="b"/>
            <a:pathLst>
              <a:path w="167639" h="201294">
                <a:moveTo>
                  <a:pt x="19748" y="145567"/>
                </a:moveTo>
                <a:lnTo>
                  <a:pt x="368" y="145567"/>
                </a:lnTo>
                <a:lnTo>
                  <a:pt x="127" y="146786"/>
                </a:lnTo>
                <a:lnTo>
                  <a:pt x="0" y="147891"/>
                </a:lnTo>
                <a:lnTo>
                  <a:pt x="0" y="150685"/>
                </a:lnTo>
                <a:lnTo>
                  <a:pt x="17373" y="186905"/>
                </a:lnTo>
                <a:lnTo>
                  <a:pt x="19392" y="188427"/>
                </a:lnTo>
                <a:lnTo>
                  <a:pt x="19392" y="148259"/>
                </a:lnTo>
                <a:lnTo>
                  <a:pt x="19507" y="147040"/>
                </a:lnTo>
                <a:lnTo>
                  <a:pt x="19748" y="145567"/>
                </a:lnTo>
                <a:close/>
              </a:path>
              <a:path w="167639" h="201294">
                <a:moveTo>
                  <a:pt x="130213" y="181432"/>
                </a:moveTo>
                <a:lnTo>
                  <a:pt x="130213" y="145326"/>
                </a:lnTo>
                <a:lnTo>
                  <a:pt x="128447" y="152158"/>
                </a:lnTo>
                <a:lnTo>
                  <a:pt x="121373" y="163855"/>
                </a:lnTo>
                <a:lnTo>
                  <a:pt x="83820" y="184035"/>
                </a:lnTo>
                <a:lnTo>
                  <a:pt x="76085" y="185064"/>
                </a:lnTo>
                <a:lnTo>
                  <a:pt x="67856" y="185059"/>
                </a:lnTo>
                <a:lnTo>
                  <a:pt x="27900" y="172469"/>
                </a:lnTo>
                <a:lnTo>
                  <a:pt x="19392" y="151053"/>
                </a:lnTo>
                <a:lnTo>
                  <a:pt x="19392" y="188427"/>
                </a:lnTo>
                <a:lnTo>
                  <a:pt x="55724" y="200695"/>
                </a:lnTo>
                <a:lnTo>
                  <a:pt x="66941" y="201168"/>
                </a:lnTo>
                <a:lnTo>
                  <a:pt x="72336" y="201079"/>
                </a:lnTo>
                <a:lnTo>
                  <a:pt x="110181" y="193509"/>
                </a:lnTo>
                <a:lnTo>
                  <a:pt x="127739" y="183509"/>
                </a:lnTo>
                <a:lnTo>
                  <a:pt x="130213" y="181432"/>
                </a:lnTo>
                <a:close/>
              </a:path>
              <a:path w="167639" h="201294">
                <a:moveTo>
                  <a:pt x="167157" y="52666"/>
                </a:moveTo>
                <a:lnTo>
                  <a:pt x="149783" y="14262"/>
                </a:lnTo>
                <a:lnTo>
                  <a:pt x="113671" y="570"/>
                </a:lnTo>
                <a:lnTo>
                  <a:pt x="102044" y="0"/>
                </a:lnTo>
                <a:lnTo>
                  <a:pt x="96313" y="100"/>
                </a:lnTo>
                <a:lnTo>
                  <a:pt x="56084" y="9354"/>
                </a:lnTo>
                <a:lnTo>
                  <a:pt x="26035" y="42976"/>
                </a:lnTo>
                <a:lnTo>
                  <a:pt x="24511" y="50114"/>
                </a:lnTo>
                <a:lnTo>
                  <a:pt x="24511" y="57416"/>
                </a:lnTo>
                <a:lnTo>
                  <a:pt x="44996" y="92402"/>
                </a:lnTo>
                <a:lnTo>
                  <a:pt x="44996" y="52057"/>
                </a:lnTo>
                <a:lnTo>
                  <a:pt x="46024" y="46875"/>
                </a:lnTo>
                <a:lnTo>
                  <a:pt x="74803" y="19380"/>
                </a:lnTo>
                <a:lnTo>
                  <a:pt x="100228" y="16090"/>
                </a:lnTo>
                <a:lnTo>
                  <a:pt x="106581" y="16285"/>
                </a:lnTo>
                <a:lnTo>
                  <a:pt x="141796" y="32550"/>
                </a:lnTo>
                <a:lnTo>
                  <a:pt x="147408" y="50114"/>
                </a:lnTo>
                <a:lnTo>
                  <a:pt x="147408" y="52666"/>
                </a:lnTo>
                <a:lnTo>
                  <a:pt x="167157" y="52666"/>
                </a:lnTo>
                <a:close/>
              </a:path>
              <a:path w="167639" h="201294">
                <a:moveTo>
                  <a:pt x="151434" y="143865"/>
                </a:moveTo>
                <a:lnTo>
                  <a:pt x="151434" y="136055"/>
                </a:lnTo>
                <a:lnTo>
                  <a:pt x="151139" y="130864"/>
                </a:lnTo>
                <a:lnTo>
                  <a:pt x="126746" y="98934"/>
                </a:lnTo>
                <a:lnTo>
                  <a:pt x="90716" y="87782"/>
                </a:lnTo>
                <a:lnTo>
                  <a:pt x="83718" y="86381"/>
                </a:lnTo>
                <a:lnTo>
                  <a:pt x="48348" y="71450"/>
                </a:lnTo>
                <a:lnTo>
                  <a:pt x="44996" y="65227"/>
                </a:lnTo>
                <a:lnTo>
                  <a:pt x="44996" y="92402"/>
                </a:lnTo>
                <a:lnTo>
                  <a:pt x="85839" y="105219"/>
                </a:lnTo>
                <a:lnTo>
                  <a:pt x="93700" y="106984"/>
                </a:lnTo>
                <a:lnTo>
                  <a:pt x="129120" y="128079"/>
                </a:lnTo>
                <a:lnTo>
                  <a:pt x="130213" y="132410"/>
                </a:lnTo>
                <a:lnTo>
                  <a:pt x="130213" y="181432"/>
                </a:lnTo>
                <a:lnTo>
                  <a:pt x="131318" y="180505"/>
                </a:lnTo>
                <a:lnTo>
                  <a:pt x="149783" y="151663"/>
                </a:lnTo>
                <a:lnTo>
                  <a:pt x="151434" y="143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2941" y="2611018"/>
            <a:ext cx="170815" cy="201295"/>
          </a:xfrm>
          <a:custGeom>
            <a:avLst/>
            <a:gdLst/>
            <a:ahLst/>
            <a:cxnLst/>
            <a:rect l="l" t="t" r="r" b="b"/>
            <a:pathLst>
              <a:path w="170814" h="201294">
                <a:moveTo>
                  <a:pt x="151053" y="148752"/>
                </a:moveTo>
                <a:lnTo>
                  <a:pt x="151053" y="52793"/>
                </a:lnTo>
                <a:lnTo>
                  <a:pt x="150685" y="56451"/>
                </a:lnTo>
                <a:lnTo>
                  <a:pt x="149961" y="60350"/>
                </a:lnTo>
                <a:lnTo>
                  <a:pt x="146659" y="76441"/>
                </a:lnTo>
                <a:lnTo>
                  <a:pt x="87350" y="85964"/>
                </a:lnTo>
                <a:lnTo>
                  <a:pt x="81940" y="86928"/>
                </a:lnTo>
                <a:lnTo>
                  <a:pt x="41707" y="98141"/>
                </a:lnTo>
                <a:lnTo>
                  <a:pt x="9154" y="123700"/>
                </a:lnTo>
                <a:lnTo>
                  <a:pt x="0" y="156908"/>
                </a:lnTo>
                <a:lnTo>
                  <a:pt x="239" y="161976"/>
                </a:lnTo>
                <a:lnTo>
                  <a:pt x="21209" y="193254"/>
                </a:lnTo>
                <a:lnTo>
                  <a:pt x="21209" y="155079"/>
                </a:lnTo>
                <a:lnTo>
                  <a:pt x="21451" y="149986"/>
                </a:lnTo>
                <a:lnTo>
                  <a:pt x="42570" y="116626"/>
                </a:lnTo>
                <a:lnTo>
                  <a:pt x="78536" y="103588"/>
                </a:lnTo>
                <a:lnTo>
                  <a:pt x="143370" y="92900"/>
                </a:lnTo>
                <a:lnTo>
                  <a:pt x="143370" y="185246"/>
                </a:lnTo>
                <a:lnTo>
                  <a:pt x="151053" y="148752"/>
                </a:lnTo>
                <a:close/>
              </a:path>
              <a:path w="170814" h="201294">
                <a:moveTo>
                  <a:pt x="143370" y="185246"/>
                </a:moveTo>
                <a:lnTo>
                  <a:pt x="143370" y="92900"/>
                </a:lnTo>
                <a:lnTo>
                  <a:pt x="135686" y="128016"/>
                </a:lnTo>
                <a:lnTo>
                  <a:pt x="133731" y="136309"/>
                </a:lnTo>
                <a:lnTo>
                  <a:pt x="100698" y="173494"/>
                </a:lnTo>
                <a:lnTo>
                  <a:pt x="69240" y="184340"/>
                </a:lnTo>
                <a:lnTo>
                  <a:pt x="61108" y="184329"/>
                </a:lnTo>
                <a:lnTo>
                  <a:pt x="24803" y="172148"/>
                </a:lnTo>
                <a:lnTo>
                  <a:pt x="21209" y="164833"/>
                </a:lnTo>
                <a:lnTo>
                  <a:pt x="21209" y="193254"/>
                </a:lnTo>
                <a:lnTo>
                  <a:pt x="55587" y="201168"/>
                </a:lnTo>
                <a:lnTo>
                  <a:pt x="61108" y="201030"/>
                </a:lnTo>
                <a:lnTo>
                  <a:pt x="98933" y="190017"/>
                </a:lnTo>
                <a:lnTo>
                  <a:pt x="128739" y="164223"/>
                </a:lnTo>
                <a:lnTo>
                  <a:pt x="128739" y="195681"/>
                </a:lnTo>
                <a:lnTo>
                  <a:pt x="141173" y="195681"/>
                </a:lnTo>
                <a:lnTo>
                  <a:pt x="143370" y="185246"/>
                </a:lnTo>
                <a:close/>
              </a:path>
              <a:path w="170814" h="201294">
                <a:moveTo>
                  <a:pt x="170802" y="53162"/>
                </a:moveTo>
                <a:lnTo>
                  <a:pt x="170802" y="49009"/>
                </a:lnTo>
                <a:lnTo>
                  <a:pt x="170542" y="43325"/>
                </a:lnTo>
                <a:lnTo>
                  <a:pt x="150720" y="10369"/>
                </a:lnTo>
                <a:lnTo>
                  <a:pt x="109359" y="0"/>
                </a:lnTo>
                <a:lnTo>
                  <a:pt x="103593" y="125"/>
                </a:lnTo>
                <a:lnTo>
                  <a:pt x="63786" y="10162"/>
                </a:lnTo>
                <a:lnTo>
                  <a:pt x="34699" y="36753"/>
                </a:lnTo>
                <a:lnTo>
                  <a:pt x="26327" y="54864"/>
                </a:lnTo>
                <a:lnTo>
                  <a:pt x="46812" y="54864"/>
                </a:lnTo>
                <a:lnTo>
                  <a:pt x="48688" y="49987"/>
                </a:lnTo>
                <a:lnTo>
                  <a:pt x="50975" y="45396"/>
                </a:lnTo>
                <a:lnTo>
                  <a:pt x="81512" y="20237"/>
                </a:lnTo>
                <a:lnTo>
                  <a:pt x="107530" y="16090"/>
                </a:lnTo>
                <a:lnTo>
                  <a:pt x="113480" y="16269"/>
                </a:lnTo>
                <a:lnTo>
                  <a:pt x="148310" y="35388"/>
                </a:lnTo>
                <a:lnTo>
                  <a:pt x="151053" y="49377"/>
                </a:lnTo>
                <a:lnTo>
                  <a:pt x="151053" y="148752"/>
                </a:lnTo>
                <a:lnTo>
                  <a:pt x="170192" y="58039"/>
                </a:lnTo>
                <a:lnTo>
                  <a:pt x="170802" y="53162"/>
                </a:lnTo>
                <a:close/>
              </a:path>
              <a:path w="170814" h="201294">
                <a:moveTo>
                  <a:pt x="128739" y="195681"/>
                </a:moveTo>
                <a:lnTo>
                  <a:pt x="128739" y="164223"/>
                </a:lnTo>
                <a:lnTo>
                  <a:pt x="125082" y="195681"/>
                </a:lnTo>
                <a:lnTo>
                  <a:pt x="128739" y="195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2871" y="2543352"/>
            <a:ext cx="1535163" cy="268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3290" y="2611018"/>
            <a:ext cx="182245" cy="201295"/>
          </a:xfrm>
          <a:custGeom>
            <a:avLst/>
            <a:gdLst/>
            <a:ahLst/>
            <a:cxnLst/>
            <a:rect l="l" t="t" r="r" b="b"/>
            <a:pathLst>
              <a:path w="182245" h="201294">
                <a:moveTo>
                  <a:pt x="182156" y="80467"/>
                </a:moveTo>
                <a:lnTo>
                  <a:pt x="182156" y="73152"/>
                </a:lnTo>
                <a:lnTo>
                  <a:pt x="182017" y="67296"/>
                </a:lnTo>
                <a:lnTo>
                  <a:pt x="170936" y="29055"/>
                </a:lnTo>
                <a:lnTo>
                  <a:pt x="136819" y="3851"/>
                </a:lnTo>
                <a:lnTo>
                  <a:pt x="110096" y="0"/>
                </a:lnTo>
                <a:lnTo>
                  <a:pt x="104868" y="100"/>
                </a:lnTo>
                <a:lnTo>
                  <a:pt x="63630" y="10403"/>
                </a:lnTo>
                <a:lnTo>
                  <a:pt x="32781" y="34748"/>
                </a:lnTo>
                <a:lnTo>
                  <a:pt x="11674" y="70480"/>
                </a:lnTo>
                <a:lnTo>
                  <a:pt x="787" y="112102"/>
                </a:lnTo>
                <a:lnTo>
                  <a:pt x="0" y="120332"/>
                </a:lnTo>
                <a:lnTo>
                  <a:pt x="0" y="127647"/>
                </a:lnTo>
                <a:lnTo>
                  <a:pt x="10221" y="169186"/>
                </a:lnTo>
                <a:lnTo>
                  <a:pt x="20485" y="182296"/>
                </a:lnTo>
                <a:lnTo>
                  <a:pt x="20485" y="122161"/>
                </a:lnTo>
                <a:lnTo>
                  <a:pt x="21094" y="115341"/>
                </a:lnTo>
                <a:lnTo>
                  <a:pt x="31823" y="73502"/>
                </a:lnTo>
                <a:lnTo>
                  <a:pt x="55600" y="37299"/>
                </a:lnTo>
                <a:lnTo>
                  <a:pt x="92811" y="17556"/>
                </a:lnTo>
                <a:lnTo>
                  <a:pt x="109004" y="16090"/>
                </a:lnTo>
                <a:lnTo>
                  <a:pt x="114319" y="16267"/>
                </a:lnTo>
                <a:lnTo>
                  <a:pt x="150541" y="33699"/>
                </a:lnTo>
                <a:lnTo>
                  <a:pt x="161671" y="73152"/>
                </a:lnTo>
                <a:lnTo>
                  <a:pt x="161671" y="148693"/>
                </a:lnTo>
                <a:lnTo>
                  <a:pt x="163982" y="144518"/>
                </a:lnTo>
                <a:lnTo>
                  <a:pt x="177879" y="107044"/>
                </a:lnTo>
                <a:lnTo>
                  <a:pt x="181356" y="88696"/>
                </a:lnTo>
                <a:lnTo>
                  <a:pt x="182156" y="80467"/>
                </a:lnTo>
                <a:close/>
              </a:path>
              <a:path w="182245" h="201294">
                <a:moveTo>
                  <a:pt x="161671" y="148693"/>
                </a:moveTo>
                <a:lnTo>
                  <a:pt x="161671" y="78994"/>
                </a:lnTo>
                <a:lnTo>
                  <a:pt x="161061" y="85826"/>
                </a:lnTo>
                <a:lnTo>
                  <a:pt x="158623" y="101434"/>
                </a:lnTo>
                <a:lnTo>
                  <a:pt x="145439" y="137433"/>
                </a:lnTo>
                <a:lnTo>
                  <a:pt x="117789" y="170884"/>
                </a:lnTo>
                <a:lnTo>
                  <a:pt x="79020" y="184902"/>
                </a:lnTo>
                <a:lnTo>
                  <a:pt x="73520" y="185064"/>
                </a:lnTo>
                <a:lnTo>
                  <a:pt x="68276" y="184888"/>
                </a:lnTo>
                <a:lnTo>
                  <a:pt x="31903" y="167459"/>
                </a:lnTo>
                <a:lnTo>
                  <a:pt x="20485" y="128016"/>
                </a:lnTo>
                <a:lnTo>
                  <a:pt x="20485" y="182296"/>
                </a:lnTo>
                <a:lnTo>
                  <a:pt x="57016" y="199931"/>
                </a:lnTo>
                <a:lnTo>
                  <a:pt x="72428" y="201168"/>
                </a:lnTo>
                <a:lnTo>
                  <a:pt x="77566" y="201067"/>
                </a:lnTo>
                <a:lnTo>
                  <a:pt x="118519" y="190767"/>
                </a:lnTo>
                <a:lnTo>
                  <a:pt x="149367" y="166419"/>
                </a:lnTo>
                <a:lnTo>
                  <a:pt x="161451" y="149089"/>
                </a:lnTo>
                <a:lnTo>
                  <a:pt x="161671" y="148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6866" y="2537866"/>
            <a:ext cx="129539" cy="269240"/>
          </a:xfrm>
          <a:custGeom>
            <a:avLst/>
            <a:gdLst/>
            <a:ahLst/>
            <a:cxnLst/>
            <a:rect l="l" t="t" r="r" b="b"/>
            <a:pathLst>
              <a:path w="129539" h="269239">
                <a:moveTo>
                  <a:pt x="36576" y="189066"/>
                </a:moveTo>
                <a:lnTo>
                  <a:pt x="36576" y="95453"/>
                </a:lnTo>
                <a:lnTo>
                  <a:pt x="0" y="268833"/>
                </a:lnTo>
                <a:lnTo>
                  <a:pt x="19748" y="268833"/>
                </a:lnTo>
                <a:lnTo>
                  <a:pt x="36576" y="189066"/>
                </a:lnTo>
                <a:close/>
              </a:path>
              <a:path w="129539" h="269239">
                <a:moveTo>
                  <a:pt x="129476" y="5854"/>
                </a:moveTo>
                <a:lnTo>
                  <a:pt x="99491" y="0"/>
                </a:lnTo>
                <a:lnTo>
                  <a:pt x="93781" y="227"/>
                </a:lnTo>
                <a:lnTo>
                  <a:pt x="59507" y="17404"/>
                </a:lnTo>
                <a:lnTo>
                  <a:pt x="40233" y="78638"/>
                </a:lnTo>
                <a:lnTo>
                  <a:pt x="12065" y="78638"/>
                </a:lnTo>
                <a:lnTo>
                  <a:pt x="8407" y="95453"/>
                </a:lnTo>
                <a:lnTo>
                  <a:pt x="36576" y="95453"/>
                </a:lnTo>
                <a:lnTo>
                  <a:pt x="36576" y="189066"/>
                </a:lnTo>
                <a:lnTo>
                  <a:pt x="56324" y="95453"/>
                </a:lnTo>
                <a:lnTo>
                  <a:pt x="59982" y="95453"/>
                </a:lnTo>
                <a:lnTo>
                  <a:pt x="59982" y="78638"/>
                </a:lnTo>
                <a:lnTo>
                  <a:pt x="68299" y="40229"/>
                </a:lnTo>
                <a:lnTo>
                  <a:pt x="98755" y="16827"/>
                </a:lnTo>
                <a:lnTo>
                  <a:pt x="103390" y="16827"/>
                </a:lnTo>
                <a:lnTo>
                  <a:pt x="126187" y="22313"/>
                </a:lnTo>
                <a:lnTo>
                  <a:pt x="129476" y="5854"/>
                </a:lnTo>
                <a:close/>
              </a:path>
              <a:path w="129539" h="269239">
                <a:moveTo>
                  <a:pt x="104609" y="78638"/>
                </a:moveTo>
                <a:lnTo>
                  <a:pt x="59982" y="78638"/>
                </a:lnTo>
                <a:lnTo>
                  <a:pt x="59982" y="95453"/>
                </a:lnTo>
                <a:lnTo>
                  <a:pt x="100952" y="95453"/>
                </a:lnTo>
                <a:lnTo>
                  <a:pt x="104609" y="78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9641" y="2543352"/>
            <a:ext cx="677481" cy="268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7108" y="2570784"/>
            <a:ext cx="667537" cy="241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3238" y="2611018"/>
            <a:ext cx="167640" cy="201295"/>
          </a:xfrm>
          <a:custGeom>
            <a:avLst/>
            <a:gdLst/>
            <a:ahLst/>
            <a:cxnLst/>
            <a:rect l="l" t="t" r="r" b="b"/>
            <a:pathLst>
              <a:path w="167640" h="201294">
                <a:moveTo>
                  <a:pt x="19748" y="145567"/>
                </a:moveTo>
                <a:lnTo>
                  <a:pt x="368" y="145567"/>
                </a:lnTo>
                <a:lnTo>
                  <a:pt x="127" y="146786"/>
                </a:lnTo>
                <a:lnTo>
                  <a:pt x="0" y="147891"/>
                </a:lnTo>
                <a:lnTo>
                  <a:pt x="0" y="150685"/>
                </a:lnTo>
                <a:lnTo>
                  <a:pt x="17373" y="186905"/>
                </a:lnTo>
                <a:lnTo>
                  <a:pt x="19392" y="188427"/>
                </a:lnTo>
                <a:lnTo>
                  <a:pt x="19392" y="148259"/>
                </a:lnTo>
                <a:lnTo>
                  <a:pt x="19507" y="147040"/>
                </a:lnTo>
                <a:lnTo>
                  <a:pt x="19748" y="145567"/>
                </a:lnTo>
                <a:close/>
              </a:path>
              <a:path w="167640" h="201294">
                <a:moveTo>
                  <a:pt x="130213" y="181432"/>
                </a:moveTo>
                <a:lnTo>
                  <a:pt x="130213" y="145326"/>
                </a:lnTo>
                <a:lnTo>
                  <a:pt x="128447" y="152158"/>
                </a:lnTo>
                <a:lnTo>
                  <a:pt x="121373" y="163855"/>
                </a:lnTo>
                <a:lnTo>
                  <a:pt x="83820" y="184035"/>
                </a:lnTo>
                <a:lnTo>
                  <a:pt x="76085" y="185064"/>
                </a:lnTo>
                <a:lnTo>
                  <a:pt x="67856" y="185059"/>
                </a:lnTo>
                <a:lnTo>
                  <a:pt x="27900" y="172469"/>
                </a:lnTo>
                <a:lnTo>
                  <a:pt x="19392" y="151053"/>
                </a:lnTo>
                <a:lnTo>
                  <a:pt x="19392" y="188427"/>
                </a:lnTo>
                <a:lnTo>
                  <a:pt x="55724" y="200695"/>
                </a:lnTo>
                <a:lnTo>
                  <a:pt x="66941" y="201168"/>
                </a:lnTo>
                <a:lnTo>
                  <a:pt x="72336" y="201079"/>
                </a:lnTo>
                <a:lnTo>
                  <a:pt x="110181" y="193509"/>
                </a:lnTo>
                <a:lnTo>
                  <a:pt x="127739" y="183509"/>
                </a:lnTo>
                <a:lnTo>
                  <a:pt x="130213" y="181432"/>
                </a:lnTo>
                <a:close/>
              </a:path>
              <a:path w="167640" h="201294">
                <a:moveTo>
                  <a:pt x="167157" y="52666"/>
                </a:moveTo>
                <a:lnTo>
                  <a:pt x="149783" y="14262"/>
                </a:lnTo>
                <a:lnTo>
                  <a:pt x="113671" y="570"/>
                </a:lnTo>
                <a:lnTo>
                  <a:pt x="102044" y="0"/>
                </a:lnTo>
                <a:lnTo>
                  <a:pt x="96313" y="100"/>
                </a:lnTo>
                <a:lnTo>
                  <a:pt x="56084" y="9354"/>
                </a:lnTo>
                <a:lnTo>
                  <a:pt x="26035" y="42976"/>
                </a:lnTo>
                <a:lnTo>
                  <a:pt x="24511" y="50114"/>
                </a:lnTo>
                <a:lnTo>
                  <a:pt x="24511" y="57416"/>
                </a:lnTo>
                <a:lnTo>
                  <a:pt x="44996" y="92402"/>
                </a:lnTo>
                <a:lnTo>
                  <a:pt x="44996" y="52057"/>
                </a:lnTo>
                <a:lnTo>
                  <a:pt x="46024" y="46875"/>
                </a:lnTo>
                <a:lnTo>
                  <a:pt x="74803" y="19380"/>
                </a:lnTo>
                <a:lnTo>
                  <a:pt x="100228" y="16090"/>
                </a:lnTo>
                <a:lnTo>
                  <a:pt x="106581" y="16285"/>
                </a:lnTo>
                <a:lnTo>
                  <a:pt x="141796" y="32550"/>
                </a:lnTo>
                <a:lnTo>
                  <a:pt x="147408" y="50114"/>
                </a:lnTo>
                <a:lnTo>
                  <a:pt x="147408" y="52666"/>
                </a:lnTo>
                <a:lnTo>
                  <a:pt x="167157" y="52666"/>
                </a:lnTo>
                <a:close/>
              </a:path>
              <a:path w="167640" h="201294">
                <a:moveTo>
                  <a:pt x="151434" y="143865"/>
                </a:moveTo>
                <a:lnTo>
                  <a:pt x="151434" y="136055"/>
                </a:lnTo>
                <a:lnTo>
                  <a:pt x="151139" y="130864"/>
                </a:lnTo>
                <a:lnTo>
                  <a:pt x="126746" y="98934"/>
                </a:lnTo>
                <a:lnTo>
                  <a:pt x="90716" y="87782"/>
                </a:lnTo>
                <a:lnTo>
                  <a:pt x="83718" y="86381"/>
                </a:lnTo>
                <a:lnTo>
                  <a:pt x="48348" y="71450"/>
                </a:lnTo>
                <a:lnTo>
                  <a:pt x="44996" y="65227"/>
                </a:lnTo>
                <a:lnTo>
                  <a:pt x="44996" y="92402"/>
                </a:lnTo>
                <a:lnTo>
                  <a:pt x="85839" y="105219"/>
                </a:lnTo>
                <a:lnTo>
                  <a:pt x="93700" y="106984"/>
                </a:lnTo>
                <a:lnTo>
                  <a:pt x="129120" y="128079"/>
                </a:lnTo>
                <a:lnTo>
                  <a:pt x="130213" y="132410"/>
                </a:lnTo>
                <a:lnTo>
                  <a:pt x="130213" y="181432"/>
                </a:lnTo>
                <a:lnTo>
                  <a:pt x="131318" y="180505"/>
                </a:lnTo>
                <a:lnTo>
                  <a:pt x="149783" y="151663"/>
                </a:lnTo>
                <a:lnTo>
                  <a:pt x="151434" y="143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44360" y="2611018"/>
            <a:ext cx="182245" cy="201295"/>
          </a:xfrm>
          <a:custGeom>
            <a:avLst/>
            <a:gdLst/>
            <a:ahLst/>
            <a:cxnLst/>
            <a:rect l="l" t="t" r="r" b="b"/>
            <a:pathLst>
              <a:path w="182245" h="201294">
                <a:moveTo>
                  <a:pt x="182156" y="80467"/>
                </a:moveTo>
                <a:lnTo>
                  <a:pt x="182156" y="73152"/>
                </a:lnTo>
                <a:lnTo>
                  <a:pt x="182017" y="67296"/>
                </a:lnTo>
                <a:lnTo>
                  <a:pt x="170936" y="29055"/>
                </a:lnTo>
                <a:lnTo>
                  <a:pt x="136819" y="3851"/>
                </a:lnTo>
                <a:lnTo>
                  <a:pt x="110096" y="0"/>
                </a:lnTo>
                <a:lnTo>
                  <a:pt x="104868" y="100"/>
                </a:lnTo>
                <a:lnTo>
                  <a:pt x="63630" y="10403"/>
                </a:lnTo>
                <a:lnTo>
                  <a:pt x="32781" y="34748"/>
                </a:lnTo>
                <a:lnTo>
                  <a:pt x="11674" y="70480"/>
                </a:lnTo>
                <a:lnTo>
                  <a:pt x="787" y="112102"/>
                </a:lnTo>
                <a:lnTo>
                  <a:pt x="0" y="120332"/>
                </a:lnTo>
                <a:lnTo>
                  <a:pt x="0" y="127647"/>
                </a:lnTo>
                <a:lnTo>
                  <a:pt x="10221" y="169186"/>
                </a:lnTo>
                <a:lnTo>
                  <a:pt x="20485" y="182296"/>
                </a:lnTo>
                <a:lnTo>
                  <a:pt x="20485" y="122161"/>
                </a:lnTo>
                <a:lnTo>
                  <a:pt x="21094" y="115341"/>
                </a:lnTo>
                <a:lnTo>
                  <a:pt x="31823" y="73502"/>
                </a:lnTo>
                <a:lnTo>
                  <a:pt x="55600" y="37299"/>
                </a:lnTo>
                <a:lnTo>
                  <a:pt x="92811" y="17556"/>
                </a:lnTo>
                <a:lnTo>
                  <a:pt x="109004" y="16090"/>
                </a:lnTo>
                <a:lnTo>
                  <a:pt x="114319" y="16267"/>
                </a:lnTo>
                <a:lnTo>
                  <a:pt x="150541" y="33699"/>
                </a:lnTo>
                <a:lnTo>
                  <a:pt x="161671" y="73152"/>
                </a:lnTo>
                <a:lnTo>
                  <a:pt x="161671" y="148693"/>
                </a:lnTo>
                <a:lnTo>
                  <a:pt x="163982" y="144518"/>
                </a:lnTo>
                <a:lnTo>
                  <a:pt x="177879" y="107044"/>
                </a:lnTo>
                <a:lnTo>
                  <a:pt x="181356" y="88696"/>
                </a:lnTo>
                <a:lnTo>
                  <a:pt x="182156" y="80467"/>
                </a:lnTo>
                <a:close/>
              </a:path>
              <a:path w="182245" h="201294">
                <a:moveTo>
                  <a:pt x="161671" y="148693"/>
                </a:moveTo>
                <a:lnTo>
                  <a:pt x="161671" y="78994"/>
                </a:lnTo>
                <a:lnTo>
                  <a:pt x="161061" y="85826"/>
                </a:lnTo>
                <a:lnTo>
                  <a:pt x="158623" y="101434"/>
                </a:lnTo>
                <a:lnTo>
                  <a:pt x="145439" y="137433"/>
                </a:lnTo>
                <a:lnTo>
                  <a:pt x="117789" y="170884"/>
                </a:lnTo>
                <a:lnTo>
                  <a:pt x="79020" y="184902"/>
                </a:lnTo>
                <a:lnTo>
                  <a:pt x="73520" y="185064"/>
                </a:lnTo>
                <a:lnTo>
                  <a:pt x="68276" y="184888"/>
                </a:lnTo>
                <a:lnTo>
                  <a:pt x="31903" y="167459"/>
                </a:lnTo>
                <a:lnTo>
                  <a:pt x="20485" y="128016"/>
                </a:lnTo>
                <a:lnTo>
                  <a:pt x="20485" y="182296"/>
                </a:lnTo>
                <a:lnTo>
                  <a:pt x="57016" y="199931"/>
                </a:lnTo>
                <a:lnTo>
                  <a:pt x="72428" y="201168"/>
                </a:lnTo>
                <a:lnTo>
                  <a:pt x="77566" y="201067"/>
                </a:lnTo>
                <a:lnTo>
                  <a:pt x="118519" y="190767"/>
                </a:lnTo>
                <a:lnTo>
                  <a:pt x="149367" y="166419"/>
                </a:lnTo>
                <a:lnTo>
                  <a:pt x="161451" y="149089"/>
                </a:lnTo>
                <a:lnTo>
                  <a:pt x="161671" y="148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54735" y="2543352"/>
            <a:ext cx="791768" cy="334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4571" y="2611018"/>
            <a:ext cx="170815" cy="201295"/>
          </a:xfrm>
          <a:custGeom>
            <a:avLst/>
            <a:gdLst/>
            <a:ahLst/>
            <a:cxnLst/>
            <a:rect l="l" t="t" r="r" b="b"/>
            <a:pathLst>
              <a:path w="170815" h="201294">
                <a:moveTo>
                  <a:pt x="151053" y="148752"/>
                </a:moveTo>
                <a:lnTo>
                  <a:pt x="151053" y="52793"/>
                </a:lnTo>
                <a:lnTo>
                  <a:pt x="150685" y="56451"/>
                </a:lnTo>
                <a:lnTo>
                  <a:pt x="149961" y="60350"/>
                </a:lnTo>
                <a:lnTo>
                  <a:pt x="146659" y="76441"/>
                </a:lnTo>
                <a:lnTo>
                  <a:pt x="87350" y="85964"/>
                </a:lnTo>
                <a:lnTo>
                  <a:pt x="81940" y="86928"/>
                </a:lnTo>
                <a:lnTo>
                  <a:pt x="41707" y="98141"/>
                </a:lnTo>
                <a:lnTo>
                  <a:pt x="9154" y="123700"/>
                </a:lnTo>
                <a:lnTo>
                  <a:pt x="0" y="156908"/>
                </a:lnTo>
                <a:lnTo>
                  <a:pt x="239" y="161976"/>
                </a:lnTo>
                <a:lnTo>
                  <a:pt x="21209" y="193254"/>
                </a:lnTo>
                <a:lnTo>
                  <a:pt x="21209" y="155079"/>
                </a:lnTo>
                <a:lnTo>
                  <a:pt x="21451" y="149986"/>
                </a:lnTo>
                <a:lnTo>
                  <a:pt x="42570" y="116626"/>
                </a:lnTo>
                <a:lnTo>
                  <a:pt x="78536" y="103588"/>
                </a:lnTo>
                <a:lnTo>
                  <a:pt x="143370" y="92900"/>
                </a:lnTo>
                <a:lnTo>
                  <a:pt x="143370" y="185246"/>
                </a:lnTo>
                <a:lnTo>
                  <a:pt x="151053" y="148752"/>
                </a:lnTo>
                <a:close/>
              </a:path>
              <a:path w="170815" h="201294">
                <a:moveTo>
                  <a:pt x="143370" y="185246"/>
                </a:moveTo>
                <a:lnTo>
                  <a:pt x="143370" y="92900"/>
                </a:lnTo>
                <a:lnTo>
                  <a:pt x="135686" y="128016"/>
                </a:lnTo>
                <a:lnTo>
                  <a:pt x="133731" y="136309"/>
                </a:lnTo>
                <a:lnTo>
                  <a:pt x="100698" y="173494"/>
                </a:lnTo>
                <a:lnTo>
                  <a:pt x="69240" y="184340"/>
                </a:lnTo>
                <a:lnTo>
                  <a:pt x="61108" y="184329"/>
                </a:lnTo>
                <a:lnTo>
                  <a:pt x="24803" y="172148"/>
                </a:lnTo>
                <a:lnTo>
                  <a:pt x="21209" y="164833"/>
                </a:lnTo>
                <a:lnTo>
                  <a:pt x="21209" y="193254"/>
                </a:lnTo>
                <a:lnTo>
                  <a:pt x="55587" y="201168"/>
                </a:lnTo>
                <a:lnTo>
                  <a:pt x="61108" y="201030"/>
                </a:lnTo>
                <a:lnTo>
                  <a:pt x="98933" y="190017"/>
                </a:lnTo>
                <a:lnTo>
                  <a:pt x="128739" y="164223"/>
                </a:lnTo>
                <a:lnTo>
                  <a:pt x="128739" y="195681"/>
                </a:lnTo>
                <a:lnTo>
                  <a:pt x="141173" y="195681"/>
                </a:lnTo>
                <a:lnTo>
                  <a:pt x="143370" y="185246"/>
                </a:lnTo>
                <a:close/>
              </a:path>
              <a:path w="170815" h="201294">
                <a:moveTo>
                  <a:pt x="170802" y="53162"/>
                </a:moveTo>
                <a:lnTo>
                  <a:pt x="170802" y="49009"/>
                </a:lnTo>
                <a:lnTo>
                  <a:pt x="170542" y="43325"/>
                </a:lnTo>
                <a:lnTo>
                  <a:pt x="150720" y="10369"/>
                </a:lnTo>
                <a:lnTo>
                  <a:pt x="109359" y="0"/>
                </a:lnTo>
                <a:lnTo>
                  <a:pt x="103593" y="125"/>
                </a:lnTo>
                <a:lnTo>
                  <a:pt x="63786" y="10162"/>
                </a:lnTo>
                <a:lnTo>
                  <a:pt x="34699" y="36753"/>
                </a:lnTo>
                <a:lnTo>
                  <a:pt x="26327" y="54864"/>
                </a:lnTo>
                <a:lnTo>
                  <a:pt x="46812" y="54864"/>
                </a:lnTo>
                <a:lnTo>
                  <a:pt x="48688" y="49987"/>
                </a:lnTo>
                <a:lnTo>
                  <a:pt x="50975" y="45396"/>
                </a:lnTo>
                <a:lnTo>
                  <a:pt x="81512" y="20237"/>
                </a:lnTo>
                <a:lnTo>
                  <a:pt x="107530" y="16090"/>
                </a:lnTo>
                <a:lnTo>
                  <a:pt x="113480" y="16269"/>
                </a:lnTo>
                <a:lnTo>
                  <a:pt x="148310" y="35388"/>
                </a:lnTo>
                <a:lnTo>
                  <a:pt x="151053" y="49377"/>
                </a:lnTo>
                <a:lnTo>
                  <a:pt x="151053" y="148752"/>
                </a:lnTo>
                <a:lnTo>
                  <a:pt x="170192" y="58039"/>
                </a:lnTo>
                <a:lnTo>
                  <a:pt x="170802" y="53162"/>
                </a:lnTo>
                <a:close/>
              </a:path>
              <a:path w="170815" h="201294">
                <a:moveTo>
                  <a:pt x="128739" y="195681"/>
                </a:moveTo>
                <a:lnTo>
                  <a:pt x="128739" y="164223"/>
                </a:lnTo>
                <a:lnTo>
                  <a:pt x="125082" y="195681"/>
                </a:lnTo>
                <a:lnTo>
                  <a:pt x="128739" y="195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1065" y="2611018"/>
            <a:ext cx="177165" cy="196215"/>
          </a:xfrm>
          <a:custGeom>
            <a:avLst/>
            <a:gdLst/>
            <a:ahLst/>
            <a:cxnLst/>
            <a:rect l="l" t="t" r="r" b="b"/>
            <a:pathLst>
              <a:path w="177165" h="196214">
                <a:moveTo>
                  <a:pt x="56692" y="5486"/>
                </a:moveTo>
                <a:lnTo>
                  <a:pt x="40246" y="5486"/>
                </a:lnTo>
                <a:lnTo>
                  <a:pt x="0" y="195681"/>
                </a:lnTo>
                <a:lnTo>
                  <a:pt x="19761" y="195681"/>
                </a:lnTo>
                <a:lnTo>
                  <a:pt x="44627" y="77533"/>
                </a:lnTo>
                <a:lnTo>
                  <a:pt x="45970" y="72079"/>
                </a:lnTo>
                <a:lnTo>
                  <a:pt x="47666" y="66827"/>
                </a:lnTo>
                <a:lnTo>
                  <a:pt x="49716" y="61779"/>
                </a:lnTo>
                <a:lnTo>
                  <a:pt x="52119" y="56935"/>
                </a:lnTo>
                <a:lnTo>
                  <a:pt x="52311" y="56613"/>
                </a:lnTo>
                <a:lnTo>
                  <a:pt x="52311" y="38036"/>
                </a:lnTo>
                <a:lnTo>
                  <a:pt x="56692" y="5486"/>
                </a:lnTo>
                <a:close/>
              </a:path>
              <a:path w="177165" h="196214">
                <a:moveTo>
                  <a:pt x="176669" y="52793"/>
                </a:moveTo>
                <a:lnTo>
                  <a:pt x="176669" y="50114"/>
                </a:lnTo>
                <a:lnTo>
                  <a:pt x="176438" y="44250"/>
                </a:lnTo>
                <a:lnTo>
                  <a:pt x="158425" y="10256"/>
                </a:lnTo>
                <a:lnTo>
                  <a:pt x="121437" y="0"/>
                </a:lnTo>
                <a:lnTo>
                  <a:pt x="116777" y="151"/>
                </a:lnTo>
                <a:lnTo>
                  <a:pt x="80270" y="11955"/>
                </a:lnTo>
                <a:lnTo>
                  <a:pt x="52311" y="38036"/>
                </a:lnTo>
                <a:lnTo>
                  <a:pt x="52311" y="56613"/>
                </a:lnTo>
                <a:lnTo>
                  <a:pt x="54876" y="52298"/>
                </a:lnTo>
                <a:lnTo>
                  <a:pt x="57900" y="47903"/>
                </a:lnTo>
                <a:lnTo>
                  <a:pt x="100825" y="18224"/>
                </a:lnTo>
                <a:lnTo>
                  <a:pt x="108140" y="16827"/>
                </a:lnTo>
                <a:lnTo>
                  <a:pt x="115227" y="16827"/>
                </a:lnTo>
                <a:lnTo>
                  <a:pt x="152204" y="32960"/>
                </a:lnTo>
                <a:lnTo>
                  <a:pt x="156921" y="52298"/>
                </a:lnTo>
                <a:lnTo>
                  <a:pt x="156921" y="152304"/>
                </a:lnTo>
                <a:lnTo>
                  <a:pt x="174840" y="67297"/>
                </a:lnTo>
                <a:lnTo>
                  <a:pt x="175323" y="64376"/>
                </a:lnTo>
                <a:lnTo>
                  <a:pt x="175755" y="61442"/>
                </a:lnTo>
                <a:lnTo>
                  <a:pt x="176479" y="55600"/>
                </a:lnTo>
                <a:lnTo>
                  <a:pt x="176669" y="52793"/>
                </a:lnTo>
                <a:close/>
              </a:path>
              <a:path w="177165" h="196214">
                <a:moveTo>
                  <a:pt x="156921" y="152304"/>
                </a:moveTo>
                <a:lnTo>
                  <a:pt x="156921" y="54737"/>
                </a:lnTo>
                <a:lnTo>
                  <a:pt x="156667" y="57061"/>
                </a:lnTo>
                <a:lnTo>
                  <a:pt x="156184" y="59245"/>
                </a:lnTo>
                <a:lnTo>
                  <a:pt x="155092" y="66929"/>
                </a:lnTo>
                <a:lnTo>
                  <a:pt x="128016" y="195681"/>
                </a:lnTo>
                <a:lnTo>
                  <a:pt x="147777" y="195681"/>
                </a:lnTo>
                <a:lnTo>
                  <a:pt x="156921" y="152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78481" y="2543352"/>
            <a:ext cx="206375" cy="269240"/>
          </a:xfrm>
          <a:custGeom>
            <a:avLst/>
            <a:gdLst/>
            <a:ahLst/>
            <a:cxnLst/>
            <a:rect l="l" t="t" r="r" b="b"/>
            <a:pathLst>
              <a:path w="206375" h="269239">
                <a:moveTo>
                  <a:pt x="206298" y="0"/>
                </a:moveTo>
                <a:lnTo>
                  <a:pt x="186550" y="0"/>
                </a:lnTo>
                <a:lnTo>
                  <a:pt x="163499" y="109359"/>
                </a:lnTo>
                <a:lnTo>
                  <a:pt x="161826" y="104269"/>
                </a:lnTo>
                <a:lnTo>
                  <a:pt x="134856" y="74244"/>
                </a:lnTo>
                <a:lnTo>
                  <a:pt x="104609" y="67665"/>
                </a:lnTo>
                <a:lnTo>
                  <a:pt x="99255" y="67796"/>
                </a:lnTo>
                <a:lnTo>
                  <a:pt x="60702" y="78779"/>
                </a:lnTo>
                <a:lnTo>
                  <a:pt x="29734" y="106253"/>
                </a:lnTo>
                <a:lnTo>
                  <a:pt x="10058" y="143192"/>
                </a:lnTo>
                <a:lnTo>
                  <a:pt x="855" y="182962"/>
                </a:lnTo>
                <a:lnTo>
                  <a:pt x="0" y="198234"/>
                </a:lnTo>
                <a:lnTo>
                  <a:pt x="137" y="203967"/>
                </a:lnTo>
                <a:lnTo>
                  <a:pt x="12246" y="243187"/>
                </a:lnTo>
                <a:lnTo>
                  <a:pt x="20485" y="252738"/>
                </a:lnTo>
                <a:lnTo>
                  <a:pt x="20485" y="190690"/>
                </a:lnTo>
                <a:lnTo>
                  <a:pt x="21158" y="183184"/>
                </a:lnTo>
                <a:lnTo>
                  <a:pt x="30752" y="145131"/>
                </a:lnTo>
                <a:lnTo>
                  <a:pt x="52631" y="108615"/>
                </a:lnTo>
                <a:lnTo>
                  <a:pt x="86892" y="86927"/>
                </a:lnTo>
                <a:lnTo>
                  <a:pt x="106070" y="84493"/>
                </a:lnTo>
                <a:lnTo>
                  <a:pt x="111510" y="84707"/>
                </a:lnTo>
                <a:lnTo>
                  <a:pt x="147267" y="104994"/>
                </a:lnTo>
                <a:lnTo>
                  <a:pt x="155460" y="139712"/>
                </a:lnTo>
                <a:lnTo>
                  <a:pt x="155460" y="239205"/>
                </a:lnTo>
                <a:lnTo>
                  <a:pt x="206298" y="0"/>
                </a:lnTo>
                <a:close/>
              </a:path>
              <a:path w="206375" h="269239">
                <a:moveTo>
                  <a:pt x="155460" y="239205"/>
                </a:moveTo>
                <a:lnTo>
                  <a:pt x="155460" y="139712"/>
                </a:lnTo>
                <a:lnTo>
                  <a:pt x="155371" y="144654"/>
                </a:lnTo>
                <a:lnTo>
                  <a:pt x="155104" y="149601"/>
                </a:lnTo>
                <a:lnTo>
                  <a:pt x="146616" y="189130"/>
                </a:lnTo>
                <a:lnTo>
                  <a:pt x="127345" y="223112"/>
                </a:lnTo>
                <a:lnTo>
                  <a:pt x="93736" y="248005"/>
                </a:lnTo>
                <a:lnTo>
                  <a:pt x="70408" y="252000"/>
                </a:lnTo>
                <a:lnTo>
                  <a:pt x="70035" y="251998"/>
                </a:lnTo>
                <a:lnTo>
                  <a:pt x="31472" y="235512"/>
                </a:lnTo>
                <a:lnTo>
                  <a:pt x="20485" y="197510"/>
                </a:lnTo>
                <a:lnTo>
                  <a:pt x="20485" y="252738"/>
                </a:lnTo>
                <a:lnTo>
                  <a:pt x="59270" y="268650"/>
                </a:lnTo>
                <a:lnTo>
                  <a:pt x="64870" y="268830"/>
                </a:lnTo>
                <a:lnTo>
                  <a:pt x="70035" y="268695"/>
                </a:lnTo>
                <a:lnTo>
                  <a:pt x="107175" y="257683"/>
                </a:lnTo>
                <a:lnTo>
                  <a:pt x="135632" y="231918"/>
                </a:lnTo>
                <a:lnTo>
                  <a:pt x="138620" y="227863"/>
                </a:lnTo>
                <a:lnTo>
                  <a:pt x="138620" y="263347"/>
                </a:lnTo>
                <a:lnTo>
                  <a:pt x="150329" y="263347"/>
                </a:lnTo>
                <a:lnTo>
                  <a:pt x="155460" y="239205"/>
                </a:lnTo>
                <a:close/>
              </a:path>
              <a:path w="206375" h="269239">
                <a:moveTo>
                  <a:pt x="138620" y="263347"/>
                </a:moveTo>
                <a:lnTo>
                  <a:pt x="138620" y="227863"/>
                </a:lnTo>
                <a:lnTo>
                  <a:pt x="134239" y="263347"/>
                </a:lnTo>
                <a:lnTo>
                  <a:pt x="138620" y="263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9625" y="2937052"/>
            <a:ext cx="1394227" cy="329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07170" y="2964484"/>
            <a:ext cx="97790" cy="241935"/>
          </a:xfrm>
          <a:custGeom>
            <a:avLst/>
            <a:gdLst/>
            <a:ahLst/>
            <a:cxnLst/>
            <a:rect l="l" t="t" r="r" b="b"/>
            <a:pathLst>
              <a:path w="97789" h="241935">
                <a:moveTo>
                  <a:pt x="29616" y="156309"/>
                </a:moveTo>
                <a:lnTo>
                  <a:pt x="29616" y="62903"/>
                </a:lnTo>
                <a:lnTo>
                  <a:pt x="3657" y="185432"/>
                </a:lnTo>
                <a:lnTo>
                  <a:pt x="2679" y="189585"/>
                </a:lnTo>
                <a:lnTo>
                  <a:pt x="1816" y="193548"/>
                </a:lnTo>
                <a:lnTo>
                  <a:pt x="368" y="201104"/>
                </a:lnTo>
                <a:lnTo>
                  <a:pt x="0" y="204457"/>
                </a:lnTo>
                <a:lnTo>
                  <a:pt x="0" y="207391"/>
                </a:lnTo>
                <a:lnTo>
                  <a:pt x="19380" y="239101"/>
                </a:lnTo>
                <a:lnTo>
                  <a:pt x="19380" y="206527"/>
                </a:lnTo>
                <a:lnTo>
                  <a:pt x="19558" y="204698"/>
                </a:lnTo>
                <a:lnTo>
                  <a:pt x="20294" y="199834"/>
                </a:lnTo>
                <a:lnTo>
                  <a:pt x="20713" y="197751"/>
                </a:lnTo>
                <a:lnTo>
                  <a:pt x="21209" y="196049"/>
                </a:lnTo>
                <a:lnTo>
                  <a:pt x="29616" y="156309"/>
                </a:lnTo>
                <a:close/>
              </a:path>
              <a:path w="97789" h="241935">
                <a:moveTo>
                  <a:pt x="62903" y="0"/>
                </a:moveTo>
                <a:lnTo>
                  <a:pt x="44246" y="0"/>
                </a:lnTo>
                <a:lnTo>
                  <a:pt x="33274" y="45720"/>
                </a:lnTo>
                <a:lnTo>
                  <a:pt x="5842" y="45720"/>
                </a:lnTo>
                <a:lnTo>
                  <a:pt x="2184" y="62903"/>
                </a:lnTo>
                <a:lnTo>
                  <a:pt x="29616" y="62903"/>
                </a:lnTo>
                <a:lnTo>
                  <a:pt x="29616" y="156309"/>
                </a:lnTo>
                <a:lnTo>
                  <a:pt x="49377" y="62903"/>
                </a:lnTo>
                <a:lnTo>
                  <a:pt x="53022" y="62903"/>
                </a:lnTo>
                <a:lnTo>
                  <a:pt x="53022" y="45720"/>
                </a:lnTo>
                <a:lnTo>
                  <a:pt x="62903" y="0"/>
                </a:lnTo>
                <a:close/>
              </a:path>
              <a:path w="97789" h="241935">
                <a:moveTo>
                  <a:pt x="64008" y="220548"/>
                </a:moveTo>
                <a:lnTo>
                  <a:pt x="58877" y="222008"/>
                </a:lnTo>
                <a:lnTo>
                  <a:pt x="54495" y="223062"/>
                </a:lnTo>
                <a:lnTo>
                  <a:pt x="50838" y="223659"/>
                </a:lnTo>
                <a:lnTo>
                  <a:pt x="47180" y="224269"/>
                </a:lnTo>
                <a:lnTo>
                  <a:pt x="43637" y="224574"/>
                </a:lnTo>
                <a:lnTo>
                  <a:pt x="33883" y="224574"/>
                </a:lnTo>
                <a:lnTo>
                  <a:pt x="28829" y="223291"/>
                </a:lnTo>
                <a:lnTo>
                  <a:pt x="25044" y="220738"/>
                </a:lnTo>
                <a:lnTo>
                  <a:pt x="21272" y="218173"/>
                </a:lnTo>
                <a:lnTo>
                  <a:pt x="19380" y="213842"/>
                </a:lnTo>
                <a:lnTo>
                  <a:pt x="19380" y="239101"/>
                </a:lnTo>
                <a:lnTo>
                  <a:pt x="19658" y="239209"/>
                </a:lnTo>
                <a:lnTo>
                  <a:pt x="24667" y="240427"/>
                </a:lnTo>
                <a:lnTo>
                  <a:pt x="30306" y="241158"/>
                </a:lnTo>
                <a:lnTo>
                  <a:pt x="36576" y="241401"/>
                </a:lnTo>
                <a:lnTo>
                  <a:pt x="43395" y="241401"/>
                </a:lnTo>
                <a:lnTo>
                  <a:pt x="51206" y="240055"/>
                </a:lnTo>
                <a:lnTo>
                  <a:pt x="59982" y="237375"/>
                </a:lnTo>
                <a:lnTo>
                  <a:pt x="64008" y="220548"/>
                </a:lnTo>
                <a:close/>
              </a:path>
              <a:path w="97789" h="241935">
                <a:moveTo>
                  <a:pt x="97282" y="45720"/>
                </a:moveTo>
                <a:lnTo>
                  <a:pt x="53022" y="45720"/>
                </a:lnTo>
                <a:lnTo>
                  <a:pt x="53022" y="62903"/>
                </a:lnTo>
                <a:lnTo>
                  <a:pt x="93624" y="62903"/>
                </a:lnTo>
                <a:lnTo>
                  <a:pt x="97282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2115" y="2937052"/>
            <a:ext cx="177165" cy="263525"/>
          </a:xfrm>
          <a:custGeom>
            <a:avLst/>
            <a:gdLst/>
            <a:ahLst/>
            <a:cxnLst/>
            <a:rect l="l" t="t" r="r" b="b"/>
            <a:pathLst>
              <a:path w="177164" h="263525">
                <a:moveTo>
                  <a:pt x="75717" y="0"/>
                </a:moveTo>
                <a:lnTo>
                  <a:pt x="55968" y="0"/>
                </a:lnTo>
                <a:lnTo>
                  <a:pt x="0" y="263347"/>
                </a:lnTo>
                <a:lnTo>
                  <a:pt x="19761" y="263347"/>
                </a:lnTo>
                <a:lnTo>
                  <a:pt x="44627" y="145935"/>
                </a:lnTo>
                <a:lnTo>
                  <a:pt x="45727" y="141261"/>
                </a:lnTo>
                <a:lnTo>
                  <a:pt x="53035" y="123614"/>
                </a:lnTo>
                <a:lnTo>
                  <a:pt x="53035" y="104609"/>
                </a:lnTo>
                <a:lnTo>
                  <a:pt x="75717" y="0"/>
                </a:lnTo>
                <a:close/>
              </a:path>
              <a:path w="177164" h="263525">
                <a:moveTo>
                  <a:pt x="176669" y="120459"/>
                </a:moveTo>
                <a:lnTo>
                  <a:pt x="176669" y="117779"/>
                </a:lnTo>
                <a:lnTo>
                  <a:pt x="176438" y="111915"/>
                </a:lnTo>
                <a:lnTo>
                  <a:pt x="158425" y="77922"/>
                </a:lnTo>
                <a:lnTo>
                  <a:pt x="121437" y="67665"/>
                </a:lnTo>
                <a:lnTo>
                  <a:pt x="116780" y="67811"/>
                </a:lnTo>
                <a:lnTo>
                  <a:pt x="80000" y="79460"/>
                </a:lnTo>
                <a:lnTo>
                  <a:pt x="53035" y="104609"/>
                </a:lnTo>
                <a:lnTo>
                  <a:pt x="53035" y="123614"/>
                </a:lnTo>
                <a:lnTo>
                  <a:pt x="55054" y="120332"/>
                </a:lnTo>
                <a:lnTo>
                  <a:pt x="58138" y="115929"/>
                </a:lnTo>
                <a:lnTo>
                  <a:pt x="100825" y="85890"/>
                </a:lnTo>
                <a:lnTo>
                  <a:pt x="108140" y="84493"/>
                </a:lnTo>
                <a:lnTo>
                  <a:pt x="115227" y="84493"/>
                </a:lnTo>
                <a:lnTo>
                  <a:pt x="152204" y="100626"/>
                </a:lnTo>
                <a:lnTo>
                  <a:pt x="156921" y="119964"/>
                </a:lnTo>
                <a:lnTo>
                  <a:pt x="156921" y="219970"/>
                </a:lnTo>
                <a:lnTo>
                  <a:pt x="175564" y="131546"/>
                </a:lnTo>
                <a:lnTo>
                  <a:pt x="176060" y="128498"/>
                </a:lnTo>
                <a:lnTo>
                  <a:pt x="176542" y="123139"/>
                </a:lnTo>
                <a:lnTo>
                  <a:pt x="176669" y="120459"/>
                </a:lnTo>
                <a:close/>
              </a:path>
              <a:path w="177164" h="263525">
                <a:moveTo>
                  <a:pt x="156921" y="219970"/>
                </a:moveTo>
                <a:lnTo>
                  <a:pt x="156921" y="122402"/>
                </a:lnTo>
                <a:lnTo>
                  <a:pt x="156667" y="124726"/>
                </a:lnTo>
                <a:lnTo>
                  <a:pt x="156184" y="126911"/>
                </a:lnTo>
                <a:lnTo>
                  <a:pt x="155092" y="134594"/>
                </a:lnTo>
                <a:lnTo>
                  <a:pt x="128016" y="263347"/>
                </a:lnTo>
                <a:lnTo>
                  <a:pt x="147777" y="263347"/>
                </a:lnTo>
                <a:lnTo>
                  <a:pt x="156921" y="219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3131" y="3004718"/>
            <a:ext cx="170815" cy="201295"/>
          </a:xfrm>
          <a:custGeom>
            <a:avLst/>
            <a:gdLst/>
            <a:ahLst/>
            <a:cxnLst/>
            <a:rect l="l" t="t" r="r" b="b"/>
            <a:pathLst>
              <a:path w="170814" h="201294">
                <a:moveTo>
                  <a:pt x="151053" y="148752"/>
                </a:moveTo>
                <a:lnTo>
                  <a:pt x="151053" y="52793"/>
                </a:lnTo>
                <a:lnTo>
                  <a:pt x="150685" y="56451"/>
                </a:lnTo>
                <a:lnTo>
                  <a:pt x="149961" y="60350"/>
                </a:lnTo>
                <a:lnTo>
                  <a:pt x="146659" y="76441"/>
                </a:lnTo>
                <a:lnTo>
                  <a:pt x="87350" y="85964"/>
                </a:lnTo>
                <a:lnTo>
                  <a:pt x="81940" y="86928"/>
                </a:lnTo>
                <a:lnTo>
                  <a:pt x="41707" y="98141"/>
                </a:lnTo>
                <a:lnTo>
                  <a:pt x="9154" y="123700"/>
                </a:lnTo>
                <a:lnTo>
                  <a:pt x="0" y="156908"/>
                </a:lnTo>
                <a:lnTo>
                  <a:pt x="239" y="161976"/>
                </a:lnTo>
                <a:lnTo>
                  <a:pt x="21209" y="193254"/>
                </a:lnTo>
                <a:lnTo>
                  <a:pt x="21209" y="155079"/>
                </a:lnTo>
                <a:lnTo>
                  <a:pt x="21451" y="149986"/>
                </a:lnTo>
                <a:lnTo>
                  <a:pt x="42570" y="116626"/>
                </a:lnTo>
                <a:lnTo>
                  <a:pt x="78536" y="103588"/>
                </a:lnTo>
                <a:lnTo>
                  <a:pt x="143370" y="92900"/>
                </a:lnTo>
                <a:lnTo>
                  <a:pt x="143370" y="185246"/>
                </a:lnTo>
                <a:lnTo>
                  <a:pt x="151053" y="148752"/>
                </a:lnTo>
                <a:close/>
              </a:path>
              <a:path w="170814" h="201294">
                <a:moveTo>
                  <a:pt x="143370" y="185246"/>
                </a:moveTo>
                <a:lnTo>
                  <a:pt x="143370" y="92900"/>
                </a:lnTo>
                <a:lnTo>
                  <a:pt x="135686" y="128016"/>
                </a:lnTo>
                <a:lnTo>
                  <a:pt x="133731" y="136309"/>
                </a:lnTo>
                <a:lnTo>
                  <a:pt x="100698" y="173494"/>
                </a:lnTo>
                <a:lnTo>
                  <a:pt x="69240" y="184340"/>
                </a:lnTo>
                <a:lnTo>
                  <a:pt x="61108" y="184329"/>
                </a:lnTo>
                <a:lnTo>
                  <a:pt x="24803" y="172148"/>
                </a:lnTo>
                <a:lnTo>
                  <a:pt x="21209" y="164833"/>
                </a:lnTo>
                <a:lnTo>
                  <a:pt x="21209" y="193254"/>
                </a:lnTo>
                <a:lnTo>
                  <a:pt x="55587" y="201168"/>
                </a:lnTo>
                <a:lnTo>
                  <a:pt x="61108" y="201030"/>
                </a:lnTo>
                <a:lnTo>
                  <a:pt x="98933" y="190017"/>
                </a:lnTo>
                <a:lnTo>
                  <a:pt x="128739" y="164223"/>
                </a:lnTo>
                <a:lnTo>
                  <a:pt x="128739" y="195681"/>
                </a:lnTo>
                <a:lnTo>
                  <a:pt x="141173" y="195681"/>
                </a:lnTo>
                <a:lnTo>
                  <a:pt x="143370" y="185246"/>
                </a:lnTo>
                <a:close/>
              </a:path>
              <a:path w="170814" h="201294">
                <a:moveTo>
                  <a:pt x="170802" y="53162"/>
                </a:moveTo>
                <a:lnTo>
                  <a:pt x="170802" y="49009"/>
                </a:lnTo>
                <a:lnTo>
                  <a:pt x="170542" y="43325"/>
                </a:lnTo>
                <a:lnTo>
                  <a:pt x="150720" y="10369"/>
                </a:lnTo>
                <a:lnTo>
                  <a:pt x="109359" y="0"/>
                </a:lnTo>
                <a:lnTo>
                  <a:pt x="103593" y="125"/>
                </a:lnTo>
                <a:lnTo>
                  <a:pt x="63786" y="10162"/>
                </a:lnTo>
                <a:lnTo>
                  <a:pt x="34699" y="36753"/>
                </a:lnTo>
                <a:lnTo>
                  <a:pt x="26327" y="54864"/>
                </a:lnTo>
                <a:lnTo>
                  <a:pt x="46812" y="54864"/>
                </a:lnTo>
                <a:lnTo>
                  <a:pt x="48688" y="49987"/>
                </a:lnTo>
                <a:lnTo>
                  <a:pt x="50975" y="45396"/>
                </a:lnTo>
                <a:lnTo>
                  <a:pt x="81512" y="20237"/>
                </a:lnTo>
                <a:lnTo>
                  <a:pt x="107530" y="16090"/>
                </a:lnTo>
                <a:lnTo>
                  <a:pt x="113480" y="16269"/>
                </a:lnTo>
                <a:lnTo>
                  <a:pt x="148310" y="35388"/>
                </a:lnTo>
                <a:lnTo>
                  <a:pt x="151053" y="49377"/>
                </a:lnTo>
                <a:lnTo>
                  <a:pt x="151053" y="148752"/>
                </a:lnTo>
                <a:lnTo>
                  <a:pt x="170192" y="58039"/>
                </a:lnTo>
                <a:lnTo>
                  <a:pt x="170802" y="53162"/>
                </a:lnTo>
                <a:close/>
              </a:path>
              <a:path w="170814" h="201294">
                <a:moveTo>
                  <a:pt x="128739" y="195681"/>
                </a:moveTo>
                <a:lnTo>
                  <a:pt x="128739" y="164223"/>
                </a:lnTo>
                <a:lnTo>
                  <a:pt x="125082" y="195681"/>
                </a:lnTo>
                <a:lnTo>
                  <a:pt x="128739" y="195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2630" y="2964484"/>
            <a:ext cx="97790" cy="241935"/>
          </a:xfrm>
          <a:custGeom>
            <a:avLst/>
            <a:gdLst/>
            <a:ahLst/>
            <a:cxnLst/>
            <a:rect l="l" t="t" r="r" b="b"/>
            <a:pathLst>
              <a:path w="97789" h="241935">
                <a:moveTo>
                  <a:pt x="29616" y="156309"/>
                </a:moveTo>
                <a:lnTo>
                  <a:pt x="29616" y="62903"/>
                </a:lnTo>
                <a:lnTo>
                  <a:pt x="3657" y="185432"/>
                </a:lnTo>
                <a:lnTo>
                  <a:pt x="2679" y="189585"/>
                </a:lnTo>
                <a:lnTo>
                  <a:pt x="1816" y="193548"/>
                </a:lnTo>
                <a:lnTo>
                  <a:pt x="368" y="201104"/>
                </a:lnTo>
                <a:lnTo>
                  <a:pt x="0" y="204457"/>
                </a:lnTo>
                <a:lnTo>
                  <a:pt x="0" y="207391"/>
                </a:lnTo>
                <a:lnTo>
                  <a:pt x="19380" y="239101"/>
                </a:lnTo>
                <a:lnTo>
                  <a:pt x="19380" y="206527"/>
                </a:lnTo>
                <a:lnTo>
                  <a:pt x="19558" y="204698"/>
                </a:lnTo>
                <a:lnTo>
                  <a:pt x="20294" y="199834"/>
                </a:lnTo>
                <a:lnTo>
                  <a:pt x="20713" y="197751"/>
                </a:lnTo>
                <a:lnTo>
                  <a:pt x="21209" y="196049"/>
                </a:lnTo>
                <a:lnTo>
                  <a:pt x="29616" y="156309"/>
                </a:lnTo>
                <a:close/>
              </a:path>
              <a:path w="97789" h="241935">
                <a:moveTo>
                  <a:pt x="62903" y="0"/>
                </a:moveTo>
                <a:lnTo>
                  <a:pt x="44246" y="0"/>
                </a:lnTo>
                <a:lnTo>
                  <a:pt x="33274" y="45720"/>
                </a:lnTo>
                <a:lnTo>
                  <a:pt x="5842" y="45720"/>
                </a:lnTo>
                <a:lnTo>
                  <a:pt x="2184" y="62903"/>
                </a:lnTo>
                <a:lnTo>
                  <a:pt x="29616" y="62903"/>
                </a:lnTo>
                <a:lnTo>
                  <a:pt x="29616" y="156309"/>
                </a:lnTo>
                <a:lnTo>
                  <a:pt x="49377" y="62903"/>
                </a:lnTo>
                <a:lnTo>
                  <a:pt x="53022" y="62903"/>
                </a:lnTo>
                <a:lnTo>
                  <a:pt x="53022" y="45720"/>
                </a:lnTo>
                <a:lnTo>
                  <a:pt x="62903" y="0"/>
                </a:lnTo>
                <a:close/>
              </a:path>
              <a:path w="97789" h="241935">
                <a:moveTo>
                  <a:pt x="64008" y="220548"/>
                </a:moveTo>
                <a:lnTo>
                  <a:pt x="58877" y="222008"/>
                </a:lnTo>
                <a:lnTo>
                  <a:pt x="54495" y="223062"/>
                </a:lnTo>
                <a:lnTo>
                  <a:pt x="50838" y="223659"/>
                </a:lnTo>
                <a:lnTo>
                  <a:pt x="47180" y="224269"/>
                </a:lnTo>
                <a:lnTo>
                  <a:pt x="43637" y="224574"/>
                </a:lnTo>
                <a:lnTo>
                  <a:pt x="33883" y="224574"/>
                </a:lnTo>
                <a:lnTo>
                  <a:pt x="28829" y="223291"/>
                </a:lnTo>
                <a:lnTo>
                  <a:pt x="25044" y="220738"/>
                </a:lnTo>
                <a:lnTo>
                  <a:pt x="21272" y="218173"/>
                </a:lnTo>
                <a:lnTo>
                  <a:pt x="19380" y="213842"/>
                </a:lnTo>
                <a:lnTo>
                  <a:pt x="19380" y="239101"/>
                </a:lnTo>
                <a:lnTo>
                  <a:pt x="19658" y="239209"/>
                </a:lnTo>
                <a:lnTo>
                  <a:pt x="24667" y="240427"/>
                </a:lnTo>
                <a:lnTo>
                  <a:pt x="30306" y="241158"/>
                </a:lnTo>
                <a:lnTo>
                  <a:pt x="36576" y="241401"/>
                </a:lnTo>
                <a:lnTo>
                  <a:pt x="43395" y="241401"/>
                </a:lnTo>
                <a:lnTo>
                  <a:pt x="51206" y="240055"/>
                </a:lnTo>
                <a:lnTo>
                  <a:pt x="59982" y="237375"/>
                </a:lnTo>
                <a:lnTo>
                  <a:pt x="64008" y="220548"/>
                </a:lnTo>
                <a:close/>
              </a:path>
              <a:path w="97789" h="241935">
                <a:moveTo>
                  <a:pt x="97282" y="45720"/>
                </a:moveTo>
                <a:lnTo>
                  <a:pt x="53022" y="45720"/>
                </a:lnTo>
                <a:lnTo>
                  <a:pt x="53022" y="62903"/>
                </a:lnTo>
                <a:lnTo>
                  <a:pt x="93624" y="62903"/>
                </a:lnTo>
                <a:lnTo>
                  <a:pt x="97282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6439" y="2937052"/>
            <a:ext cx="78105" cy="263525"/>
          </a:xfrm>
          <a:custGeom>
            <a:avLst/>
            <a:gdLst/>
            <a:ahLst/>
            <a:cxnLst/>
            <a:rect l="l" t="t" r="r" b="b"/>
            <a:pathLst>
              <a:path w="78104" h="263525">
                <a:moveTo>
                  <a:pt x="77901" y="0"/>
                </a:moveTo>
                <a:lnTo>
                  <a:pt x="54127" y="0"/>
                </a:lnTo>
                <a:lnTo>
                  <a:pt x="48272" y="27063"/>
                </a:lnTo>
                <a:lnTo>
                  <a:pt x="71678" y="27063"/>
                </a:lnTo>
                <a:lnTo>
                  <a:pt x="77901" y="0"/>
                </a:lnTo>
                <a:close/>
              </a:path>
              <a:path w="78104" h="263525">
                <a:moveTo>
                  <a:pt x="59982" y="73152"/>
                </a:moveTo>
                <a:lnTo>
                  <a:pt x="40233" y="73152"/>
                </a:lnTo>
                <a:lnTo>
                  <a:pt x="0" y="263347"/>
                </a:lnTo>
                <a:lnTo>
                  <a:pt x="19748" y="263347"/>
                </a:lnTo>
                <a:lnTo>
                  <a:pt x="59982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07270" y="2964484"/>
            <a:ext cx="97790" cy="241935"/>
          </a:xfrm>
          <a:custGeom>
            <a:avLst/>
            <a:gdLst/>
            <a:ahLst/>
            <a:cxnLst/>
            <a:rect l="l" t="t" r="r" b="b"/>
            <a:pathLst>
              <a:path w="97789" h="241935">
                <a:moveTo>
                  <a:pt x="29616" y="156309"/>
                </a:moveTo>
                <a:lnTo>
                  <a:pt x="29616" y="62903"/>
                </a:lnTo>
                <a:lnTo>
                  <a:pt x="3657" y="185432"/>
                </a:lnTo>
                <a:lnTo>
                  <a:pt x="2679" y="189585"/>
                </a:lnTo>
                <a:lnTo>
                  <a:pt x="1816" y="193548"/>
                </a:lnTo>
                <a:lnTo>
                  <a:pt x="368" y="201104"/>
                </a:lnTo>
                <a:lnTo>
                  <a:pt x="0" y="204457"/>
                </a:lnTo>
                <a:lnTo>
                  <a:pt x="0" y="207391"/>
                </a:lnTo>
                <a:lnTo>
                  <a:pt x="19380" y="239101"/>
                </a:lnTo>
                <a:lnTo>
                  <a:pt x="19380" y="206527"/>
                </a:lnTo>
                <a:lnTo>
                  <a:pt x="19558" y="204698"/>
                </a:lnTo>
                <a:lnTo>
                  <a:pt x="20294" y="199834"/>
                </a:lnTo>
                <a:lnTo>
                  <a:pt x="20713" y="197751"/>
                </a:lnTo>
                <a:lnTo>
                  <a:pt x="21209" y="196049"/>
                </a:lnTo>
                <a:lnTo>
                  <a:pt x="29616" y="156309"/>
                </a:lnTo>
                <a:close/>
              </a:path>
              <a:path w="97789" h="241935">
                <a:moveTo>
                  <a:pt x="62903" y="0"/>
                </a:moveTo>
                <a:lnTo>
                  <a:pt x="44246" y="0"/>
                </a:lnTo>
                <a:lnTo>
                  <a:pt x="33274" y="45720"/>
                </a:lnTo>
                <a:lnTo>
                  <a:pt x="5842" y="45720"/>
                </a:lnTo>
                <a:lnTo>
                  <a:pt x="2184" y="62903"/>
                </a:lnTo>
                <a:lnTo>
                  <a:pt x="29616" y="62903"/>
                </a:lnTo>
                <a:lnTo>
                  <a:pt x="29616" y="156309"/>
                </a:lnTo>
                <a:lnTo>
                  <a:pt x="49377" y="62903"/>
                </a:lnTo>
                <a:lnTo>
                  <a:pt x="53022" y="62903"/>
                </a:lnTo>
                <a:lnTo>
                  <a:pt x="53022" y="45720"/>
                </a:lnTo>
                <a:lnTo>
                  <a:pt x="62903" y="0"/>
                </a:lnTo>
                <a:close/>
              </a:path>
              <a:path w="97789" h="241935">
                <a:moveTo>
                  <a:pt x="64008" y="220548"/>
                </a:moveTo>
                <a:lnTo>
                  <a:pt x="58877" y="222008"/>
                </a:lnTo>
                <a:lnTo>
                  <a:pt x="54495" y="223062"/>
                </a:lnTo>
                <a:lnTo>
                  <a:pt x="50838" y="223659"/>
                </a:lnTo>
                <a:lnTo>
                  <a:pt x="47180" y="224269"/>
                </a:lnTo>
                <a:lnTo>
                  <a:pt x="43637" y="224574"/>
                </a:lnTo>
                <a:lnTo>
                  <a:pt x="33883" y="224574"/>
                </a:lnTo>
                <a:lnTo>
                  <a:pt x="28829" y="223291"/>
                </a:lnTo>
                <a:lnTo>
                  <a:pt x="25044" y="220738"/>
                </a:lnTo>
                <a:lnTo>
                  <a:pt x="21272" y="218173"/>
                </a:lnTo>
                <a:lnTo>
                  <a:pt x="19380" y="213842"/>
                </a:lnTo>
                <a:lnTo>
                  <a:pt x="19380" y="239101"/>
                </a:lnTo>
                <a:lnTo>
                  <a:pt x="19658" y="239209"/>
                </a:lnTo>
                <a:lnTo>
                  <a:pt x="24667" y="240427"/>
                </a:lnTo>
                <a:lnTo>
                  <a:pt x="30306" y="241158"/>
                </a:lnTo>
                <a:lnTo>
                  <a:pt x="36576" y="241401"/>
                </a:lnTo>
                <a:lnTo>
                  <a:pt x="43395" y="241401"/>
                </a:lnTo>
                <a:lnTo>
                  <a:pt x="51206" y="240055"/>
                </a:lnTo>
                <a:lnTo>
                  <a:pt x="59982" y="237375"/>
                </a:lnTo>
                <a:lnTo>
                  <a:pt x="64008" y="220548"/>
                </a:lnTo>
                <a:close/>
              </a:path>
              <a:path w="97789" h="241935">
                <a:moveTo>
                  <a:pt x="97282" y="45720"/>
                </a:moveTo>
                <a:lnTo>
                  <a:pt x="53022" y="45720"/>
                </a:lnTo>
                <a:lnTo>
                  <a:pt x="53022" y="62903"/>
                </a:lnTo>
                <a:lnTo>
                  <a:pt x="93624" y="62903"/>
                </a:lnTo>
                <a:lnTo>
                  <a:pt x="97282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12705" y="2937052"/>
            <a:ext cx="1513509" cy="2688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2682" y="2931566"/>
            <a:ext cx="1165250" cy="274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35280" y="2964484"/>
            <a:ext cx="97790" cy="241935"/>
          </a:xfrm>
          <a:custGeom>
            <a:avLst/>
            <a:gdLst/>
            <a:ahLst/>
            <a:cxnLst/>
            <a:rect l="l" t="t" r="r" b="b"/>
            <a:pathLst>
              <a:path w="97790" h="241935">
                <a:moveTo>
                  <a:pt x="29616" y="156309"/>
                </a:moveTo>
                <a:lnTo>
                  <a:pt x="29616" y="62903"/>
                </a:lnTo>
                <a:lnTo>
                  <a:pt x="3657" y="185432"/>
                </a:lnTo>
                <a:lnTo>
                  <a:pt x="2679" y="189585"/>
                </a:lnTo>
                <a:lnTo>
                  <a:pt x="1816" y="193548"/>
                </a:lnTo>
                <a:lnTo>
                  <a:pt x="368" y="201104"/>
                </a:lnTo>
                <a:lnTo>
                  <a:pt x="0" y="204457"/>
                </a:lnTo>
                <a:lnTo>
                  <a:pt x="0" y="207391"/>
                </a:lnTo>
                <a:lnTo>
                  <a:pt x="19380" y="239101"/>
                </a:lnTo>
                <a:lnTo>
                  <a:pt x="19380" y="206527"/>
                </a:lnTo>
                <a:lnTo>
                  <a:pt x="19558" y="204698"/>
                </a:lnTo>
                <a:lnTo>
                  <a:pt x="20294" y="199834"/>
                </a:lnTo>
                <a:lnTo>
                  <a:pt x="20713" y="197751"/>
                </a:lnTo>
                <a:lnTo>
                  <a:pt x="21209" y="196049"/>
                </a:lnTo>
                <a:lnTo>
                  <a:pt x="29616" y="156309"/>
                </a:lnTo>
                <a:close/>
              </a:path>
              <a:path w="97790" h="241935">
                <a:moveTo>
                  <a:pt x="62903" y="0"/>
                </a:moveTo>
                <a:lnTo>
                  <a:pt x="44246" y="0"/>
                </a:lnTo>
                <a:lnTo>
                  <a:pt x="33274" y="45720"/>
                </a:lnTo>
                <a:lnTo>
                  <a:pt x="5842" y="45720"/>
                </a:lnTo>
                <a:lnTo>
                  <a:pt x="2184" y="62903"/>
                </a:lnTo>
                <a:lnTo>
                  <a:pt x="29616" y="62903"/>
                </a:lnTo>
                <a:lnTo>
                  <a:pt x="29616" y="156309"/>
                </a:lnTo>
                <a:lnTo>
                  <a:pt x="49377" y="62903"/>
                </a:lnTo>
                <a:lnTo>
                  <a:pt x="53022" y="62903"/>
                </a:lnTo>
                <a:lnTo>
                  <a:pt x="53022" y="45720"/>
                </a:lnTo>
                <a:lnTo>
                  <a:pt x="62903" y="0"/>
                </a:lnTo>
                <a:close/>
              </a:path>
              <a:path w="97790" h="241935">
                <a:moveTo>
                  <a:pt x="64008" y="220548"/>
                </a:moveTo>
                <a:lnTo>
                  <a:pt x="58877" y="222008"/>
                </a:lnTo>
                <a:lnTo>
                  <a:pt x="54495" y="223062"/>
                </a:lnTo>
                <a:lnTo>
                  <a:pt x="50838" y="223659"/>
                </a:lnTo>
                <a:lnTo>
                  <a:pt x="47180" y="224269"/>
                </a:lnTo>
                <a:lnTo>
                  <a:pt x="43637" y="224574"/>
                </a:lnTo>
                <a:lnTo>
                  <a:pt x="33883" y="224574"/>
                </a:lnTo>
                <a:lnTo>
                  <a:pt x="28829" y="223291"/>
                </a:lnTo>
                <a:lnTo>
                  <a:pt x="25044" y="220738"/>
                </a:lnTo>
                <a:lnTo>
                  <a:pt x="21272" y="218173"/>
                </a:lnTo>
                <a:lnTo>
                  <a:pt x="19380" y="213842"/>
                </a:lnTo>
                <a:lnTo>
                  <a:pt x="19380" y="239101"/>
                </a:lnTo>
                <a:lnTo>
                  <a:pt x="19658" y="239209"/>
                </a:lnTo>
                <a:lnTo>
                  <a:pt x="24667" y="240427"/>
                </a:lnTo>
                <a:lnTo>
                  <a:pt x="30306" y="241158"/>
                </a:lnTo>
                <a:lnTo>
                  <a:pt x="36576" y="241401"/>
                </a:lnTo>
                <a:lnTo>
                  <a:pt x="43395" y="241401"/>
                </a:lnTo>
                <a:lnTo>
                  <a:pt x="51206" y="240055"/>
                </a:lnTo>
                <a:lnTo>
                  <a:pt x="59982" y="237375"/>
                </a:lnTo>
                <a:lnTo>
                  <a:pt x="64008" y="220548"/>
                </a:lnTo>
                <a:close/>
              </a:path>
              <a:path w="97790" h="241935">
                <a:moveTo>
                  <a:pt x="97282" y="45720"/>
                </a:moveTo>
                <a:lnTo>
                  <a:pt x="53022" y="45720"/>
                </a:lnTo>
                <a:lnTo>
                  <a:pt x="53022" y="62903"/>
                </a:lnTo>
                <a:lnTo>
                  <a:pt x="93624" y="62903"/>
                </a:lnTo>
                <a:lnTo>
                  <a:pt x="97282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37350" y="3004718"/>
            <a:ext cx="182245" cy="201295"/>
          </a:xfrm>
          <a:custGeom>
            <a:avLst/>
            <a:gdLst/>
            <a:ahLst/>
            <a:cxnLst/>
            <a:rect l="l" t="t" r="r" b="b"/>
            <a:pathLst>
              <a:path w="182245" h="201294">
                <a:moveTo>
                  <a:pt x="182156" y="80467"/>
                </a:moveTo>
                <a:lnTo>
                  <a:pt x="182156" y="73152"/>
                </a:lnTo>
                <a:lnTo>
                  <a:pt x="182017" y="67296"/>
                </a:lnTo>
                <a:lnTo>
                  <a:pt x="170936" y="29055"/>
                </a:lnTo>
                <a:lnTo>
                  <a:pt x="136819" y="3851"/>
                </a:lnTo>
                <a:lnTo>
                  <a:pt x="110096" y="0"/>
                </a:lnTo>
                <a:lnTo>
                  <a:pt x="104868" y="100"/>
                </a:lnTo>
                <a:lnTo>
                  <a:pt x="63630" y="10403"/>
                </a:lnTo>
                <a:lnTo>
                  <a:pt x="32781" y="34748"/>
                </a:lnTo>
                <a:lnTo>
                  <a:pt x="11674" y="70480"/>
                </a:lnTo>
                <a:lnTo>
                  <a:pt x="787" y="112102"/>
                </a:lnTo>
                <a:lnTo>
                  <a:pt x="0" y="120332"/>
                </a:lnTo>
                <a:lnTo>
                  <a:pt x="0" y="127647"/>
                </a:lnTo>
                <a:lnTo>
                  <a:pt x="10221" y="169186"/>
                </a:lnTo>
                <a:lnTo>
                  <a:pt x="20485" y="182296"/>
                </a:lnTo>
                <a:lnTo>
                  <a:pt x="20485" y="122161"/>
                </a:lnTo>
                <a:lnTo>
                  <a:pt x="21094" y="115341"/>
                </a:lnTo>
                <a:lnTo>
                  <a:pt x="31823" y="73502"/>
                </a:lnTo>
                <a:lnTo>
                  <a:pt x="55600" y="37299"/>
                </a:lnTo>
                <a:lnTo>
                  <a:pt x="92811" y="17556"/>
                </a:lnTo>
                <a:lnTo>
                  <a:pt x="109004" y="16090"/>
                </a:lnTo>
                <a:lnTo>
                  <a:pt x="114319" y="16267"/>
                </a:lnTo>
                <a:lnTo>
                  <a:pt x="150541" y="33699"/>
                </a:lnTo>
                <a:lnTo>
                  <a:pt x="161671" y="73152"/>
                </a:lnTo>
                <a:lnTo>
                  <a:pt x="161671" y="148693"/>
                </a:lnTo>
                <a:lnTo>
                  <a:pt x="163982" y="144518"/>
                </a:lnTo>
                <a:lnTo>
                  <a:pt x="177879" y="107044"/>
                </a:lnTo>
                <a:lnTo>
                  <a:pt x="181356" y="88696"/>
                </a:lnTo>
                <a:lnTo>
                  <a:pt x="182156" y="80467"/>
                </a:lnTo>
                <a:close/>
              </a:path>
              <a:path w="182245" h="201294">
                <a:moveTo>
                  <a:pt x="161671" y="148693"/>
                </a:moveTo>
                <a:lnTo>
                  <a:pt x="161671" y="78994"/>
                </a:lnTo>
                <a:lnTo>
                  <a:pt x="161061" y="85826"/>
                </a:lnTo>
                <a:lnTo>
                  <a:pt x="158623" y="101434"/>
                </a:lnTo>
                <a:lnTo>
                  <a:pt x="145439" y="137433"/>
                </a:lnTo>
                <a:lnTo>
                  <a:pt x="117789" y="170884"/>
                </a:lnTo>
                <a:lnTo>
                  <a:pt x="79020" y="184902"/>
                </a:lnTo>
                <a:lnTo>
                  <a:pt x="73520" y="185064"/>
                </a:lnTo>
                <a:lnTo>
                  <a:pt x="68276" y="184888"/>
                </a:lnTo>
                <a:lnTo>
                  <a:pt x="31903" y="167459"/>
                </a:lnTo>
                <a:lnTo>
                  <a:pt x="20485" y="128016"/>
                </a:lnTo>
                <a:lnTo>
                  <a:pt x="20485" y="182296"/>
                </a:lnTo>
                <a:lnTo>
                  <a:pt x="57016" y="199931"/>
                </a:lnTo>
                <a:lnTo>
                  <a:pt x="72428" y="201168"/>
                </a:lnTo>
                <a:lnTo>
                  <a:pt x="77566" y="201067"/>
                </a:lnTo>
                <a:lnTo>
                  <a:pt x="118519" y="190767"/>
                </a:lnTo>
                <a:lnTo>
                  <a:pt x="149367" y="166419"/>
                </a:lnTo>
                <a:lnTo>
                  <a:pt x="161451" y="149089"/>
                </a:lnTo>
                <a:lnTo>
                  <a:pt x="161671" y="148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36003" y="3004718"/>
            <a:ext cx="1311871" cy="2615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1946" y="3332022"/>
            <a:ext cx="1084013" cy="6912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6310" y="3332022"/>
            <a:ext cx="1570202" cy="2688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57891" y="3332022"/>
            <a:ext cx="1474622" cy="2688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1661" y="3359455"/>
            <a:ext cx="6444881" cy="14237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32560" y="3332022"/>
            <a:ext cx="756285" cy="2688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59241" y="3726992"/>
            <a:ext cx="1985911" cy="3291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9625" y="4119422"/>
            <a:ext cx="1354667" cy="3145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1946" y="4514393"/>
            <a:ext cx="1329326" cy="3346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446524" y="1742681"/>
            <a:ext cx="322516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50" dirty="0">
                <a:solidFill>
                  <a:srgbClr val="C03439"/>
                </a:solidFill>
              </a:rPr>
              <a:t>W</a:t>
            </a:r>
            <a:r>
              <a:rPr sz="2850" spc="10" dirty="0">
                <a:solidFill>
                  <a:srgbClr val="C03439"/>
                </a:solidFill>
              </a:rPr>
              <a:t>h</a:t>
            </a:r>
            <a:r>
              <a:rPr sz="2850" spc="-65" dirty="0">
                <a:solidFill>
                  <a:srgbClr val="C03439"/>
                </a:solidFill>
              </a:rPr>
              <a:t>a</a:t>
            </a:r>
            <a:r>
              <a:rPr sz="2850" spc="70" dirty="0">
                <a:solidFill>
                  <a:srgbClr val="C03439"/>
                </a:solidFill>
              </a:rPr>
              <a:t>t</a:t>
            </a:r>
            <a:r>
              <a:rPr sz="2850" spc="40" dirty="0">
                <a:solidFill>
                  <a:srgbClr val="C03439"/>
                </a:solidFill>
              </a:rPr>
              <a:t> </a:t>
            </a:r>
            <a:r>
              <a:rPr sz="2850" spc="-35" dirty="0">
                <a:solidFill>
                  <a:srgbClr val="C03439"/>
                </a:solidFill>
              </a:rPr>
              <a:t>i</a:t>
            </a:r>
            <a:r>
              <a:rPr sz="2850" spc="5" dirty="0">
                <a:solidFill>
                  <a:srgbClr val="C03439"/>
                </a:solidFill>
              </a:rPr>
              <a:t>s</a:t>
            </a:r>
            <a:r>
              <a:rPr sz="2850" spc="65" dirty="0">
                <a:solidFill>
                  <a:srgbClr val="C03439"/>
                </a:solidFill>
              </a:rPr>
              <a:t> </a:t>
            </a:r>
            <a:r>
              <a:rPr sz="2850" spc="245" dirty="0">
                <a:solidFill>
                  <a:srgbClr val="C03439"/>
                </a:solidFill>
              </a:rPr>
              <a:t>“</a:t>
            </a:r>
            <a:r>
              <a:rPr sz="2850" spc="-70" dirty="0">
                <a:solidFill>
                  <a:srgbClr val="C03439"/>
                </a:solidFill>
              </a:rPr>
              <a:t>B</a:t>
            </a:r>
            <a:r>
              <a:rPr sz="2850" spc="-35" dirty="0">
                <a:solidFill>
                  <a:srgbClr val="C03439"/>
                </a:solidFill>
              </a:rPr>
              <a:t>i</a:t>
            </a:r>
            <a:r>
              <a:rPr sz="2850" spc="80" dirty="0">
                <a:solidFill>
                  <a:srgbClr val="C03439"/>
                </a:solidFill>
              </a:rPr>
              <a:t>g</a:t>
            </a:r>
            <a:r>
              <a:rPr sz="2850" spc="60" dirty="0">
                <a:solidFill>
                  <a:srgbClr val="C03439"/>
                </a:solidFill>
              </a:rPr>
              <a:t> </a:t>
            </a:r>
            <a:r>
              <a:rPr sz="2850" spc="-95" dirty="0">
                <a:solidFill>
                  <a:srgbClr val="C03439"/>
                </a:solidFill>
              </a:rPr>
              <a:t>D</a:t>
            </a:r>
            <a:r>
              <a:rPr sz="2850" spc="-65" dirty="0">
                <a:solidFill>
                  <a:srgbClr val="C03439"/>
                </a:solidFill>
              </a:rPr>
              <a:t>a</a:t>
            </a:r>
            <a:r>
              <a:rPr sz="2850" spc="65" dirty="0">
                <a:solidFill>
                  <a:srgbClr val="C03439"/>
                </a:solidFill>
              </a:rPr>
              <a:t>t</a:t>
            </a:r>
            <a:r>
              <a:rPr sz="2850" spc="-65" dirty="0">
                <a:solidFill>
                  <a:srgbClr val="C03439"/>
                </a:solidFill>
              </a:rPr>
              <a:t>a</a:t>
            </a:r>
            <a:r>
              <a:rPr sz="2850" spc="245" dirty="0">
                <a:solidFill>
                  <a:srgbClr val="C03439"/>
                </a:solidFill>
              </a:rPr>
              <a:t>”</a:t>
            </a:r>
            <a:r>
              <a:rPr sz="2850" spc="-90" dirty="0">
                <a:solidFill>
                  <a:srgbClr val="C03439"/>
                </a:solidFill>
              </a:rPr>
              <a:t>?</a:t>
            </a:r>
            <a:endParaRPr sz="2850"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2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238235"/>
            <a:ext cx="3949700" cy="4011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endParaRPr sz="1600" dirty="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9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endParaRPr sz="1250" dirty="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60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..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i="1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i="1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i="1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i="1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i="1" spc="55" dirty="0">
                <a:solidFill>
                  <a:srgbClr val="262747"/>
                </a:solidFill>
                <a:latin typeface="Arial"/>
                <a:cs typeface="Arial"/>
              </a:rPr>
              <a:t>_</a:t>
            </a:r>
            <a:r>
              <a:rPr sz="1100" i="1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i="1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i="1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i="1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i="1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25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endParaRPr sz="1100" dirty="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3"/>
              </a:spcBef>
              <a:buClr>
                <a:srgbClr val="262747"/>
              </a:buClr>
              <a:buFont typeface="Microsoft Sans Serif"/>
              <a:buChar char="▪"/>
            </a:pPr>
            <a:endParaRPr sz="950" dirty="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endParaRPr sz="1600" dirty="0">
              <a:latin typeface="Arial"/>
              <a:cs typeface="Arial"/>
            </a:endParaRPr>
          </a:p>
          <a:p>
            <a:pPr marL="501650" marR="5080" lvl="1" indent="-228600">
              <a:lnSpc>
                <a:spcPts val="1450"/>
              </a:lnSpc>
              <a:spcBef>
                <a:spcPts val="52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(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0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endParaRPr sz="1250" dirty="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9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600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endParaRPr sz="1100" dirty="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2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ffe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0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endParaRPr sz="1250" dirty="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9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600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DD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sy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x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8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29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8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6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4" name="object 4"/>
          <p:cNvSpPr/>
          <p:nvPr/>
        </p:nvSpPr>
        <p:spPr>
          <a:xfrm>
            <a:off x="8207235" y="1193274"/>
            <a:ext cx="1652270" cy="596265"/>
          </a:xfrm>
          <a:custGeom>
            <a:avLst/>
            <a:gdLst/>
            <a:ahLst/>
            <a:cxnLst/>
            <a:rect l="l" t="t" r="r" b="b"/>
            <a:pathLst>
              <a:path w="1652270" h="596264">
                <a:moveTo>
                  <a:pt x="1540764" y="595889"/>
                </a:moveTo>
                <a:lnTo>
                  <a:pt x="1540764" y="0"/>
                </a:lnTo>
                <a:lnTo>
                  <a:pt x="112788" y="0"/>
                </a:lnTo>
                <a:lnTo>
                  <a:pt x="70942" y="7937"/>
                </a:lnTo>
                <a:lnTo>
                  <a:pt x="36241" y="29643"/>
                </a:lnTo>
                <a:lnTo>
                  <a:pt x="11718" y="61958"/>
                </a:lnTo>
                <a:lnTo>
                  <a:pt x="412" y="101725"/>
                </a:lnTo>
                <a:lnTo>
                  <a:pt x="0" y="111257"/>
                </a:lnTo>
                <a:lnTo>
                  <a:pt x="0" y="483100"/>
                </a:lnTo>
                <a:lnTo>
                  <a:pt x="7566" y="523949"/>
                </a:lnTo>
                <a:lnTo>
                  <a:pt x="28394" y="558090"/>
                </a:lnTo>
                <a:lnTo>
                  <a:pt x="59675" y="582714"/>
                </a:lnTo>
                <a:lnTo>
                  <a:pt x="98600" y="595013"/>
                </a:lnTo>
                <a:lnTo>
                  <a:pt x="112788" y="595889"/>
                </a:lnTo>
                <a:lnTo>
                  <a:pt x="1540764" y="595889"/>
                </a:lnTo>
                <a:close/>
              </a:path>
              <a:path w="1652270" h="596264">
                <a:moveTo>
                  <a:pt x="1652028" y="483100"/>
                </a:moveTo>
                <a:lnTo>
                  <a:pt x="1652028" y="111257"/>
                </a:lnTo>
                <a:lnTo>
                  <a:pt x="1651924" y="106467"/>
                </a:lnTo>
                <a:lnTo>
                  <a:pt x="1642300" y="66067"/>
                </a:lnTo>
                <a:lnTo>
                  <a:pt x="1622381" y="36018"/>
                </a:lnTo>
                <a:lnTo>
                  <a:pt x="1622381" y="559648"/>
                </a:lnTo>
                <a:lnTo>
                  <a:pt x="1644090" y="524946"/>
                </a:lnTo>
                <a:lnTo>
                  <a:pt x="1652028" y="483100"/>
                </a:lnTo>
                <a:close/>
              </a:path>
            </a:pathLst>
          </a:custGeom>
          <a:solidFill>
            <a:srgbClr val="2B4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8104" y="1182608"/>
            <a:ext cx="1671955" cy="615950"/>
          </a:xfrm>
          <a:custGeom>
            <a:avLst/>
            <a:gdLst/>
            <a:ahLst/>
            <a:cxnLst/>
            <a:rect l="l" t="t" r="r" b="b"/>
            <a:pathLst>
              <a:path w="1671954" h="615950">
                <a:moveTo>
                  <a:pt x="1671815" y="495302"/>
                </a:moveTo>
                <a:lnTo>
                  <a:pt x="1671815" y="121922"/>
                </a:lnTo>
                <a:lnTo>
                  <a:pt x="1668780" y="97525"/>
                </a:lnTo>
                <a:lnTo>
                  <a:pt x="1665719" y="86865"/>
                </a:lnTo>
                <a:lnTo>
                  <a:pt x="1662671" y="74670"/>
                </a:lnTo>
                <a:lnTo>
                  <a:pt x="1656575" y="64005"/>
                </a:lnTo>
                <a:lnTo>
                  <a:pt x="1650479" y="54862"/>
                </a:lnTo>
                <a:lnTo>
                  <a:pt x="1644383" y="44190"/>
                </a:lnTo>
                <a:lnTo>
                  <a:pt x="1635239" y="36570"/>
                </a:lnTo>
                <a:lnTo>
                  <a:pt x="1627619" y="28950"/>
                </a:lnTo>
                <a:lnTo>
                  <a:pt x="1618475" y="21330"/>
                </a:lnTo>
                <a:lnTo>
                  <a:pt x="1574279" y="3045"/>
                </a:lnTo>
                <a:lnTo>
                  <a:pt x="1549895" y="0"/>
                </a:lnTo>
                <a:lnTo>
                  <a:pt x="120383" y="0"/>
                </a:lnTo>
                <a:lnTo>
                  <a:pt x="63995" y="15240"/>
                </a:lnTo>
                <a:lnTo>
                  <a:pt x="27419" y="44190"/>
                </a:lnTo>
                <a:lnTo>
                  <a:pt x="4559" y="86865"/>
                </a:lnTo>
                <a:lnTo>
                  <a:pt x="0" y="109730"/>
                </a:lnTo>
                <a:lnTo>
                  <a:pt x="0" y="507494"/>
                </a:lnTo>
                <a:lnTo>
                  <a:pt x="1511" y="519686"/>
                </a:lnTo>
                <a:lnTo>
                  <a:pt x="4559" y="530354"/>
                </a:lnTo>
                <a:lnTo>
                  <a:pt x="13703" y="551690"/>
                </a:lnTo>
                <a:lnTo>
                  <a:pt x="19799" y="562345"/>
                </a:lnTo>
                <a:lnTo>
                  <a:pt x="19799" y="112765"/>
                </a:lnTo>
                <a:lnTo>
                  <a:pt x="21323" y="107460"/>
                </a:lnTo>
                <a:lnTo>
                  <a:pt x="21323" y="102110"/>
                </a:lnTo>
                <a:lnTo>
                  <a:pt x="24371" y="91442"/>
                </a:lnTo>
                <a:lnTo>
                  <a:pt x="24371" y="92966"/>
                </a:lnTo>
                <a:lnTo>
                  <a:pt x="27419" y="82290"/>
                </a:lnTo>
                <a:lnTo>
                  <a:pt x="27419" y="83820"/>
                </a:lnTo>
                <a:lnTo>
                  <a:pt x="31991" y="73148"/>
                </a:lnTo>
                <a:lnTo>
                  <a:pt x="31991" y="74670"/>
                </a:lnTo>
                <a:lnTo>
                  <a:pt x="36563" y="67828"/>
                </a:lnTo>
                <a:lnTo>
                  <a:pt x="36563" y="65528"/>
                </a:lnTo>
                <a:lnTo>
                  <a:pt x="42659" y="57908"/>
                </a:lnTo>
                <a:lnTo>
                  <a:pt x="48755" y="51812"/>
                </a:lnTo>
                <a:lnTo>
                  <a:pt x="48755" y="50288"/>
                </a:lnTo>
                <a:lnTo>
                  <a:pt x="56375" y="45207"/>
                </a:lnTo>
                <a:lnTo>
                  <a:pt x="56375" y="44190"/>
                </a:lnTo>
                <a:lnTo>
                  <a:pt x="63995" y="39115"/>
                </a:lnTo>
                <a:lnTo>
                  <a:pt x="63995" y="38100"/>
                </a:lnTo>
                <a:lnTo>
                  <a:pt x="80759" y="29713"/>
                </a:lnTo>
                <a:lnTo>
                  <a:pt x="80759" y="28950"/>
                </a:lnTo>
                <a:lnTo>
                  <a:pt x="100571" y="23295"/>
                </a:lnTo>
                <a:lnTo>
                  <a:pt x="100571" y="22860"/>
                </a:lnTo>
                <a:lnTo>
                  <a:pt x="109715" y="21549"/>
                </a:lnTo>
                <a:lnTo>
                  <a:pt x="109715" y="21330"/>
                </a:lnTo>
                <a:lnTo>
                  <a:pt x="1560563" y="21330"/>
                </a:lnTo>
                <a:lnTo>
                  <a:pt x="1560563" y="21522"/>
                </a:lnTo>
                <a:lnTo>
                  <a:pt x="1571231" y="22860"/>
                </a:lnTo>
                <a:lnTo>
                  <a:pt x="1571231" y="23291"/>
                </a:lnTo>
                <a:lnTo>
                  <a:pt x="1580375" y="25905"/>
                </a:lnTo>
                <a:lnTo>
                  <a:pt x="1589519" y="28950"/>
                </a:lnTo>
                <a:lnTo>
                  <a:pt x="1598663" y="33525"/>
                </a:lnTo>
                <a:lnTo>
                  <a:pt x="1598663" y="34178"/>
                </a:lnTo>
                <a:lnTo>
                  <a:pt x="1607820" y="38100"/>
                </a:lnTo>
                <a:lnTo>
                  <a:pt x="1607820" y="39122"/>
                </a:lnTo>
                <a:lnTo>
                  <a:pt x="1615440" y="44190"/>
                </a:lnTo>
                <a:lnTo>
                  <a:pt x="1615440" y="45420"/>
                </a:lnTo>
                <a:lnTo>
                  <a:pt x="1621523" y="50288"/>
                </a:lnTo>
                <a:lnTo>
                  <a:pt x="1629143" y="57908"/>
                </a:lnTo>
                <a:lnTo>
                  <a:pt x="1629143" y="59813"/>
                </a:lnTo>
                <a:lnTo>
                  <a:pt x="1633715" y="65528"/>
                </a:lnTo>
                <a:lnTo>
                  <a:pt x="1639811" y="74670"/>
                </a:lnTo>
                <a:lnTo>
                  <a:pt x="1639811" y="76685"/>
                </a:lnTo>
                <a:lnTo>
                  <a:pt x="1642859" y="83820"/>
                </a:lnTo>
                <a:lnTo>
                  <a:pt x="1642859" y="82290"/>
                </a:lnTo>
                <a:lnTo>
                  <a:pt x="1647431" y="92966"/>
                </a:lnTo>
                <a:lnTo>
                  <a:pt x="1647431" y="96754"/>
                </a:lnTo>
                <a:lnTo>
                  <a:pt x="1648955" y="102110"/>
                </a:lnTo>
                <a:lnTo>
                  <a:pt x="1650479" y="112765"/>
                </a:lnTo>
                <a:lnTo>
                  <a:pt x="1650479" y="111254"/>
                </a:lnTo>
                <a:lnTo>
                  <a:pt x="1652003" y="123446"/>
                </a:lnTo>
                <a:lnTo>
                  <a:pt x="1652003" y="559682"/>
                </a:lnTo>
                <a:lnTo>
                  <a:pt x="1662671" y="541022"/>
                </a:lnTo>
                <a:lnTo>
                  <a:pt x="1668780" y="519686"/>
                </a:lnTo>
                <a:lnTo>
                  <a:pt x="1671815" y="495302"/>
                </a:lnTo>
                <a:close/>
              </a:path>
              <a:path w="1671954" h="615950">
                <a:moveTo>
                  <a:pt x="22860" y="515114"/>
                </a:moveTo>
                <a:lnTo>
                  <a:pt x="19799" y="504446"/>
                </a:lnTo>
                <a:lnTo>
                  <a:pt x="19799" y="562345"/>
                </a:lnTo>
                <a:lnTo>
                  <a:pt x="21323" y="564177"/>
                </a:lnTo>
                <a:lnTo>
                  <a:pt x="21323" y="513590"/>
                </a:lnTo>
                <a:lnTo>
                  <a:pt x="22860" y="515114"/>
                </a:lnTo>
                <a:close/>
              </a:path>
              <a:path w="1671954" h="615950">
                <a:moveTo>
                  <a:pt x="22860" y="102110"/>
                </a:moveTo>
                <a:lnTo>
                  <a:pt x="21323" y="102110"/>
                </a:lnTo>
                <a:lnTo>
                  <a:pt x="21323" y="107460"/>
                </a:lnTo>
                <a:lnTo>
                  <a:pt x="22860" y="102110"/>
                </a:lnTo>
                <a:close/>
              </a:path>
              <a:path w="1671954" h="615950">
                <a:moveTo>
                  <a:pt x="38100" y="551690"/>
                </a:moveTo>
                <a:lnTo>
                  <a:pt x="31991" y="542546"/>
                </a:lnTo>
                <a:lnTo>
                  <a:pt x="27419" y="533402"/>
                </a:lnTo>
                <a:lnTo>
                  <a:pt x="27419" y="534926"/>
                </a:lnTo>
                <a:lnTo>
                  <a:pt x="21323" y="513590"/>
                </a:lnTo>
                <a:lnTo>
                  <a:pt x="21323" y="564177"/>
                </a:lnTo>
                <a:lnTo>
                  <a:pt x="35039" y="580646"/>
                </a:lnTo>
                <a:lnTo>
                  <a:pt x="36563" y="581916"/>
                </a:lnTo>
                <a:lnTo>
                  <a:pt x="36563" y="550166"/>
                </a:lnTo>
                <a:lnTo>
                  <a:pt x="38100" y="551690"/>
                </a:lnTo>
                <a:close/>
              </a:path>
              <a:path w="1671954" h="615950">
                <a:moveTo>
                  <a:pt x="38100" y="65528"/>
                </a:moveTo>
                <a:lnTo>
                  <a:pt x="36563" y="65528"/>
                </a:lnTo>
                <a:lnTo>
                  <a:pt x="36563" y="67828"/>
                </a:lnTo>
                <a:lnTo>
                  <a:pt x="38100" y="65528"/>
                </a:lnTo>
                <a:close/>
              </a:path>
              <a:path w="1671954" h="615950">
                <a:moveTo>
                  <a:pt x="49586" y="566099"/>
                </a:moveTo>
                <a:lnTo>
                  <a:pt x="42659" y="557786"/>
                </a:lnTo>
                <a:lnTo>
                  <a:pt x="42659" y="559310"/>
                </a:lnTo>
                <a:lnTo>
                  <a:pt x="36563" y="550166"/>
                </a:lnTo>
                <a:lnTo>
                  <a:pt x="36563" y="581916"/>
                </a:lnTo>
                <a:lnTo>
                  <a:pt x="48755" y="592071"/>
                </a:lnTo>
                <a:lnTo>
                  <a:pt x="48755" y="565406"/>
                </a:lnTo>
                <a:lnTo>
                  <a:pt x="49586" y="566099"/>
                </a:lnTo>
                <a:close/>
              </a:path>
              <a:path w="1671954" h="615950">
                <a:moveTo>
                  <a:pt x="50279" y="50288"/>
                </a:moveTo>
                <a:lnTo>
                  <a:pt x="48755" y="50288"/>
                </a:lnTo>
                <a:lnTo>
                  <a:pt x="48755" y="51812"/>
                </a:lnTo>
                <a:lnTo>
                  <a:pt x="50279" y="50288"/>
                </a:lnTo>
                <a:close/>
              </a:path>
              <a:path w="1671954" h="615950">
                <a:moveTo>
                  <a:pt x="50279" y="566930"/>
                </a:moveTo>
                <a:lnTo>
                  <a:pt x="49586" y="566099"/>
                </a:lnTo>
                <a:lnTo>
                  <a:pt x="48755" y="565406"/>
                </a:lnTo>
                <a:lnTo>
                  <a:pt x="50279" y="566930"/>
                </a:lnTo>
                <a:close/>
              </a:path>
              <a:path w="1671954" h="615950">
                <a:moveTo>
                  <a:pt x="50279" y="593339"/>
                </a:moveTo>
                <a:lnTo>
                  <a:pt x="50279" y="566930"/>
                </a:lnTo>
                <a:lnTo>
                  <a:pt x="48755" y="565406"/>
                </a:lnTo>
                <a:lnTo>
                  <a:pt x="48755" y="592071"/>
                </a:lnTo>
                <a:lnTo>
                  <a:pt x="50279" y="593339"/>
                </a:lnTo>
                <a:close/>
              </a:path>
              <a:path w="1671954" h="615950">
                <a:moveTo>
                  <a:pt x="57899" y="573026"/>
                </a:moveTo>
                <a:lnTo>
                  <a:pt x="49586" y="566099"/>
                </a:lnTo>
                <a:lnTo>
                  <a:pt x="50279" y="566930"/>
                </a:lnTo>
                <a:lnTo>
                  <a:pt x="50279" y="593339"/>
                </a:lnTo>
                <a:lnTo>
                  <a:pt x="53340" y="595886"/>
                </a:lnTo>
                <a:lnTo>
                  <a:pt x="56375" y="597623"/>
                </a:lnTo>
                <a:lnTo>
                  <a:pt x="56375" y="573026"/>
                </a:lnTo>
                <a:lnTo>
                  <a:pt x="57899" y="573026"/>
                </a:lnTo>
                <a:close/>
              </a:path>
              <a:path w="1671954" h="615950">
                <a:moveTo>
                  <a:pt x="57899" y="44190"/>
                </a:moveTo>
                <a:lnTo>
                  <a:pt x="56375" y="44190"/>
                </a:lnTo>
                <a:lnTo>
                  <a:pt x="56375" y="45207"/>
                </a:lnTo>
                <a:lnTo>
                  <a:pt x="57899" y="44190"/>
                </a:lnTo>
                <a:close/>
              </a:path>
              <a:path w="1671954" h="615950">
                <a:moveTo>
                  <a:pt x="65519" y="602635"/>
                </a:moveTo>
                <a:lnTo>
                  <a:pt x="65519" y="579122"/>
                </a:lnTo>
                <a:lnTo>
                  <a:pt x="56375" y="573026"/>
                </a:lnTo>
                <a:lnTo>
                  <a:pt x="56375" y="597623"/>
                </a:lnTo>
                <a:lnTo>
                  <a:pt x="63995" y="601982"/>
                </a:lnTo>
                <a:lnTo>
                  <a:pt x="65519" y="602635"/>
                </a:lnTo>
                <a:close/>
              </a:path>
              <a:path w="1671954" h="615950">
                <a:moveTo>
                  <a:pt x="65519" y="38100"/>
                </a:moveTo>
                <a:lnTo>
                  <a:pt x="63995" y="38100"/>
                </a:lnTo>
                <a:lnTo>
                  <a:pt x="63995" y="39115"/>
                </a:lnTo>
                <a:lnTo>
                  <a:pt x="65519" y="38100"/>
                </a:lnTo>
                <a:close/>
              </a:path>
              <a:path w="1671954" h="615950">
                <a:moveTo>
                  <a:pt x="82283" y="588266"/>
                </a:moveTo>
                <a:lnTo>
                  <a:pt x="73139" y="583694"/>
                </a:lnTo>
                <a:lnTo>
                  <a:pt x="63995" y="577585"/>
                </a:lnTo>
                <a:lnTo>
                  <a:pt x="65519" y="579122"/>
                </a:lnTo>
                <a:lnTo>
                  <a:pt x="65519" y="602635"/>
                </a:lnTo>
                <a:lnTo>
                  <a:pt x="80759" y="609167"/>
                </a:lnTo>
                <a:lnTo>
                  <a:pt x="80759" y="588266"/>
                </a:lnTo>
                <a:lnTo>
                  <a:pt x="82283" y="588266"/>
                </a:lnTo>
                <a:close/>
              </a:path>
              <a:path w="1671954" h="615950">
                <a:moveTo>
                  <a:pt x="82283" y="28950"/>
                </a:moveTo>
                <a:lnTo>
                  <a:pt x="80759" y="28950"/>
                </a:lnTo>
                <a:lnTo>
                  <a:pt x="80759" y="29713"/>
                </a:lnTo>
                <a:lnTo>
                  <a:pt x="82283" y="28950"/>
                </a:lnTo>
                <a:close/>
              </a:path>
              <a:path w="1671954" h="615950">
                <a:moveTo>
                  <a:pt x="102095" y="594362"/>
                </a:moveTo>
                <a:lnTo>
                  <a:pt x="80759" y="588266"/>
                </a:lnTo>
                <a:lnTo>
                  <a:pt x="80759" y="609167"/>
                </a:lnTo>
                <a:lnTo>
                  <a:pt x="85331" y="611126"/>
                </a:lnTo>
                <a:lnTo>
                  <a:pt x="97523" y="614174"/>
                </a:lnTo>
                <a:lnTo>
                  <a:pt x="100571" y="614606"/>
                </a:lnTo>
                <a:lnTo>
                  <a:pt x="100571" y="594362"/>
                </a:lnTo>
                <a:lnTo>
                  <a:pt x="102095" y="594362"/>
                </a:lnTo>
                <a:close/>
              </a:path>
              <a:path w="1671954" h="615950">
                <a:moveTo>
                  <a:pt x="102095" y="22860"/>
                </a:moveTo>
                <a:lnTo>
                  <a:pt x="100571" y="22860"/>
                </a:lnTo>
                <a:lnTo>
                  <a:pt x="100571" y="23295"/>
                </a:lnTo>
                <a:lnTo>
                  <a:pt x="102095" y="22860"/>
                </a:lnTo>
                <a:close/>
              </a:path>
              <a:path w="1671954" h="615950">
                <a:moveTo>
                  <a:pt x="111239" y="595886"/>
                </a:moveTo>
                <a:lnTo>
                  <a:pt x="100571" y="594362"/>
                </a:lnTo>
                <a:lnTo>
                  <a:pt x="100571" y="614606"/>
                </a:lnTo>
                <a:lnTo>
                  <a:pt x="108191" y="615685"/>
                </a:lnTo>
                <a:lnTo>
                  <a:pt x="109715" y="615685"/>
                </a:lnTo>
                <a:lnTo>
                  <a:pt x="109715" y="595886"/>
                </a:lnTo>
                <a:lnTo>
                  <a:pt x="111239" y="595886"/>
                </a:lnTo>
                <a:close/>
              </a:path>
              <a:path w="1671954" h="615950">
                <a:moveTo>
                  <a:pt x="111239" y="21330"/>
                </a:moveTo>
                <a:lnTo>
                  <a:pt x="109715" y="21330"/>
                </a:lnTo>
                <a:lnTo>
                  <a:pt x="109715" y="21549"/>
                </a:lnTo>
                <a:lnTo>
                  <a:pt x="111239" y="21330"/>
                </a:lnTo>
                <a:close/>
              </a:path>
              <a:path w="1671954" h="615950">
                <a:moveTo>
                  <a:pt x="1560563" y="615685"/>
                </a:moveTo>
                <a:lnTo>
                  <a:pt x="1560563" y="595886"/>
                </a:lnTo>
                <a:lnTo>
                  <a:pt x="109715" y="595886"/>
                </a:lnTo>
                <a:lnTo>
                  <a:pt x="109715" y="615685"/>
                </a:lnTo>
                <a:lnTo>
                  <a:pt x="1560563" y="615685"/>
                </a:lnTo>
                <a:close/>
              </a:path>
              <a:path w="1671954" h="615950">
                <a:moveTo>
                  <a:pt x="1560563" y="21522"/>
                </a:moveTo>
                <a:lnTo>
                  <a:pt x="1560563" y="21330"/>
                </a:lnTo>
                <a:lnTo>
                  <a:pt x="1559039" y="21330"/>
                </a:lnTo>
                <a:lnTo>
                  <a:pt x="1560563" y="21522"/>
                </a:lnTo>
                <a:close/>
              </a:path>
              <a:path w="1671954" h="615950">
                <a:moveTo>
                  <a:pt x="1571231" y="614552"/>
                </a:moveTo>
                <a:lnTo>
                  <a:pt x="1571231" y="594362"/>
                </a:lnTo>
                <a:lnTo>
                  <a:pt x="1559039" y="595886"/>
                </a:lnTo>
                <a:lnTo>
                  <a:pt x="1560563" y="595886"/>
                </a:lnTo>
                <a:lnTo>
                  <a:pt x="1560563" y="615685"/>
                </a:lnTo>
                <a:lnTo>
                  <a:pt x="1562100" y="615685"/>
                </a:lnTo>
                <a:lnTo>
                  <a:pt x="1571231" y="614552"/>
                </a:lnTo>
                <a:close/>
              </a:path>
              <a:path w="1671954" h="615950">
                <a:moveTo>
                  <a:pt x="1571231" y="23291"/>
                </a:moveTo>
                <a:lnTo>
                  <a:pt x="1571231" y="22860"/>
                </a:lnTo>
                <a:lnTo>
                  <a:pt x="1569720" y="22860"/>
                </a:lnTo>
                <a:lnTo>
                  <a:pt x="1571231" y="23291"/>
                </a:lnTo>
                <a:close/>
              </a:path>
              <a:path w="1671954" h="615950">
                <a:moveTo>
                  <a:pt x="1598663" y="605902"/>
                </a:moveTo>
                <a:lnTo>
                  <a:pt x="1598663" y="583694"/>
                </a:lnTo>
                <a:lnTo>
                  <a:pt x="1589519" y="588266"/>
                </a:lnTo>
                <a:lnTo>
                  <a:pt x="1580375" y="591314"/>
                </a:lnTo>
                <a:lnTo>
                  <a:pt x="1569720" y="594362"/>
                </a:lnTo>
                <a:lnTo>
                  <a:pt x="1571231" y="594362"/>
                </a:lnTo>
                <a:lnTo>
                  <a:pt x="1571231" y="614552"/>
                </a:lnTo>
                <a:lnTo>
                  <a:pt x="1574279" y="614174"/>
                </a:lnTo>
                <a:lnTo>
                  <a:pt x="1586471" y="611126"/>
                </a:lnTo>
                <a:lnTo>
                  <a:pt x="1598663" y="605902"/>
                </a:lnTo>
                <a:close/>
              </a:path>
              <a:path w="1671954" h="615950">
                <a:moveTo>
                  <a:pt x="1598663" y="34178"/>
                </a:moveTo>
                <a:lnTo>
                  <a:pt x="1598663" y="33525"/>
                </a:lnTo>
                <a:lnTo>
                  <a:pt x="1597139" y="33525"/>
                </a:lnTo>
                <a:lnTo>
                  <a:pt x="1598663" y="34178"/>
                </a:lnTo>
                <a:close/>
              </a:path>
              <a:path w="1671954" h="615950">
                <a:moveTo>
                  <a:pt x="1607820" y="577585"/>
                </a:moveTo>
                <a:lnTo>
                  <a:pt x="1597139" y="583694"/>
                </a:lnTo>
                <a:lnTo>
                  <a:pt x="1598663" y="583694"/>
                </a:lnTo>
                <a:lnTo>
                  <a:pt x="1598663" y="605902"/>
                </a:lnTo>
                <a:lnTo>
                  <a:pt x="1606283" y="602640"/>
                </a:lnTo>
                <a:lnTo>
                  <a:pt x="1606283" y="579122"/>
                </a:lnTo>
                <a:lnTo>
                  <a:pt x="1607820" y="577585"/>
                </a:lnTo>
                <a:close/>
              </a:path>
              <a:path w="1671954" h="615950">
                <a:moveTo>
                  <a:pt x="1607820" y="39122"/>
                </a:moveTo>
                <a:lnTo>
                  <a:pt x="1607820" y="38100"/>
                </a:lnTo>
                <a:lnTo>
                  <a:pt x="1606283" y="38100"/>
                </a:lnTo>
                <a:lnTo>
                  <a:pt x="1607820" y="39122"/>
                </a:lnTo>
                <a:close/>
              </a:path>
              <a:path w="1671954" h="615950">
                <a:moveTo>
                  <a:pt x="1615440" y="597623"/>
                </a:moveTo>
                <a:lnTo>
                  <a:pt x="1615440" y="573026"/>
                </a:lnTo>
                <a:lnTo>
                  <a:pt x="1606283" y="579122"/>
                </a:lnTo>
                <a:lnTo>
                  <a:pt x="1606283" y="602640"/>
                </a:lnTo>
                <a:lnTo>
                  <a:pt x="1607820" y="601982"/>
                </a:lnTo>
                <a:lnTo>
                  <a:pt x="1615440" y="597623"/>
                </a:lnTo>
                <a:close/>
              </a:path>
              <a:path w="1671954" h="615950">
                <a:moveTo>
                  <a:pt x="1615440" y="45420"/>
                </a:moveTo>
                <a:lnTo>
                  <a:pt x="1615440" y="44190"/>
                </a:lnTo>
                <a:lnTo>
                  <a:pt x="1613903" y="44190"/>
                </a:lnTo>
                <a:lnTo>
                  <a:pt x="1615440" y="45420"/>
                </a:lnTo>
                <a:close/>
              </a:path>
              <a:path w="1671954" h="615950">
                <a:moveTo>
                  <a:pt x="1629143" y="586742"/>
                </a:moveTo>
                <a:lnTo>
                  <a:pt x="1629143" y="557786"/>
                </a:lnTo>
                <a:lnTo>
                  <a:pt x="1621523" y="566930"/>
                </a:lnTo>
                <a:lnTo>
                  <a:pt x="1621523" y="565406"/>
                </a:lnTo>
                <a:lnTo>
                  <a:pt x="1613903" y="573026"/>
                </a:lnTo>
                <a:lnTo>
                  <a:pt x="1615440" y="573026"/>
                </a:lnTo>
                <a:lnTo>
                  <a:pt x="1615440" y="597623"/>
                </a:lnTo>
                <a:lnTo>
                  <a:pt x="1618475" y="595886"/>
                </a:lnTo>
                <a:lnTo>
                  <a:pt x="1627619" y="588266"/>
                </a:lnTo>
                <a:lnTo>
                  <a:pt x="1629143" y="586742"/>
                </a:lnTo>
                <a:close/>
              </a:path>
              <a:path w="1671954" h="615950">
                <a:moveTo>
                  <a:pt x="1629143" y="59813"/>
                </a:moveTo>
                <a:lnTo>
                  <a:pt x="1629143" y="57908"/>
                </a:lnTo>
                <a:lnTo>
                  <a:pt x="1627619" y="57908"/>
                </a:lnTo>
                <a:lnTo>
                  <a:pt x="1629143" y="59813"/>
                </a:lnTo>
                <a:close/>
              </a:path>
              <a:path w="1671954" h="615950">
                <a:moveTo>
                  <a:pt x="1639811" y="576074"/>
                </a:moveTo>
                <a:lnTo>
                  <a:pt x="1639811" y="542546"/>
                </a:lnTo>
                <a:lnTo>
                  <a:pt x="1633715" y="551690"/>
                </a:lnTo>
                <a:lnTo>
                  <a:pt x="1633715" y="550166"/>
                </a:lnTo>
                <a:lnTo>
                  <a:pt x="1627619" y="559310"/>
                </a:lnTo>
                <a:lnTo>
                  <a:pt x="1629143" y="557786"/>
                </a:lnTo>
                <a:lnTo>
                  <a:pt x="1629143" y="586742"/>
                </a:lnTo>
                <a:lnTo>
                  <a:pt x="1639811" y="576074"/>
                </a:lnTo>
                <a:close/>
              </a:path>
              <a:path w="1671954" h="615950">
                <a:moveTo>
                  <a:pt x="1639811" y="76685"/>
                </a:moveTo>
                <a:lnTo>
                  <a:pt x="1639811" y="74670"/>
                </a:lnTo>
                <a:lnTo>
                  <a:pt x="1638300" y="73148"/>
                </a:lnTo>
                <a:lnTo>
                  <a:pt x="1639811" y="76685"/>
                </a:lnTo>
                <a:close/>
              </a:path>
              <a:path w="1671954" h="615950">
                <a:moveTo>
                  <a:pt x="1647431" y="566924"/>
                </a:moveTo>
                <a:lnTo>
                  <a:pt x="1647431" y="524245"/>
                </a:lnTo>
                <a:lnTo>
                  <a:pt x="1642859" y="534926"/>
                </a:lnTo>
                <a:lnTo>
                  <a:pt x="1642859" y="533402"/>
                </a:lnTo>
                <a:lnTo>
                  <a:pt x="1638300" y="542546"/>
                </a:lnTo>
                <a:lnTo>
                  <a:pt x="1639811" y="542546"/>
                </a:lnTo>
                <a:lnTo>
                  <a:pt x="1639811" y="576074"/>
                </a:lnTo>
                <a:lnTo>
                  <a:pt x="1644383" y="571502"/>
                </a:lnTo>
                <a:lnTo>
                  <a:pt x="1647431" y="566924"/>
                </a:lnTo>
                <a:close/>
              </a:path>
              <a:path w="1671954" h="615950">
                <a:moveTo>
                  <a:pt x="1647431" y="96754"/>
                </a:moveTo>
                <a:lnTo>
                  <a:pt x="1647431" y="92966"/>
                </a:lnTo>
                <a:lnTo>
                  <a:pt x="1645920" y="91442"/>
                </a:lnTo>
                <a:lnTo>
                  <a:pt x="1647431" y="96754"/>
                </a:lnTo>
                <a:close/>
              </a:path>
              <a:path w="1671954" h="615950">
                <a:moveTo>
                  <a:pt x="1652003" y="559682"/>
                </a:moveTo>
                <a:lnTo>
                  <a:pt x="1652003" y="493765"/>
                </a:lnTo>
                <a:lnTo>
                  <a:pt x="1650479" y="505970"/>
                </a:lnTo>
                <a:lnTo>
                  <a:pt x="1650479" y="504446"/>
                </a:lnTo>
                <a:lnTo>
                  <a:pt x="1648955" y="515114"/>
                </a:lnTo>
                <a:lnTo>
                  <a:pt x="1648955" y="513590"/>
                </a:lnTo>
                <a:lnTo>
                  <a:pt x="1645920" y="524245"/>
                </a:lnTo>
                <a:lnTo>
                  <a:pt x="1647431" y="524245"/>
                </a:lnTo>
                <a:lnTo>
                  <a:pt x="1647431" y="566924"/>
                </a:lnTo>
                <a:lnTo>
                  <a:pt x="1650479" y="562345"/>
                </a:lnTo>
                <a:lnTo>
                  <a:pt x="1652003" y="55968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53043" y="1269974"/>
            <a:ext cx="13569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spc="25" dirty="0">
                <a:solidFill>
                  <a:srgbClr val="F0EECF"/>
                </a:solidFill>
                <a:latin typeface="Arial"/>
                <a:cs typeface="Arial"/>
              </a:rPr>
              <a:t>Re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ti</a:t>
            </a:r>
            <a:r>
              <a:rPr sz="1400" spc="20" dirty="0">
                <a:solidFill>
                  <a:srgbClr val="F0EECF"/>
                </a:solidFill>
                <a:latin typeface="Arial"/>
                <a:cs typeface="Arial"/>
              </a:rPr>
              <a:t>ona</a:t>
            </a:r>
            <a:r>
              <a:rPr sz="140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Database</a:t>
            </a:r>
            <a:r>
              <a:rPr sz="14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45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02135" y="2636494"/>
            <a:ext cx="3159760" cy="1460500"/>
          </a:xfrm>
          <a:custGeom>
            <a:avLst/>
            <a:gdLst/>
            <a:ahLst/>
            <a:cxnLst/>
            <a:rect l="l" t="t" r="r" b="b"/>
            <a:pathLst>
              <a:path w="3159759" h="1460500">
                <a:moveTo>
                  <a:pt x="3159252" y="1458480"/>
                </a:moveTo>
                <a:lnTo>
                  <a:pt x="3159252" y="3060"/>
                </a:lnTo>
                <a:lnTo>
                  <a:pt x="3157728" y="0"/>
                </a:lnTo>
                <a:lnTo>
                  <a:pt x="1524" y="0"/>
                </a:lnTo>
                <a:lnTo>
                  <a:pt x="0" y="3060"/>
                </a:lnTo>
                <a:lnTo>
                  <a:pt x="0" y="1458480"/>
                </a:lnTo>
                <a:lnTo>
                  <a:pt x="1524" y="1460004"/>
                </a:lnTo>
                <a:lnTo>
                  <a:pt x="3048" y="1460004"/>
                </a:lnTo>
                <a:lnTo>
                  <a:pt x="3048" y="7620"/>
                </a:lnTo>
                <a:lnTo>
                  <a:pt x="7620" y="4584"/>
                </a:lnTo>
                <a:lnTo>
                  <a:pt x="7620" y="7620"/>
                </a:lnTo>
                <a:lnTo>
                  <a:pt x="3151632" y="7620"/>
                </a:lnTo>
                <a:lnTo>
                  <a:pt x="3151632" y="4584"/>
                </a:lnTo>
                <a:lnTo>
                  <a:pt x="3154680" y="7620"/>
                </a:lnTo>
                <a:lnTo>
                  <a:pt x="3154680" y="1460004"/>
                </a:lnTo>
                <a:lnTo>
                  <a:pt x="3157728" y="1460004"/>
                </a:lnTo>
                <a:lnTo>
                  <a:pt x="3159252" y="1458480"/>
                </a:lnTo>
                <a:close/>
              </a:path>
              <a:path w="3159759" h="1460500">
                <a:moveTo>
                  <a:pt x="7620" y="7620"/>
                </a:moveTo>
                <a:lnTo>
                  <a:pt x="7620" y="4584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3159759" h="1460500">
                <a:moveTo>
                  <a:pt x="7620" y="1452384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1452384"/>
                </a:lnTo>
                <a:lnTo>
                  <a:pt x="7620" y="1452384"/>
                </a:lnTo>
                <a:close/>
              </a:path>
              <a:path w="3159759" h="1460500">
                <a:moveTo>
                  <a:pt x="3154680" y="1452384"/>
                </a:moveTo>
                <a:lnTo>
                  <a:pt x="3048" y="1452384"/>
                </a:lnTo>
                <a:lnTo>
                  <a:pt x="7620" y="1455420"/>
                </a:lnTo>
                <a:lnTo>
                  <a:pt x="7620" y="1460004"/>
                </a:lnTo>
                <a:lnTo>
                  <a:pt x="3151632" y="1460004"/>
                </a:lnTo>
                <a:lnTo>
                  <a:pt x="3151632" y="1455420"/>
                </a:lnTo>
                <a:lnTo>
                  <a:pt x="3154680" y="1452384"/>
                </a:lnTo>
                <a:close/>
              </a:path>
              <a:path w="3159759" h="1460500">
                <a:moveTo>
                  <a:pt x="7620" y="1460004"/>
                </a:moveTo>
                <a:lnTo>
                  <a:pt x="7620" y="1455420"/>
                </a:lnTo>
                <a:lnTo>
                  <a:pt x="3048" y="1452384"/>
                </a:lnTo>
                <a:lnTo>
                  <a:pt x="3048" y="1460004"/>
                </a:lnTo>
                <a:lnTo>
                  <a:pt x="7620" y="1460004"/>
                </a:lnTo>
                <a:close/>
              </a:path>
              <a:path w="3159759" h="1460500">
                <a:moveTo>
                  <a:pt x="3154680" y="7620"/>
                </a:moveTo>
                <a:lnTo>
                  <a:pt x="3151632" y="4584"/>
                </a:lnTo>
                <a:lnTo>
                  <a:pt x="3151632" y="7620"/>
                </a:lnTo>
                <a:lnTo>
                  <a:pt x="3154680" y="7620"/>
                </a:lnTo>
                <a:close/>
              </a:path>
              <a:path w="3159759" h="1460500">
                <a:moveTo>
                  <a:pt x="3154680" y="1452384"/>
                </a:moveTo>
                <a:lnTo>
                  <a:pt x="3154680" y="7620"/>
                </a:lnTo>
                <a:lnTo>
                  <a:pt x="3151632" y="7620"/>
                </a:lnTo>
                <a:lnTo>
                  <a:pt x="3151632" y="1452384"/>
                </a:lnTo>
                <a:lnTo>
                  <a:pt x="3154680" y="1452384"/>
                </a:lnTo>
                <a:close/>
              </a:path>
              <a:path w="3159759" h="1460500">
                <a:moveTo>
                  <a:pt x="3154680" y="1460004"/>
                </a:moveTo>
                <a:lnTo>
                  <a:pt x="3154680" y="1452384"/>
                </a:lnTo>
                <a:lnTo>
                  <a:pt x="3151632" y="1455420"/>
                </a:lnTo>
                <a:lnTo>
                  <a:pt x="3151632" y="1460004"/>
                </a:lnTo>
                <a:lnTo>
                  <a:pt x="3154680" y="1460004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1123" y="4210799"/>
            <a:ext cx="3055620" cy="1711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10999" y="4727003"/>
            <a:ext cx="806450" cy="90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32384" indent="-13970">
              <a:lnSpc>
                <a:spcPct val="100499"/>
              </a:lnSpc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spc="0" dirty="0">
                <a:latin typeface="Arial"/>
                <a:cs typeface="Arial"/>
              </a:rPr>
              <a:t>D</a:t>
            </a:r>
            <a:r>
              <a:rPr sz="1400" spc="50" dirty="0">
                <a:latin typeface="Arial"/>
                <a:cs typeface="Arial"/>
              </a:rPr>
              <a:t>ef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3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2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20</a:t>
            </a:fld>
            <a:endParaRPr spc="45" dirty="0"/>
          </a:p>
        </p:txBody>
      </p:sp>
      <p:sp>
        <p:nvSpPr>
          <p:cNvPr id="10" name="object 10"/>
          <p:cNvSpPr txBox="1"/>
          <p:nvPr/>
        </p:nvSpPr>
        <p:spPr>
          <a:xfrm>
            <a:off x="5565635" y="2678925"/>
            <a:ext cx="3441700" cy="345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>
                <a:latin typeface="Arial"/>
                <a:cs typeface="Arial"/>
              </a:rPr>
              <a:t>Cr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v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105" dirty="0">
                <a:latin typeface="Arial"/>
                <a:cs typeface="Arial"/>
              </a:rPr>
              <a:t>w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i="1" spc="20" dirty="0">
                <a:latin typeface="Arial"/>
                <a:cs typeface="Arial"/>
              </a:rPr>
              <a:t>v</a:t>
            </a:r>
            <a:r>
              <a:rPr sz="1250" i="1" spc="5" dirty="0">
                <a:latin typeface="Arial"/>
                <a:cs typeface="Arial"/>
              </a:rPr>
              <a:t>i</a:t>
            </a:r>
            <a:r>
              <a:rPr sz="1250" i="1" spc="45" dirty="0">
                <a:latin typeface="Arial"/>
                <a:cs typeface="Arial"/>
              </a:rPr>
              <a:t>e</a:t>
            </a:r>
            <a:r>
              <a:rPr sz="1250" i="1" spc="100" dirty="0">
                <a:latin typeface="Arial"/>
                <a:cs typeface="Arial"/>
              </a:rPr>
              <a:t>w</a:t>
            </a:r>
            <a:r>
              <a:rPr sz="1250" i="1" spc="70" dirty="0">
                <a:latin typeface="Arial"/>
                <a:cs typeface="Arial"/>
              </a:rPr>
              <a:t>_</a:t>
            </a:r>
            <a:r>
              <a:rPr sz="1250" i="1" spc="20" dirty="0">
                <a:latin typeface="Arial"/>
                <a:cs typeface="Arial"/>
              </a:rPr>
              <a:t>n</a:t>
            </a:r>
            <a:r>
              <a:rPr sz="1250" i="1" dirty="0">
                <a:latin typeface="Arial"/>
                <a:cs typeface="Arial"/>
              </a:rPr>
              <a:t>a</a:t>
            </a:r>
            <a:r>
              <a:rPr sz="1250" i="1" spc="60" dirty="0">
                <a:latin typeface="Arial"/>
                <a:cs typeface="Arial"/>
              </a:rPr>
              <a:t>m</a:t>
            </a:r>
            <a:r>
              <a:rPr sz="1250" i="1" spc="40" dirty="0">
                <a:latin typeface="Arial"/>
                <a:cs typeface="Arial"/>
              </a:rPr>
              <a:t>e</a:t>
            </a:r>
            <a:r>
              <a:rPr sz="1250" i="1" spc="-5" dirty="0">
                <a:latin typeface="Arial"/>
                <a:cs typeface="Arial"/>
              </a:rPr>
              <a:t> </a:t>
            </a:r>
            <a:r>
              <a:rPr sz="1250" spc="3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498475">
              <a:lnSpc>
                <a:spcPct val="100000"/>
              </a:lnSpc>
              <a:spcBef>
                <a:spcPts val="35"/>
              </a:spcBef>
            </a:pPr>
            <a:r>
              <a:rPr sz="1250" i="1" spc="-10" dirty="0">
                <a:latin typeface="Arial"/>
                <a:cs typeface="Arial"/>
              </a:rPr>
              <a:t>S</a:t>
            </a:r>
            <a:r>
              <a:rPr sz="1250" i="1" spc="5" dirty="0">
                <a:latin typeface="Arial"/>
                <a:cs typeface="Arial"/>
              </a:rPr>
              <a:t>Q</a:t>
            </a:r>
            <a:r>
              <a:rPr sz="1250" i="1" spc="10" dirty="0">
                <a:latin typeface="Arial"/>
                <a:cs typeface="Arial"/>
              </a:rPr>
              <a:t>L</a:t>
            </a:r>
            <a:r>
              <a:rPr sz="1250" i="1" spc="70" dirty="0">
                <a:latin typeface="Arial"/>
                <a:cs typeface="Arial"/>
              </a:rPr>
              <a:t>_</a:t>
            </a:r>
            <a:r>
              <a:rPr sz="1250" i="1" spc="5" dirty="0">
                <a:latin typeface="Arial"/>
                <a:cs typeface="Arial"/>
              </a:rPr>
              <a:t>Q</a:t>
            </a:r>
            <a:r>
              <a:rPr sz="1250" i="1" spc="10" dirty="0">
                <a:latin typeface="Arial"/>
                <a:cs typeface="Arial"/>
              </a:rPr>
              <a:t>u</a:t>
            </a:r>
            <a:r>
              <a:rPr sz="1250" i="1" spc="45" dirty="0">
                <a:latin typeface="Arial"/>
                <a:cs typeface="Arial"/>
              </a:rPr>
              <a:t>e</a:t>
            </a:r>
            <a:r>
              <a:rPr sz="1250" i="1" spc="20" dirty="0">
                <a:latin typeface="Arial"/>
                <a:cs typeface="Arial"/>
              </a:rPr>
              <a:t>ry</a:t>
            </a:r>
            <a:r>
              <a:rPr sz="1250" i="1" spc="25" dirty="0">
                <a:latin typeface="Arial"/>
                <a:cs typeface="Arial"/>
              </a:rPr>
              <a:t>;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R="447675" algn="r">
              <a:lnSpc>
                <a:spcPct val="100000"/>
              </a:lnSpc>
            </a:pPr>
            <a:r>
              <a:rPr sz="1250" spc="20" dirty="0">
                <a:latin typeface="Arial"/>
                <a:cs typeface="Arial"/>
              </a:rPr>
              <a:t>Cr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O</a:t>
            </a:r>
            <a:r>
              <a:rPr sz="1250" spc="-85" dirty="0">
                <a:latin typeface="Arial"/>
                <a:cs typeface="Arial"/>
              </a:rPr>
              <a:t>R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p</a:t>
            </a:r>
            <a:r>
              <a:rPr sz="1250" spc="5" dirty="0">
                <a:latin typeface="Arial"/>
                <a:cs typeface="Arial"/>
              </a:rPr>
              <a:t>l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80" dirty="0">
                <a:latin typeface="Arial"/>
                <a:cs typeface="Arial"/>
              </a:rPr>
              <a:t>c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V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105" dirty="0">
                <a:latin typeface="Arial"/>
                <a:cs typeface="Arial"/>
              </a:rPr>
              <a:t>w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i="1" spc="20" dirty="0">
                <a:latin typeface="Arial"/>
                <a:cs typeface="Arial"/>
              </a:rPr>
              <a:t>v</a:t>
            </a:r>
            <a:r>
              <a:rPr sz="1250" i="1" spc="5" dirty="0">
                <a:latin typeface="Arial"/>
                <a:cs typeface="Arial"/>
              </a:rPr>
              <a:t>i</a:t>
            </a:r>
            <a:r>
              <a:rPr sz="1250" i="1" spc="45" dirty="0">
                <a:latin typeface="Arial"/>
                <a:cs typeface="Arial"/>
              </a:rPr>
              <a:t>e</a:t>
            </a:r>
            <a:r>
              <a:rPr sz="1250" i="1" spc="100" dirty="0">
                <a:latin typeface="Arial"/>
                <a:cs typeface="Arial"/>
              </a:rPr>
              <a:t>w</a:t>
            </a:r>
            <a:r>
              <a:rPr sz="1250" i="1" spc="70" dirty="0">
                <a:latin typeface="Arial"/>
                <a:cs typeface="Arial"/>
              </a:rPr>
              <a:t>_</a:t>
            </a:r>
            <a:r>
              <a:rPr sz="1250" i="1" spc="20" dirty="0">
                <a:latin typeface="Arial"/>
                <a:cs typeface="Arial"/>
              </a:rPr>
              <a:t>n</a:t>
            </a:r>
            <a:r>
              <a:rPr sz="1250" i="1" dirty="0">
                <a:latin typeface="Arial"/>
                <a:cs typeface="Arial"/>
              </a:rPr>
              <a:t>a</a:t>
            </a:r>
            <a:r>
              <a:rPr sz="1250" i="1" spc="60" dirty="0">
                <a:latin typeface="Arial"/>
                <a:cs typeface="Arial"/>
              </a:rPr>
              <a:t>m</a:t>
            </a:r>
            <a:r>
              <a:rPr sz="1250" i="1" spc="40" dirty="0">
                <a:latin typeface="Arial"/>
                <a:cs typeface="Arial"/>
              </a:rPr>
              <a:t>e</a:t>
            </a:r>
            <a:r>
              <a:rPr sz="1250" i="1" spc="5" dirty="0">
                <a:latin typeface="Arial"/>
                <a:cs typeface="Arial"/>
              </a:rPr>
              <a:t> </a:t>
            </a:r>
            <a:r>
              <a:rPr sz="1250" spc="3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498475">
              <a:lnSpc>
                <a:spcPct val="100000"/>
              </a:lnSpc>
              <a:spcBef>
                <a:spcPts val="20"/>
              </a:spcBef>
            </a:pPr>
            <a:r>
              <a:rPr sz="1250" i="1" spc="-10" dirty="0">
                <a:latin typeface="Arial"/>
                <a:cs typeface="Arial"/>
              </a:rPr>
              <a:t>S</a:t>
            </a:r>
            <a:r>
              <a:rPr sz="1250" i="1" spc="5" dirty="0">
                <a:latin typeface="Arial"/>
                <a:cs typeface="Arial"/>
              </a:rPr>
              <a:t>Q</a:t>
            </a:r>
            <a:r>
              <a:rPr sz="1250" i="1" spc="10" dirty="0">
                <a:latin typeface="Arial"/>
                <a:cs typeface="Arial"/>
              </a:rPr>
              <a:t>L</a:t>
            </a:r>
            <a:r>
              <a:rPr sz="1250" i="1" spc="70" dirty="0">
                <a:latin typeface="Arial"/>
                <a:cs typeface="Arial"/>
              </a:rPr>
              <a:t>_</a:t>
            </a:r>
            <a:r>
              <a:rPr sz="1250" i="1" spc="5" dirty="0">
                <a:latin typeface="Arial"/>
                <a:cs typeface="Arial"/>
              </a:rPr>
              <a:t>Q</a:t>
            </a:r>
            <a:r>
              <a:rPr sz="1250" i="1" spc="10" dirty="0">
                <a:latin typeface="Arial"/>
                <a:cs typeface="Arial"/>
              </a:rPr>
              <a:t>u</a:t>
            </a:r>
            <a:r>
              <a:rPr sz="1250" i="1" spc="45" dirty="0">
                <a:latin typeface="Arial"/>
                <a:cs typeface="Arial"/>
              </a:rPr>
              <a:t>e</a:t>
            </a:r>
            <a:r>
              <a:rPr sz="1250" i="1" spc="20" dirty="0">
                <a:latin typeface="Arial"/>
                <a:cs typeface="Arial"/>
              </a:rPr>
              <a:t>ry</a:t>
            </a:r>
            <a:r>
              <a:rPr sz="1250" i="1" spc="25" dirty="0">
                <a:latin typeface="Arial"/>
                <a:cs typeface="Arial"/>
              </a:rPr>
              <a:t>;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-20" dirty="0">
                <a:latin typeface="Arial"/>
                <a:cs typeface="Arial"/>
              </a:rPr>
              <a:t>D</a:t>
            </a:r>
            <a:r>
              <a:rPr sz="1250" spc="20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o</a:t>
            </a:r>
            <a:r>
              <a:rPr sz="1250" spc="65" dirty="0">
                <a:latin typeface="Arial"/>
                <a:cs typeface="Arial"/>
              </a:rPr>
              <a:t>p</a:t>
            </a:r>
            <a:r>
              <a:rPr sz="1250" spc="4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V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105" dirty="0">
                <a:latin typeface="Arial"/>
                <a:cs typeface="Arial"/>
              </a:rPr>
              <a:t>w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i="1" spc="20" dirty="0">
                <a:latin typeface="Arial"/>
                <a:cs typeface="Arial"/>
              </a:rPr>
              <a:t>v</a:t>
            </a:r>
            <a:r>
              <a:rPr sz="1250" i="1" spc="5" dirty="0">
                <a:latin typeface="Arial"/>
                <a:cs typeface="Arial"/>
              </a:rPr>
              <a:t>i</a:t>
            </a:r>
            <a:r>
              <a:rPr sz="1250" i="1" spc="45" dirty="0">
                <a:latin typeface="Arial"/>
                <a:cs typeface="Arial"/>
              </a:rPr>
              <a:t>e</a:t>
            </a:r>
            <a:r>
              <a:rPr sz="1250" i="1" spc="100" dirty="0">
                <a:latin typeface="Arial"/>
                <a:cs typeface="Arial"/>
              </a:rPr>
              <a:t>w</a:t>
            </a:r>
            <a:r>
              <a:rPr sz="1250" i="1" spc="70" dirty="0">
                <a:latin typeface="Arial"/>
                <a:cs typeface="Arial"/>
              </a:rPr>
              <a:t>_</a:t>
            </a:r>
            <a:r>
              <a:rPr sz="1250" i="1" spc="20" dirty="0">
                <a:latin typeface="Arial"/>
                <a:cs typeface="Arial"/>
              </a:rPr>
              <a:t>n</a:t>
            </a:r>
            <a:r>
              <a:rPr sz="1250" i="1" dirty="0">
                <a:latin typeface="Arial"/>
                <a:cs typeface="Arial"/>
              </a:rPr>
              <a:t>a</a:t>
            </a:r>
            <a:r>
              <a:rPr sz="1250" i="1" spc="60" dirty="0">
                <a:latin typeface="Arial"/>
                <a:cs typeface="Arial"/>
              </a:rPr>
              <a:t>m</a:t>
            </a:r>
            <a:r>
              <a:rPr sz="1250" i="1" spc="45" dirty="0">
                <a:latin typeface="Arial"/>
                <a:cs typeface="Arial"/>
              </a:rPr>
              <a:t>e</a:t>
            </a:r>
            <a:r>
              <a:rPr sz="1250" i="1" spc="25" dirty="0">
                <a:latin typeface="Arial"/>
                <a:cs typeface="Arial"/>
              </a:rPr>
              <a:t>;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450">
              <a:latin typeface="Times New Roman"/>
              <a:cs typeface="Times New Roman"/>
            </a:endParaRPr>
          </a:p>
          <a:p>
            <a:pPr marL="2333625" marR="448309" indent="-40005" algn="r">
              <a:lnSpc>
                <a:spcPct val="100499"/>
              </a:lnSpc>
            </a:pP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R="559435" algn="r">
              <a:lnSpc>
                <a:spcPct val="100000"/>
              </a:lnSpc>
              <a:spcBef>
                <a:spcPts val="459"/>
              </a:spcBef>
            </a:pPr>
            <a:r>
              <a:rPr sz="1450" spc="-45" dirty="0">
                <a:latin typeface="Arial"/>
                <a:cs typeface="Arial"/>
              </a:rPr>
              <a:t>V</a:t>
            </a:r>
            <a:r>
              <a:rPr sz="1450" spc="-5" dirty="0">
                <a:latin typeface="Arial"/>
                <a:cs typeface="Arial"/>
              </a:rPr>
              <a:t>i</a:t>
            </a:r>
            <a:r>
              <a:rPr sz="1450" spc="25" dirty="0">
                <a:latin typeface="Arial"/>
                <a:cs typeface="Arial"/>
              </a:rPr>
              <a:t>e</a:t>
            </a:r>
            <a:r>
              <a:rPr sz="1450" spc="85" dirty="0">
                <a:latin typeface="Arial"/>
                <a:cs typeface="Arial"/>
              </a:rPr>
              <a:t>w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200">
              <a:latin typeface="Times New Roman"/>
              <a:cs typeface="Times New Roman"/>
            </a:endParaRPr>
          </a:p>
          <a:p>
            <a:pPr marL="2333625" marR="445134" indent="-43180" algn="r">
              <a:lnSpc>
                <a:spcPct val="100499"/>
              </a:lnSpc>
            </a:pP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L="1951989" algn="ctr">
              <a:lnSpc>
                <a:spcPct val="100000"/>
              </a:lnSpc>
              <a:spcBef>
                <a:spcPts val="114"/>
              </a:spcBef>
            </a:pPr>
            <a:r>
              <a:rPr sz="1400" spc="75" dirty="0">
                <a:latin typeface="Arial"/>
                <a:cs typeface="Arial"/>
              </a:rPr>
              <a:t>M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2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ia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spc="60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V</a:t>
            </a:r>
            <a:r>
              <a:rPr sz="1400" spc="10" dirty="0">
                <a:latin typeface="Arial"/>
                <a:cs typeface="Arial"/>
              </a:rPr>
              <a:t>i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120" dirty="0">
                <a:latin typeface="Arial"/>
                <a:cs typeface="Arial"/>
              </a:rPr>
              <a:t>w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5" y="2256015"/>
            <a:ext cx="4151629" cy="3770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178435" indent="-246379">
              <a:lnSpc>
                <a:spcPts val="145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kn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120"/>
              </a:spcBef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501650" marR="5080" lvl="1" indent="-228600">
              <a:lnSpc>
                <a:spcPts val="1280"/>
              </a:lnSpc>
              <a:spcBef>
                <a:spcPts val="50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db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4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é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1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748665" lvl="1" indent="-182880">
              <a:lnSpc>
                <a:spcPct val="100000"/>
              </a:lnSpc>
              <a:spcBef>
                <a:spcPts val="565"/>
              </a:spcBef>
              <a:buSzPct val="79166"/>
              <a:buFont typeface="Microsoft Sans Serif"/>
              <a:buChar char="▪"/>
              <a:tabLst>
                <a:tab pos="749300" algn="l"/>
              </a:tabLst>
            </a:pP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Cl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(T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em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929640" lvl="2" indent="-182880">
              <a:lnSpc>
                <a:spcPct val="100000"/>
              </a:lnSpc>
              <a:spcBef>
                <a:spcPts val="570"/>
              </a:spcBef>
              <a:buSzPct val="76190"/>
              <a:buFont typeface="Microsoft Sans Serif"/>
              <a:buChar char="▪"/>
              <a:tabLst>
                <a:tab pos="930275" algn="l"/>
              </a:tabLst>
            </a:pP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9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  <a:p>
            <a:pPr marL="929640" lvl="2" indent="-182880">
              <a:lnSpc>
                <a:spcPct val="100000"/>
              </a:lnSpc>
              <a:spcBef>
                <a:spcPts val="560"/>
              </a:spcBef>
              <a:buSzPct val="76190"/>
              <a:buFont typeface="Microsoft Sans Serif"/>
              <a:buChar char="▪"/>
              <a:tabLst>
                <a:tab pos="930275" algn="l"/>
              </a:tabLst>
            </a:pP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10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748665" lvl="1" indent="-182880">
              <a:lnSpc>
                <a:spcPct val="100000"/>
              </a:lnSpc>
              <a:spcBef>
                <a:spcPts val="555"/>
              </a:spcBef>
              <a:buSzPct val="79166"/>
              <a:buFont typeface="Microsoft Sans Serif"/>
              <a:buChar char="▪"/>
              <a:tabLst>
                <a:tab pos="749300" algn="l"/>
              </a:tabLst>
            </a:pP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(a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he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memo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h)</a:t>
            </a:r>
            <a:endParaRPr sz="1200">
              <a:latin typeface="Arial"/>
              <a:cs typeface="Arial"/>
            </a:endParaRPr>
          </a:p>
          <a:p>
            <a:pPr marL="929640" lvl="2" indent="-182880">
              <a:lnSpc>
                <a:spcPct val="100000"/>
              </a:lnSpc>
              <a:spcBef>
                <a:spcPts val="555"/>
              </a:spcBef>
              <a:buSzPct val="76190"/>
              <a:buFont typeface="Microsoft Sans Serif"/>
              <a:buChar char="▪"/>
              <a:tabLst>
                <a:tab pos="930275" algn="l"/>
              </a:tabLst>
            </a:pP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endParaRPr sz="1050">
              <a:latin typeface="Arial"/>
              <a:cs typeface="Arial"/>
            </a:endParaRPr>
          </a:p>
          <a:p>
            <a:pPr marL="748665" lvl="1" indent="-182880">
              <a:lnSpc>
                <a:spcPct val="100000"/>
              </a:lnSpc>
              <a:spcBef>
                <a:spcPts val="570"/>
              </a:spcBef>
              <a:buSzPct val="79166"/>
              <a:buFont typeface="Microsoft Sans Serif"/>
              <a:buChar char="▪"/>
              <a:tabLst>
                <a:tab pos="749300" algn="l"/>
              </a:tabLst>
            </a:pPr>
            <a:r>
              <a:rPr sz="1200" spc="-1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nc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929640" marR="541655" lvl="2" indent="-182880">
              <a:lnSpc>
                <a:spcPts val="1190"/>
              </a:lnSpc>
              <a:spcBef>
                <a:spcPts val="655"/>
              </a:spcBef>
              <a:buSzPct val="76190"/>
              <a:buFont typeface="Microsoft Sans Serif"/>
              <a:buChar char="▪"/>
              <a:tabLst>
                <a:tab pos="930275" algn="l"/>
              </a:tabLst>
            </a:pP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65" dirty="0">
                <a:solidFill>
                  <a:srgbClr val="262747"/>
                </a:solidFill>
                <a:latin typeface="Arial"/>
                <a:cs typeface="Arial"/>
              </a:rPr>
              <a:t>’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748665" lvl="1" indent="-182880">
              <a:lnSpc>
                <a:spcPct val="100000"/>
              </a:lnSpc>
              <a:spcBef>
                <a:spcPts val="530"/>
              </a:spcBef>
              <a:buSzPct val="79166"/>
              <a:buFont typeface="Microsoft Sans Serif"/>
              <a:buChar char="▪"/>
              <a:tabLst>
                <a:tab pos="749300" algn="l"/>
              </a:tabLst>
            </a:pPr>
            <a:r>
              <a:rPr sz="1200" spc="-4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shi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929640" lvl="2" indent="-182880">
              <a:lnSpc>
                <a:spcPct val="100000"/>
              </a:lnSpc>
              <a:spcBef>
                <a:spcPts val="570"/>
              </a:spcBef>
              <a:buSzPct val="76190"/>
              <a:buFont typeface="Microsoft Sans Serif"/>
              <a:buChar char="▪"/>
              <a:tabLst>
                <a:tab pos="930275" algn="l"/>
              </a:tabLst>
            </a:pP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ul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hy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O</a:t>
            </a:r>
            <a:r>
              <a:rPr spc="80" dirty="0"/>
              <a:t>b</a:t>
            </a:r>
            <a:r>
              <a:rPr spc="-25" dirty="0"/>
              <a:t>j</a:t>
            </a:r>
            <a:r>
              <a:rPr spc="60" dirty="0"/>
              <a:t>e</a:t>
            </a:r>
            <a:r>
              <a:rPr spc="125" dirty="0"/>
              <a:t>c</a:t>
            </a:r>
            <a:r>
              <a:rPr spc="70" dirty="0"/>
              <a:t>t</a:t>
            </a:r>
            <a:r>
              <a:rPr spc="4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</a:p>
        </p:txBody>
      </p:sp>
      <p:sp>
        <p:nvSpPr>
          <p:cNvPr id="4" name="object 4"/>
          <p:cNvSpPr/>
          <p:nvPr/>
        </p:nvSpPr>
        <p:spPr>
          <a:xfrm>
            <a:off x="7907007" y="1185654"/>
            <a:ext cx="1952625" cy="563880"/>
          </a:xfrm>
          <a:custGeom>
            <a:avLst/>
            <a:gdLst/>
            <a:ahLst/>
            <a:cxnLst/>
            <a:rect l="l" t="t" r="r" b="b"/>
            <a:pathLst>
              <a:path w="1952625" h="563880">
                <a:moveTo>
                  <a:pt x="42806" y="514774"/>
                </a:moveTo>
                <a:lnTo>
                  <a:pt x="42806" y="49108"/>
                </a:lnTo>
                <a:lnTo>
                  <a:pt x="39788" y="52394"/>
                </a:lnTo>
                <a:lnTo>
                  <a:pt x="17078" y="85559"/>
                </a:lnTo>
                <a:lnTo>
                  <a:pt x="3418" y="124154"/>
                </a:lnTo>
                <a:lnTo>
                  <a:pt x="0" y="156977"/>
                </a:lnTo>
                <a:lnTo>
                  <a:pt x="0" y="406900"/>
                </a:lnTo>
                <a:lnTo>
                  <a:pt x="5595" y="448695"/>
                </a:lnTo>
                <a:lnTo>
                  <a:pt x="21395" y="486213"/>
                </a:lnTo>
                <a:lnTo>
                  <a:pt x="42806" y="514774"/>
                </a:lnTo>
                <a:close/>
              </a:path>
              <a:path w="1952625" h="563880">
                <a:moveTo>
                  <a:pt x="1952256" y="406900"/>
                </a:moveTo>
                <a:lnTo>
                  <a:pt x="1952256" y="156977"/>
                </a:lnTo>
                <a:lnTo>
                  <a:pt x="1952184" y="152168"/>
                </a:lnTo>
                <a:lnTo>
                  <a:pt x="1945381" y="110777"/>
                </a:lnTo>
                <a:lnTo>
                  <a:pt x="1928539" y="73828"/>
                </a:lnTo>
                <a:lnTo>
                  <a:pt x="1903141" y="42801"/>
                </a:lnTo>
                <a:lnTo>
                  <a:pt x="1870668" y="19179"/>
                </a:lnTo>
                <a:lnTo>
                  <a:pt x="1832603" y="4442"/>
                </a:lnTo>
                <a:lnTo>
                  <a:pt x="1795272" y="0"/>
                </a:lnTo>
                <a:lnTo>
                  <a:pt x="156972" y="0"/>
                </a:lnTo>
                <a:lnTo>
                  <a:pt x="152164" y="71"/>
                </a:lnTo>
                <a:lnTo>
                  <a:pt x="152164" y="563813"/>
                </a:lnTo>
                <a:lnTo>
                  <a:pt x="156972" y="563885"/>
                </a:lnTo>
                <a:lnTo>
                  <a:pt x="1795272" y="563885"/>
                </a:lnTo>
                <a:lnTo>
                  <a:pt x="1837063" y="558289"/>
                </a:lnTo>
                <a:lnTo>
                  <a:pt x="1874579" y="542492"/>
                </a:lnTo>
                <a:lnTo>
                  <a:pt x="1906339" y="517973"/>
                </a:lnTo>
                <a:lnTo>
                  <a:pt x="1930860" y="486213"/>
                </a:lnTo>
                <a:lnTo>
                  <a:pt x="1946660" y="448695"/>
                </a:lnTo>
                <a:lnTo>
                  <a:pt x="1952256" y="4069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6339" y="1174988"/>
            <a:ext cx="1973580" cy="585470"/>
          </a:xfrm>
          <a:custGeom>
            <a:avLst/>
            <a:gdLst/>
            <a:ahLst/>
            <a:cxnLst/>
            <a:rect l="l" t="t" r="r" b="b"/>
            <a:pathLst>
              <a:path w="1973579" h="585469">
                <a:moveTo>
                  <a:pt x="1973580" y="417565"/>
                </a:moveTo>
                <a:lnTo>
                  <a:pt x="1973580" y="166105"/>
                </a:lnTo>
                <a:lnTo>
                  <a:pt x="1970544" y="132590"/>
                </a:lnTo>
                <a:lnTo>
                  <a:pt x="1953768" y="86865"/>
                </a:lnTo>
                <a:lnTo>
                  <a:pt x="1924824" y="48765"/>
                </a:lnTo>
                <a:lnTo>
                  <a:pt x="1885188" y="19808"/>
                </a:lnTo>
                <a:lnTo>
                  <a:pt x="1839468" y="3045"/>
                </a:lnTo>
                <a:lnTo>
                  <a:pt x="1822704" y="0"/>
                </a:lnTo>
                <a:lnTo>
                  <a:pt x="150876" y="0"/>
                </a:lnTo>
                <a:lnTo>
                  <a:pt x="102108" y="13710"/>
                </a:lnTo>
                <a:lnTo>
                  <a:pt x="60960" y="38100"/>
                </a:lnTo>
                <a:lnTo>
                  <a:pt x="28956" y="73148"/>
                </a:lnTo>
                <a:lnTo>
                  <a:pt x="7620" y="117350"/>
                </a:lnTo>
                <a:lnTo>
                  <a:pt x="0" y="166105"/>
                </a:lnTo>
                <a:lnTo>
                  <a:pt x="0" y="417565"/>
                </a:lnTo>
                <a:lnTo>
                  <a:pt x="1524" y="434342"/>
                </a:lnTo>
                <a:lnTo>
                  <a:pt x="7620" y="467870"/>
                </a:lnTo>
                <a:lnTo>
                  <a:pt x="13716" y="483110"/>
                </a:lnTo>
                <a:lnTo>
                  <a:pt x="21336" y="498350"/>
                </a:lnTo>
                <a:lnTo>
                  <a:pt x="21336" y="152402"/>
                </a:lnTo>
                <a:lnTo>
                  <a:pt x="24384" y="137162"/>
                </a:lnTo>
                <a:lnTo>
                  <a:pt x="27444" y="123446"/>
                </a:lnTo>
                <a:lnTo>
                  <a:pt x="32004" y="109730"/>
                </a:lnTo>
                <a:lnTo>
                  <a:pt x="38100" y="98757"/>
                </a:lnTo>
                <a:lnTo>
                  <a:pt x="38100" y="97525"/>
                </a:lnTo>
                <a:lnTo>
                  <a:pt x="45720" y="83820"/>
                </a:lnTo>
                <a:lnTo>
                  <a:pt x="45720" y="85342"/>
                </a:lnTo>
                <a:lnTo>
                  <a:pt x="54864" y="73148"/>
                </a:lnTo>
                <a:lnTo>
                  <a:pt x="54864" y="74670"/>
                </a:lnTo>
                <a:lnTo>
                  <a:pt x="64008" y="62482"/>
                </a:lnTo>
                <a:lnTo>
                  <a:pt x="64008" y="64005"/>
                </a:lnTo>
                <a:lnTo>
                  <a:pt x="74676" y="53340"/>
                </a:lnTo>
                <a:lnTo>
                  <a:pt x="85344" y="44190"/>
                </a:lnTo>
                <a:lnTo>
                  <a:pt x="85344" y="45720"/>
                </a:lnTo>
                <a:lnTo>
                  <a:pt x="97536" y="38100"/>
                </a:lnTo>
                <a:lnTo>
                  <a:pt x="109728" y="32685"/>
                </a:lnTo>
                <a:lnTo>
                  <a:pt x="109728" y="32002"/>
                </a:lnTo>
                <a:lnTo>
                  <a:pt x="124968" y="25905"/>
                </a:lnTo>
                <a:lnTo>
                  <a:pt x="124968" y="26971"/>
                </a:lnTo>
                <a:lnTo>
                  <a:pt x="137160" y="23316"/>
                </a:lnTo>
                <a:lnTo>
                  <a:pt x="137160" y="22860"/>
                </a:lnTo>
                <a:lnTo>
                  <a:pt x="152400" y="21469"/>
                </a:lnTo>
                <a:lnTo>
                  <a:pt x="152400" y="21330"/>
                </a:lnTo>
                <a:lnTo>
                  <a:pt x="167640" y="19808"/>
                </a:lnTo>
                <a:lnTo>
                  <a:pt x="1805940" y="19808"/>
                </a:lnTo>
                <a:lnTo>
                  <a:pt x="1821180" y="21330"/>
                </a:lnTo>
                <a:lnTo>
                  <a:pt x="1836420" y="22860"/>
                </a:lnTo>
                <a:lnTo>
                  <a:pt x="1836420" y="23316"/>
                </a:lnTo>
                <a:lnTo>
                  <a:pt x="1850136" y="27428"/>
                </a:lnTo>
                <a:lnTo>
                  <a:pt x="1850136" y="25905"/>
                </a:lnTo>
                <a:lnTo>
                  <a:pt x="1863864" y="32002"/>
                </a:lnTo>
                <a:lnTo>
                  <a:pt x="1863864" y="32685"/>
                </a:lnTo>
                <a:lnTo>
                  <a:pt x="1876044" y="38100"/>
                </a:lnTo>
                <a:lnTo>
                  <a:pt x="1888236" y="45720"/>
                </a:lnTo>
                <a:lnTo>
                  <a:pt x="1888236" y="44190"/>
                </a:lnTo>
                <a:lnTo>
                  <a:pt x="1900428" y="53340"/>
                </a:lnTo>
                <a:lnTo>
                  <a:pt x="1900428" y="54673"/>
                </a:lnTo>
                <a:lnTo>
                  <a:pt x="1909584" y="62683"/>
                </a:lnTo>
                <a:lnTo>
                  <a:pt x="1909584" y="62482"/>
                </a:lnTo>
                <a:lnTo>
                  <a:pt x="1911096" y="64005"/>
                </a:lnTo>
                <a:lnTo>
                  <a:pt x="1911096" y="64211"/>
                </a:lnTo>
                <a:lnTo>
                  <a:pt x="1920240" y="74670"/>
                </a:lnTo>
                <a:lnTo>
                  <a:pt x="1920240" y="75180"/>
                </a:lnTo>
                <a:lnTo>
                  <a:pt x="1927860" y="85342"/>
                </a:lnTo>
                <a:lnTo>
                  <a:pt x="1927860" y="83820"/>
                </a:lnTo>
                <a:lnTo>
                  <a:pt x="1935480" y="97525"/>
                </a:lnTo>
                <a:lnTo>
                  <a:pt x="1935480" y="96014"/>
                </a:lnTo>
                <a:lnTo>
                  <a:pt x="1941576" y="109730"/>
                </a:lnTo>
                <a:lnTo>
                  <a:pt x="1950720" y="137162"/>
                </a:lnTo>
                <a:lnTo>
                  <a:pt x="1952244" y="152402"/>
                </a:lnTo>
                <a:lnTo>
                  <a:pt x="1952244" y="150865"/>
                </a:lnTo>
                <a:lnTo>
                  <a:pt x="1953768" y="167642"/>
                </a:lnTo>
                <a:lnTo>
                  <a:pt x="1953768" y="498350"/>
                </a:lnTo>
                <a:lnTo>
                  <a:pt x="1965960" y="467870"/>
                </a:lnTo>
                <a:lnTo>
                  <a:pt x="1970544" y="451106"/>
                </a:lnTo>
                <a:lnTo>
                  <a:pt x="1973580" y="417565"/>
                </a:lnTo>
                <a:close/>
              </a:path>
              <a:path w="1973579" h="585469">
                <a:moveTo>
                  <a:pt x="39624" y="487682"/>
                </a:moveTo>
                <a:lnTo>
                  <a:pt x="32004" y="473966"/>
                </a:lnTo>
                <a:lnTo>
                  <a:pt x="32004" y="475490"/>
                </a:lnTo>
                <a:lnTo>
                  <a:pt x="27444" y="461774"/>
                </a:lnTo>
                <a:lnTo>
                  <a:pt x="24384" y="446534"/>
                </a:lnTo>
                <a:lnTo>
                  <a:pt x="24384" y="448045"/>
                </a:lnTo>
                <a:lnTo>
                  <a:pt x="21336" y="432805"/>
                </a:lnTo>
                <a:lnTo>
                  <a:pt x="21336" y="498350"/>
                </a:lnTo>
                <a:lnTo>
                  <a:pt x="28956" y="512066"/>
                </a:lnTo>
                <a:lnTo>
                  <a:pt x="38100" y="524245"/>
                </a:lnTo>
                <a:lnTo>
                  <a:pt x="38100" y="487682"/>
                </a:lnTo>
                <a:lnTo>
                  <a:pt x="39624" y="487682"/>
                </a:lnTo>
                <a:close/>
              </a:path>
              <a:path w="1973579" h="585469">
                <a:moveTo>
                  <a:pt x="39624" y="96014"/>
                </a:moveTo>
                <a:lnTo>
                  <a:pt x="38100" y="97525"/>
                </a:lnTo>
                <a:lnTo>
                  <a:pt x="38100" y="98757"/>
                </a:lnTo>
                <a:lnTo>
                  <a:pt x="39624" y="96014"/>
                </a:lnTo>
                <a:close/>
              </a:path>
              <a:path w="1973579" h="585469">
                <a:moveTo>
                  <a:pt x="111264" y="553214"/>
                </a:moveTo>
                <a:lnTo>
                  <a:pt x="97536" y="547105"/>
                </a:lnTo>
                <a:lnTo>
                  <a:pt x="85344" y="539485"/>
                </a:lnTo>
                <a:lnTo>
                  <a:pt x="74676" y="530354"/>
                </a:lnTo>
                <a:lnTo>
                  <a:pt x="74676" y="531865"/>
                </a:lnTo>
                <a:lnTo>
                  <a:pt x="64008" y="521210"/>
                </a:lnTo>
                <a:lnTo>
                  <a:pt x="64008" y="522734"/>
                </a:lnTo>
                <a:lnTo>
                  <a:pt x="54864" y="510542"/>
                </a:lnTo>
                <a:lnTo>
                  <a:pt x="54864" y="512066"/>
                </a:lnTo>
                <a:lnTo>
                  <a:pt x="45720" y="499874"/>
                </a:lnTo>
                <a:lnTo>
                  <a:pt x="38100" y="487682"/>
                </a:lnTo>
                <a:lnTo>
                  <a:pt x="38100" y="524245"/>
                </a:lnTo>
                <a:lnTo>
                  <a:pt x="88404" y="565406"/>
                </a:lnTo>
                <a:lnTo>
                  <a:pt x="109728" y="574544"/>
                </a:lnTo>
                <a:lnTo>
                  <a:pt x="109728" y="553214"/>
                </a:lnTo>
                <a:lnTo>
                  <a:pt x="111264" y="553214"/>
                </a:lnTo>
                <a:close/>
              </a:path>
              <a:path w="1973579" h="585469">
                <a:moveTo>
                  <a:pt x="111264" y="32002"/>
                </a:moveTo>
                <a:lnTo>
                  <a:pt x="109728" y="32002"/>
                </a:lnTo>
                <a:lnTo>
                  <a:pt x="109728" y="32685"/>
                </a:lnTo>
                <a:lnTo>
                  <a:pt x="111264" y="32002"/>
                </a:lnTo>
                <a:close/>
              </a:path>
              <a:path w="1973579" h="585469">
                <a:moveTo>
                  <a:pt x="124968" y="557786"/>
                </a:moveTo>
                <a:lnTo>
                  <a:pt x="109728" y="553214"/>
                </a:lnTo>
                <a:lnTo>
                  <a:pt x="109728" y="574544"/>
                </a:lnTo>
                <a:lnTo>
                  <a:pt x="117348" y="577585"/>
                </a:lnTo>
                <a:lnTo>
                  <a:pt x="123444" y="579251"/>
                </a:lnTo>
                <a:lnTo>
                  <a:pt x="123444" y="557786"/>
                </a:lnTo>
                <a:lnTo>
                  <a:pt x="124968" y="557786"/>
                </a:lnTo>
                <a:close/>
              </a:path>
              <a:path w="1973579" h="585469">
                <a:moveTo>
                  <a:pt x="124968" y="26971"/>
                </a:moveTo>
                <a:lnTo>
                  <a:pt x="124968" y="25905"/>
                </a:lnTo>
                <a:lnTo>
                  <a:pt x="123444" y="27428"/>
                </a:lnTo>
                <a:lnTo>
                  <a:pt x="124968" y="26971"/>
                </a:lnTo>
                <a:close/>
              </a:path>
              <a:path w="1973579" h="585469">
                <a:moveTo>
                  <a:pt x="138684" y="562345"/>
                </a:moveTo>
                <a:lnTo>
                  <a:pt x="123444" y="557786"/>
                </a:lnTo>
                <a:lnTo>
                  <a:pt x="123444" y="579251"/>
                </a:lnTo>
                <a:lnTo>
                  <a:pt x="134124" y="582170"/>
                </a:lnTo>
                <a:lnTo>
                  <a:pt x="137160" y="582446"/>
                </a:lnTo>
                <a:lnTo>
                  <a:pt x="137160" y="562345"/>
                </a:lnTo>
                <a:lnTo>
                  <a:pt x="138684" y="562345"/>
                </a:lnTo>
                <a:close/>
              </a:path>
              <a:path w="1973579" h="585469">
                <a:moveTo>
                  <a:pt x="138684" y="22860"/>
                </a:moveTo>
                <a:lnTo>
                  <a:pt x="137160" y="22860"/>
                </a:lnTo>
                <a:lnTo>
                  <a:pt x="137160" y="23316"/>
                </a:lnTo>
                <a:lnTo>
                  <a:pt x="138684" y="22860"/>
                </a:lnTo>
                <a:close/>
              </a:path>
              <a:path w="1973579" h="585469">
                <a:moveTo>
                  <a:pt x="1836420" y="582447"/>
                </a:moveTo>
                <a:lnTo>
                  <a:pt x="1836420" y="562345"/>
                </a:lnTo>
                <a:lnTo>
                  <a:pt x="1821180" y="563882"/>
                </a:lnTo>
                <a:lnTo>
                  <a:pt x="1805940" y="565406"/>
                </a:lnTo>
                <a:lnTo>
                  <a:pt x="167640" y="565406"/>
                </a:lnTo>
                <a:lnTo>
                  <a:pt x="152400" y="563882"/>
                </a:lnTo>
                <a:lnTo>
                  <a:pt x="137160" y="562345"/>
                </a:lnTo>
                <a:lnTo>
                  <a:pt x="137160" y="582446"/>
                </a:lnTo>
                <a:lnTo>
                  <a:pt x="150876" y="583694"/>
                </a:lnTo>
                <a:lnTo>
                  <a:pt x="167640" y="585205"/>
                </a:lnTo>
                <a:lnTo>
                  <a:pt x="1805940" y="585205"/>
                </a:lnTo>
                <a:lnTo>
                  <a:pt x="1822704" y="583694"/>
                </a:lnTo>
                <a:lnTo>
                  <a:pt x="1836420" y="582447"/>
                </a:lnTo>
                <a:close/>
              </a:path>
              <a:path w="1973579" h="585469">
                <a:moveTo>
                  <a:pt x="153924" y="21330"/>
                </a:moveTo>
                <a:lnTo>
                  <a:pt x="152400" y="21330"/>
                </a:lnTo>
                <a:lnTo>
                  <a:pt x="152400" y="21469"/>
                </a:lnTo>
                <a:lnTo>
                  <a:pt x="153924" y="21330"/>
                </a:lnTo>
                <a:close/>
              </a:path>
              <a:path w="1973579" h="585469">
                <a:moveTo>
                  <a:pt x="1836420" y="23316"/>
                </a:moveTo>
                <a:lnTo>
                  <a:pt x="1836420" y="22860"/>
                </a:lnTo>
                <a:lnTo>
                  <a:pt x="1834896" y="22860"/>
                </a:lnTo>
                <a:lnTo>
                  <a:pt x="1836420" y="23316"/>
                </a:lnTo>
                <a:close/>
              </a:path>
              <a:path w="1973579" h="585469">
                <a:moveTo>
                  <a:pt x="1863864" y="574544"/>
                </a:moveTo>
                <a:lnTo>
                  <a:pt x="1863864" y="553214"/>
                </a:lnTo>
                <a:lnTo>
                  <a:pt x="1850136" y="557786"/>
                </a:lnTo>
                <a:lnTo>
                  <a:pt x="1834896" y="562345"/>
                </a:lnTo>
                <a:lnTo>
                  <a:pt x="1836420" y="562345"/>
                </a:lnTo>
                <a:lnTo>
                  <a:pt x="1836420" y="582447"/>
                </a:lnTo>
                <a:lnTo>
                  <a:pt x="1839468" y="582170"/>
                </a:lnTo>
                <a:lnTo>
                  <a:pt x="1856244" y="577585"/>
                </a:lnTo>
                <a:lnTo>
                  <a:pt x="1863864" y="574544"/>
                </a:lnTo>
                <a:close/>
              </a:path>
              <a:path w="1973579" h="585469">
                <a:moveTo>
                  <a:pt x="1863864" y="32685"/>
                </a:moveTo>
                <a:lnTo>
                  <a:pt x="1863864" y="32002"/>
                </a:lnTo>
                <a:lnTo>
                  <a:pt x="1862328" y="32002"/>
                </a:lnTo>
                <a:lnTo>
                  <a:pt x="1863864" y="32685"/>
                </a:lnTo>
                <a:close/>
              </a:path>
              <a:path w="1973579" h="585469">
                <a:moveTo>
                  <a:pt x="1900428" y="530354"/>
                </a:moveTo>
                <a:lnTo>
                  <a:pt x="1888236" y="539485"/>
                </a:lnTo>
                <a:lnTo>
                  <a:pt x="1876044" y="547105"/>
                </a:lnTo>
                <a:lnTo>
                  <a:pt x="1862328" y="553214"/>
                </a:lnTo>
                <a:lnTo>
                  <a:pt x="1863864" y="553214"/>
                </a:lnTo>
                <a:lnTo>
                  <a:pt x="1863864" y="574544"/>
                </a:lnTo>
                <a:lnTo>
                  <a:pt x="1871484" y="571502"/>
                </a:lnTo>
                <a:lnTo>
                  <a:pt x="1885188" y="565406"/>
                </a:lnTo>
                <a:lnTo>
                  <a:pt x="1898904" y="557176"/>
                </a:lnTo>
                <a:lnTo>
                  <a:pt x="1898904" y="531865"/>
                </a:lnTo>
                <a:lnTo>
                  <a:pt x="1900428" y="530354"/>
                </a:lnTo>
                <a:close/>
              </a:path>
              <a:path w="1973579" h="585469">
                <a:moveTo>
                  <a:pt x="1900428" y="54673"/>
                </a:moveTo>
                <a:lnTo>
                  <a:pt x="1900428" y="53340"/>
                </a:lnTo>
                <a:lnTo>
                  <a:pt x="1898904" y="53340"/>
                </a:lnTo>
                <a:lnTo>
                  <a:pt x="1900428" y="54673"/>
                </a:lnTo>
                <a:close/>
              </a:path>
              <a:path w="1973579" h="585469">
                <a:moveTo>
                  <a:pt x="1910336" y="521874"/>
                </a:moveTo>
                <a:lnTo>
                  <a:pt x="1898904" y="531865"/>
                </a:lnTo>
                <a:lnTo>
                  <a:pt x="1898904" y="557176"/>
                </a:lnTo>
                <a:lnTo>
                  <a:pt x="1900428" y="556262"/>
                </a:lnTo>
                <a:lnTo>
                  <a:pt x="1909584" y="549385"/>
                </a:lnTo>
                <a:lnTo>
                  <a:pt x="1909584" y="522734"/>
                </a:lnTo>
                <a:lnTo>
                  <a:pt x="1910336" y="521874"/>
                </a:lnTo>
                <a:close/>
              </a:path>
              <a:path w="1973579" h="585469">
                <a:moveTo>
                  <a:pt x="1911096" y="64005"/>
                </a:moveTo>
                <a:lnTo>
                  <a:pt x="1909584" y="62482"/>
                </a:lnTo>
                <a:lnTo>
                  <a:pt x="1910336" y="63341"/>
                </a:lnTo>
                <a:lnTo>
                  <a:pt x="1911096" y="64005"/>
                </a:lnTo>
                <a:close/>
              </a:path>
              <a:path w="1973579" h="585469">
                <a:moveTo>
                  <a:pt x="1910330" y="63335"/>
                </a:moveTo>
                <a:lnTo>
                  <a:pt x="1909584" y="62482"/>
                </a:lnTo>
                <a:lnTo>
                  <a:pt x="1909584" y="62683"/>
                </a:lnTo>
                <a:lnTo>
                  <a:pt x="1910330" y="63335"/>
                </a:lnTo>
                <a:close/>
              </a:path>
              <a:path w="1973579" h="585469">
                <a:moveTo>
                  <a:pt x="1911096" y="521210"/>
                </a:moveTo>
                <a:lnTo>
                  <a:pt x="1910330" y="521881"/>
                </a:lnTo>
                <a:lnTo>
                  <a:pt x="1909584" y="522734"/>
                </a:lnTo>
                <a:lnTo>
                  <a:pt x="1911096" y="521210"/>
                </a:lnTo>
                <a:close/>
              </a:path>
              <a:path w="1973579" h="585469">
                <a:moveTo>
                  <a:pt x="1911096" y="548250"/>
                </a:moveTo>
                <a:lnTo>
                  <a:pt x="1911096" y="521210"/>
                </a:lnTo>
                <a:lnTo>
                  <a:pt x="1909584" y="522734"/>
                </a:lnTo>
                <a:lnTo>
                  <a:pt x="1909584" y="549385"/>
                </a:lnTo>
                <a:lnTo>
                  <a:pt x="1911096" y="548250"/>
                </a:lnTo>
                <a:close/>
              </a:path>
              <a:path w="1973579" h="585469">
                <a:moveTo>
                  <a:pt x="1911096" y="64211"/>
                </a:moveTo>
                <a:lnTo>
                  <a:pt x="1911096" y="64005"/>
                </a:lnTo>
                <a:lnTo>
                  <a:pt x="1910330" y="63335"/>
                </a:lnTo>
                <a:lnTo>
                  <a:pt x="1911096" y="64211"/>
                </a:lnTo>
                <a:close/>
              </a:path>
              <a:path w="1973579" h="585469">
                <a:moveTo>
                  <a:pt x="1920240" y="540453"/>
                </a:moveTo>
                <a:lnTo>
                  <a:pt x="1920240" y="510542"/>
                </a:lnTo>
                <a:lnTo>
                  <a:pt x="1910336" y="521874"/>
                </a:lnTo>
                <a:lnTo>
                  <a:pt x="1911096" y="521210"/>
                </a:lnTo>
                <a:lnTo>
                  <a:pt x="1911096" y="548250"/>
                </a:lnTo>
                <a:lnTo>
                  <a:pt x="1912620" y="547105"/>
                </a:lnTo>
                <a:lnTo>
                  <a:pt x="1920240" y="540453"/>
                </a:lnTo>
                <a:close/>
              </a:path>
              <a:path w="1973579" h="585469">
                <a:moveTo>
                  <a:pt x="1920240" y="75180"/>
                </a:moveTo>
                <a:lnTo>
                  <a:pt x="1920240" y="74670"/>
                </a:lnTo>
                <a:lnTo>
                  <a:pt x="1918716" y="73148"/>
                </a:lnTo>
                <a:lnTo>
                  <a:pt x="1920240" y="75180"/>
                </a:lnTo>
                <a:close/>
              </a:path>
              <a:path w="1973579" h="585469">
                <a:moveTo>
                  <a:pt x="1953768" y="498350"/>
                </a:moveTo>
                <a:lnTo>
                  <a:pt x="1953768" y="417565"/>
                </a:lnTo>
                <a:lnTo>
                  <a:pt x="1950720" y="448045"/>
                </a:lnTo>
                <a:lnTo>
                  <a:pt x="1950720" y="446534"/>
                </a:lnTo>
                <a:lnTo>
                  <a:pt x="1946148" y="461774"/>
                </a:lnTo>
                <a:lnTo>
                  <a:pt x="1941576" y="475490"/>
                </a:lnTo>
                <a:lnTo>
                  <a:pt x="1941576" y="473966"/>
                </a:lnTo>
                <a:lnTo>
                  <a:pt x="1935480" y="487682"/>
                </a:lnTo>
                <a:lnTo>
                  <a:pt x="1927860" y="499874"/>
                </a:lnTo>
                <a:lnTo>
                  <a:pt x="1918716" y="512066"/>
                </a:lnTo>
                <a:lnTo>
                  <a:pt x="1920240" y="510542"/>
                </a:lnTo>
                <a:lnTo>
                  <a:pt x="1920240" y="540453"/>
                </a:lnTo>
                <a:lnTo>
                  <a:pt x="1924824" y="536450"/>
                </a:lnTo>
                <a:lnTo>
                  <a:pt x="1935480" y="524245"/>
                </a:lnTo>
                <a:lnTo>
                  <a:pt x="1944624" y="512066"/>
                </a:lnTo>
                <a:lnTo>
                  <a:pt x="1953768" y="49835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19275" y="1369809"/>
            <a:ext cx="172466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Obje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ct</a:t>
            </a:r>
            <a:r>
              <a:rPr sz="1250" spc="-2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bas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72339" y="3133331"/>
            <a:ext cx="2489200" cy="498475"/>
          </a:xfrm>
          <a:custGeom>
            <a:avLst/>
            <a:gdLst/>
            <a:ahLst/>
            <a:cxnLst/>
            <a:rect l="l" t="t" r="r" b="b"/>
            <a:pathLst>
              <a:path w="2489200" h="498475">
                <a:moveTo>
                  <a:pt x="0" y="0"/>
                </a:moveTo>
                <a:lnTo>
                  <a:pt x="0" y="498345"/>
                </a:lnTo>
                <a:lnTo>
                  <a:pt x="2488692" y="498345"/>
                </a:lnTo>
                <a:lnTo>
                  <a:pt x="2488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1684" y="3122663"/>
            <a:ext cx="2508885" cy="520065"/>
          </a:xfrm>
          <a:custGeom>
            <a:avLst/>
            <a:gdLst/>
            <a:ahLst/>
            <a:cxnLst/>
            <a:rect l="l" t="t" r="r" b="b"/>
            <a:pathLst>
              <a:path w="2508884" h="520064">
                <a:moveTo>
                  <a:pt x="2508491" y="519671"/>
                </a:moveTo>
                <a:lnTo>
                  <a:pt x="2508491" y="0"/>
                </a:lnTo>
                <a:lnTo>
                  <a:pt x="0" y="0"/>
                </a:lnTo>
                <a:lnTo>
                  <a:pt x="0" y="519671"/>
                </a:lnTo>
                <a:lnTo>
                  <a:pt x="10655" y="519671"/>
                </a:lnTo>
                <a:lnTo>
                  <a:pt x="10655" y="19812"/>
                </a:lnTo>
                <a:lnTo>
                  <a:pt x="19799" y="10668"/>
                </a:lnTo>
                <a:lnTo>
                  <a:pt x="19799" y="19812"/>
                </a:lnTo>
                <a:lnTo>
                  <a:pt x="2488679" y="19812"/>
                </a:lnTo>
                <a:lnTo>
                  <a:pt x="2488679" y="10668"/>
                </a:lnTo>
                <a:lnTo>
                  <a:pt x="2499360" y="19812"/>
                </a:lnTo>
                <a:lnTo>
                  <a:pt x="2499360" y="519671"/>
                </a:lnTo>
                <a:lnTo>
                  <a:pt x="2508491" y="519671"/>
                </a:lnTo>
                <a:close/>
              </a:path>
              <a:path w="2508884" h="520064">
                <a:moveTo>
                  <a:pt x="19799" y="19812"/>
                </a:moveTo>
                <a:lnTo>
                  <a:pt x="19799" y="10668"/>
                </a:lnTo>
                <a:lnTo>
                  <a:pt x="10655" y="19812"/>
                </a:lnTo>
                <a:lnTo>
                  <a:pt x="19799" y="19812"/>
                </a:lnTo>
                <a:close/>
              </a:path>
              <a:path w="2508884" h="520064">
                <a:moveTo>
                  <a:pt x="19799" y="499872"/>
                </a:moveTo>
                <a:lnTo>
                  <a:pt x="19799" y="19812"/>
                </a:lnTo>
                <a:lnTo>
                  <a:pt x="10655" y="19812"/>
                </a:lnTo>
                <a:lnTo>
                  <a:pt x="10655" y="499872"/>
                </a:lnTo>
                <a:lnTo>
                  <a:pt x="19799" y="499872"/>
                </a:lnTo>
                <a:close/>
              </a:path>
              <a:path w="2508884" h="520064">
                <a:moveTo>
                  <a:pt x="2499360" y="499872"/>
                </a:moveTo>
                <a:lnTo>
                  <a:pt x="10655" y="499872"/>
                </a:lnTo>
                <a:lnTo>
                  <a:pt x="19799" y="509016"/>
                </a:lnTo>
                <a:lnTo>
                  <a:pt x="19799" y="519671"/>
                </a:lnTo>
                <a:lnTo>
                  <a:pt x="2488679" y="519671"/>
                </a:lnTo>
                <a:lnTo>
                  <a:pt x="2488679" y="509016"/>
                </a:lnTo>
                <a:lnTo>
                  <a:pt x="2499360" y="499872"/>
                </a:lnTo>
                <a:close/>
              </a:path>
              <a:path w="2508884" h="520064">
                <a:moveTo>
                  <a:pt x="19799" y="519671"/>
                </a:moveTo>
                <a:lnTo>
                  <a:pt x="19799" y="509016"/>
                </a:lnTo>
                <a:lnTo>
                  <a:pt x="10655" y="499872"/>
                </a:lnTo>
                <a:lnTo>
                  <a:pt x="10655" y="519671"/>
                </a:lnTo>
                <a:lnTo>
                  <a:pt x="19799" y="519671"/>
                </a:lnTo>
                <a:close/>
              </a:path>
              <a:path w="2508884" h="520064">
                <a:moveTo>
                  <a:pt x="2499360" y="19812"/>
                </a:moveTo>
                <a:lnTo>
                  <a:pt x="2488679" y="10668"/>
                </a:lnTo>
                <a:lnTo>
                  <a:pt x="2488679" y="19812"/>
                </a:lnTo>
                <a:lnTo>
                  <a:pt x="2499360" y="19812"/>
                </a:lnTo>
                <a:close/>
              </a:path>
              <a:path w="2508884" h="520064">
                <a:moveTo>
                  <a:pt x="2499360" y="499872"/>
                </a:moveTo>
                <a:lnTo>
                  <a:pt x="2499360" y="19812"/>
                </a:lnTo>
                <a:lnTo>
                  <a:pt x="2488679" y="19812"/>
                </a:lnTo>
                <a:lnTo>
                  <a:pt x="2488679" y="499872"/>
                </a:lnTo>
                <a:lnTo>
                  <a:pt x="2499360" y="499872"/>
                </a:lnTo>
                <a:close/>
              </a:path>
              <a:path w="2508884" h="520064">
                <a:moveTo>
                  <a:pt x="2499360" y="519671"/>
                </a:moveTo>
                <a:lnTo>
                  <a:pt x="2499360" y="499872"/>
                </a:lnTo>
                <a:lnTo>
                  <a:pt x="2488679" y="509016"/>
                </a:lnTo>
                <a:lnTo>
                  <a:pt x="2488679" y="519671"/>
                </a:lnTo>
                <a:lnTo>
                  <a:pt x="2499360" y="51967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85103" y="3204705"/>
            <a:ext cx="41020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P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n C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ss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233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1963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312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425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3883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5044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617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5803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6964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809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77723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888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495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9964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0804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0415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2156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272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02335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4348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84644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24255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540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05027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617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732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6947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6809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0924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8867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9001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116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70787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1193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53083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9270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3385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73479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1462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5577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95399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3654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7769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17319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846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99615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39239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8038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20023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6115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0230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41944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8307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2422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63864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0499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46147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85783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72691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66543" y="336116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07704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48839" y="336116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979395" y="3079663"/>
            <a:ext cx="57912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63200"/>
              </a:lnSpc>
            </a:pPr>
            <a:r>
              <a:rPr sz="950" dirty="0">
                <a:latin typeface="Arial"/>
                <a:cs typeface="Arial"/>
              </a:rPr>
              <a:t>Pr</a:t>
            </a:r>
            <a:r>
              <a:rPr sz="950" spc="-5" dirty="0">
                <a:latin typeface="Arial"/>
                <a:cs typeface="Arial"/>
              </a:rPr>
              <a:t>ope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dirty="0">
                <a:latin typeface="Arial"/>
                <a:cs typeface="Arial"/>
              </a:rPr>
              <a:t> B</a:t>
            </a:r>
            <a:r>
              <a:rPr sz="950" spc="-5" dirty="0">
                <a:latin typeface="Arial"/>
                <a:cs typeface="Arial"/>
              </a:rPr>
              <a:t>eha</a:t>
            </a:r>
            <a:r>
              <a:rPr sz="950" spc="15" dirty="0">
                <a:latin typeface="Arial"/>
                <a:cs typeface="Arial"/>
              </a:rPr>
              <a:t>v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rs</a:t>
            </a:r>
            <a:endParaRPr sz="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22579" y="3171164"/>
            <a:ext cx="122110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thdat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35483" y="3347948"/>
            <a:ext cx="2072639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748259" y="3492728"/>
            <a:ext cx="184785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thdate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thdate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372339" y="3854183"/>
            <a:ext cx="2498090" cy="1228725"/>
          </a:xfrm>
          <a:custGeom>
            <a:avLst/>
            <a:gdLst/>
            <a:ahLst/>
            <a:cxnLst/>
            <a:rect l="l" t="t" r="r" b="b"/>
            <a:pathLst>
              <a:path w="2498090" h="1228725">
                <a:moveTo>
                  <a:pt x="0" y="0"/>
                </a:moveTo>
                <a:lnTo>
                  <a:pt x="0" y="1228342"/>
                </a:lnTo>
                <a:lnTo>
                  <a:pt x="2497836" y="1228342"/>
                </a:lnTo>
                <a:lnTo>
                  <a:pt x="2497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61684" y="3843515"/>
            <a:ext cx="2517775" cy="1249680"/>
          </a:xfrm>
          <a:custGeom>
            <a:avLst/>
            <a:gdLst/>
            <a:ahLst/>
            <a:cxnLst/>
            <a:rect l="l" t="t" r="r" b="b"/>
            <a:pathLst>
              <a:path w="2517775" h="1249679">
                <a:moveTo>
                  <a:pt x="2517635" y="1249680"/>
                </a:moveTo>
                <a:lnTo>
                  <a:pt x="2517635" y="0"/>
                </a:lnTo>
                <a:lnTo>
                  <a:pt x="0" y="0"/>
                </a:lnTo>
                <a:lnTo>
                  <a:pt x="0" y="1249680"/>
                </a:lnTo>
                <a:lnTo>
                  <a:pt x="10655" y="1249680"/>
                </a:lnTo>
                <a:lnTo>
                  <a:pt x="10655" y="19799"/>
                </a:lnTo>
                <a:lnTo>
                  <a:pt x="19799" y="10668"/>
                </a:lnTo>
                <a:lnTo>
                  <a:pt x="19799" y="19799"/>
                </a:lnTo>
                <a:lnTo>
                  <a:pt x="2497823" y="19799"/>
                </a:lnTo>
                <a:lnTo>
                  <a:pt x="2497823" y="10668"/>
                </a:lnTo>
                <a:lnTo>
                  <a:pt x="2508491" y="19799"/>
                </a:lnTo>
                <a:lnTo>
                  <a:pt x="2508491" y="1249680"/>
                </a:lnTo>
                <a:lnTo>
                  <a:pt x="2517635" y="1249680"/>
                </a:lnTo>
                <a:close/>
              </a:path>
              <a:path w="2517775" h="1249679">
                <a:moveTo>
                  <a:pt x="19799" y="19799"/>
                </a:moveTo>
                <a:lnTo>
                  <a:pt x="19799" y="10668"/>
                </a:lnTo>
                <a:lnTo>
                  <a:pt x="10655" y="19799"/>
                </a:lnTo>
                <a:lnTo>
                  <a:pt x="19799" y="19799"/>
                </a:lnTo>
                <a:close/>
              </a:path>
              <a:path w="2517775" h="1249679">
                <a:moveTo>
                  <a:pt x="19799" y="1229868"/>
                </a:moveTo>
                <a:lnTo>
                  <a:pt x="19799" y="19799"/>
                </a:lnTo>
                <a:lnTo>
                  <a:pt x="10655" y="19799"/>
                </a:lnTo>
                <a:lnTo>
                  <a:pt x="10655" y="1229868"/>
                </a:lnTo>
                <a:lnTo>
                  <a:pt x="19799" y="1229868"/>
                </a:lnTo>
                <a:close/>
              </a:path>
              <a:path w="2517775" h="1249679">
                <a:moveTo>
                  <a:pt x="2508491" y="1229868"/>
                </a:moveTo>
                <a:lnTo>
                  <a:pt x="10655" y="1229868"/>
                </a:lnTo>
                <a:lnTo>
                  <a:pt x="19799" y="1238999"/>
                </a:lnTo>
                <a:lnTo>
                  <a:pt x="19799" y="1249680"/>
                </a:lnTo>
                <a:lnTo>
                  <a:pt x="2497823" y="1249680"/>
                </a:lnTo>
                <a:lnTo>
                  <a:pt x="2497823" y="1238999"/>
                </a:lnTo>
                <a:lnTo>
                  <a:pt x="2508491" y="1229868"/>
                </a:lnTo>
                <a:close/>
              </a:path>
              <a:path w="2517775" h="1249679">
                <a:moveTo>
                  <a:pt x="19799" y="1249680"/>
                </a:moveTo>
                <a:lnTo>
                  <a:pt x="19799" y="1238999"/>
                </a:lnTo>
                <a:lnTo>
                  <a:pt x="10655" y="1229868"/>
                </a:lnTo>
                <a:lnTo>
                  <a:pt x="10655" y="1249680"/>
                </a:lnTo>
                <a:lnTo>
                  <a:pt x="19799" y="1249680"/>
                </a:lnTo>
                <a:close/>
              </a:path>
              <a:path w="2517775" h="1249679">
                <a:moveTo>
                  <a:pt x="2508491" y="19799"/>
                </a:moveTo>
                <a:lnTo>
                  <a:pt x="2497823" y="10668"/>
                </a:lnTo>
                <a:lnTo>
                  <a:pt x="2497823" y="19799"/>
                </a:lnTo>
                <a:lnTo>
                  <a:pt x="2508491" y="19799"/>
                </a:lnTo>
                <a:close/>
              </a:path>
              <a:path w="2517775" h="1249679">
                <a:moveTo>
                  <a:pt x="2508491" y="1229868"/>
                </a:moveTo>
                <a:lnTo>
                  <a:pt x="2508491" y="19799"/>
                </a:lnTo>
                <a:lnTo>
                  <a:pt x="2497823" y="19799"/>
                </a:lnTo>
                <a:lnTo>
                  <a:pt x="2497823" y="1229868"/>
                </a:lnTo>
                <a:lnTo>
                  <a:pt x="2508491" y="1229868"/>
                </a:lnTo>
                <a:close/>
              </a:path>
              <a:path w="2517775" h="1249679">
                <a:moveTo>
                  <a:pt x="2508491" y="1249680"/>
                </a:moveTo>
                <a:lnTo>
                  <a:pt x="2508491" y="1229868"/>
                </a:lnTo>
                <a:lnTo>
                  <a:pt x="2497823" y="1238999"/>
                </a:lnTo>
                <a:lnTo>
                  <a:pt x="2497823" y="1249680"/>
                </a:lnTo>
                <a:lnTo>
                  <a:pt x="2508491" y="124968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708903" y="4055084"/>
            <a:ext cx="56451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m</a:t>
            </a:r>
            <a:r>
              <a:rPr sz="950" spc="-5" dirty="0">
                <a:latin typeface="Arial"/>
                <a:cs typeface="Arial"/>
              </a:rPr>
              <a:t>p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spc="-10" dirty="0">
                <a:latin typeface="Arial"/>
                <a:cs typeface="Arial"/>
              </a:rPr>
              <a:t>y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e C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ss</a:t>
            </a:r>
            <a:endParaRPr sz="9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37233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11963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5312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425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33883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75044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1617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55803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96964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3809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77723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1888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58495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9964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40804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80415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2156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6272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02335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4348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84644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4255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6540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05027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4617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8732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26947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6809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0924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48867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9001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3116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70787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1193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53083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9270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3385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73479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91462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5577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995399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3654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7769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17319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5846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99615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239239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28038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20023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36115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0230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41944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8307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2422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63864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0499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46147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85783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72691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766543" y="41605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07704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48839" y="416050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8988538" y="3800528"/>
            <a:ext cx="57912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>
              <a:lnSpc>
                <a:spcPct val="163200"/>
              </a:lnSpc>
            </a:pPr>
            <a:r>
              <a:rPr sz="950" dirty="0">
                <a:latin typeface="Arial"/>
                <a:cs typeface="Arial"/>
              </a:rPr>
              <a:t>Pr</a:t>
            </a:r>
            <a:r>
              <a:rPr sz="950" spc="-5" dirty="0">
                <a:latin typeface="Arial"/>
                <a:cs typeface="Arial"/>
              </a:rPr>
              <a:t>ope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dirty="0">
                <a:latin typeface="Arial"/>
                <a:cs typeface="Arial"/>
              </a:rPr>
              <a:t> B</a:t>
            </a:r>
            <a:r>
              <a:rPr sz="950" spc="-5" dirty="0">
                <a:latin typeface="Arial"/>
                <a:cs typeface="Arial"/>
              </a:rPr>
              <a:t>eha</a:t>
            </a:r>
            <a:r>
              <a:rPr sz="950" spc="15" dirty="0">
                <a:latin typeface="Arial"/>
                <a:cs typeface="Arial"/>
              </a:rPr>
              <a:t>v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rs</a:t>
            </a:r>
            <a:endParaRPr sz="9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691883" y="3847833"/>
            <a:ext cx="187769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marR="5080" indent="-6858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ept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eeI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697980" y="4174335"/>
            <a:ext cx="1842770" cy="88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</a:pP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ept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ept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get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eeI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eeI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epo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50" spc="-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epo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get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owo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rs, 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72339" y="2369794"/>
            <a:ext cx="2478405" cy="498475"/>
          </a:xfrm>
          <a:custGeom>
            <a:avLst/>
            <a:gdLst/>
            <a:ahLst/>
            <a:cxnLst/>
            <a:rect l="l" t="t" r="r" b="b"/>
            <a:pathLst>
              <a:path w="2478404" h="498475">
                <a:moveTo>
                  <a:pt x="0" y="0"/>
                </a:moveTo>
                <a:lnTo>
                  <a:pt x="0" y="498350"/>
                </a:lnTo>
                <a:lnTo>
                  <a:pt x="2478024" y="498350"/>
                </a:lnTo>
                <a:lnTo>
                  <a:pt x="2478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61684" y="2359139"/>
            <a:ext cx="2499360" cy="520065"/>
          </a:xfrm>
          <a:custGeom>
            <a:avLst/>
            <a:gdLst/>
            <a:ahLst/>
            <a:cxnLst/>
            <a:rect l="l" t="t" r="r" b="b"/>
            <a:pathLst>
              <a:path w="2499359" h="520064">
                <a:moveTo>
                  <a:pt x="2499360" y="519684"/>
                </a:moveTo>
                <a:lnTo>
                  <a:pt x="2499360" y="0"/>
                </a:lnTo>
                <a:lnTo>
                  <a:pt x="0" y="0"/>
                </a:lnTo>
                <a:lnTo>
                  <a:pt x="0" y="519684"/>
                </a:lnTo>
                <a:lnTo>
                  <a:pt x="10655" y="519684"/>
                </a:lnTo>
                <a:lnTo>
                  <a:pt x="10655" y="19812"/>
                </a:lnTo>
                <a:lnTo>
                  <a:pt x="19799" y="10655"/>
                </a:lnTo>
                <a:lnTo>
                  <a:pt x="19799" y="19812"/>
                </a:lnTo>
                <a:lnTo>
                  <a:pt x="2479535" y="19812"/>
                </a:lnTo>
                <a:lnTo>
                  <a:pt x="2479535" y="10655"/>
                </a:lnTo>
                <a:lnTo>
                  <a:pt x="2488679" y="19812"/>
                </a:lnTo>
                <a:lnTo>
                  <a:pt x="2488679" y="519684"/>
                </a:lnTo>
                <a:lnTo>
                  <a:pt x="2499360" y="519684"/>
                </a:lnTo>
                <a:close/>
              </a:path>
              <a:path w="2499359" h="520064">
                <a:moveTo>
                  <a:pt x="19799" y="19812"/>
                </a:moveTo>
                <a:lnTo>
                  <a:pt x="19799" y="10655"/>
                </a:lnTo>
                <a:lnTo>
                  <a:pt x="10655" y="19812"/>
                </a:lnTo>
                <a:lnTo>
                  <a:pt x="19799" y="19812"/>
                </a:lnTo>
                <a:close/>
              </a:path>
              <a:path w="2499359" h="520064">
                <a:moveTo>
                  <a:pt x="19799" y="499872"/>
                </a:moveTo>
                <a:lnTo>
                  <a:pt x="19799" y="19812"/>
                </a:lnTo>
                <a:lnTo>
                  <a:pt x="10655" y="19812"/>
                </a:lnTo>
                <a:lnTo>
                  <a:pt x="10655" y="499872"/>
                </a:lnTo>
                <a:lnTo>
                  <a:pt x="19799" y="499872"/>
                </a:lnTo>
                <a:close/>
              </a:path>
              <a:path w="2499359" h="520064">
                <a:moveTo>
                  <a:pt x="2488679" y="499872"/>
                </a:moveTo>
                <a:lnTo>
                  <a:pt x="10655" y="499872"/>
                </a:lnTo>
                <a:lnTo>
                  <a:pt x="19799" y="509016"/>
                </a:lnTo>
                <a:lnTo>
                  <a:pt x="19799" y="519684"/>
                </a:lnTo>
                <a:lnTo>
                  <a:pt x="2479535" y="519684"/>
                </a:lnTo>
                <a:lnTo>
                  <a:pt x="2479535" y="509016"/>
                </a:lnTo>
                <a:lnTo>
                  <a:pt x="2488679" y="499872"/>
                </a:lnTo>
                <a:close/>
              </a:path>
              <a:path w="2499359" h="520064">
                <a:moveTo>
                  <a:pt x="19799" y="519684"/>
                </a:moveTo>
                <a:lnTo>
                  <a:pt x="19799" y="509016"/>
                </a:lnTo>
                <a:lnTo>
                  <a:pt x="10655" y="499872"/>
                </a:lnTo>
                <a:lnTo>
                  <a:pt x="10655" y="519684"/>
                </a:lnTo>
                <a:lnTo>
                  <a:pt x="19799" y="519684"/>
                </a:lnTo>
                <a:close/>
              </a:path>
              <a:path w="2499359" h="520064">
                <a:moveTo>
                  <a:pt x="2488679" y="19812"/>
                </a:moveTo>
                <a:lnTo>
                  <a:pt x="2479535" y="10655"/>
                </a:lnTo>
                <a:lnTo>
                  <a:pt x="2479535" y="19812"/>
                </a:lnTo>
                <a:lnTo>
                  <a:pt x="2488679" y="19812"/>
                </a:lnTo>
                <a:close/>
              </a:path>
              <a:path w="2499359" h="520064">
                <a:moveTo>
                  <a:pt x="2488679" y="499872"/>
                </a:moveTo>
                <a:lnTo>
                  <a:pt x="2488679" y="19812"/>
                </a:lnTo>
                <a:lnTo>
                  <a:pt x="2479535" y="19812"/>
                </a:lnTo>
                <a:lnTo>
                  <a:pt x="2479535" y="499872"/>
                </a:lnTo>
                <a:lnTo>
                  <a:pt x="2488679" y="499872"/>
                </a:lnTo>
                <a:close/>
              </a:path>
              <a:path w="2499359" h="520064">
                <a:moveTo>
                  <a:pt x="2488679" y="519684"/>
                </a:moveTo>
                <a:lnTo>
                  <a:pt x="2488679" y="499872"/>
                </a:lnTo>
                <a:lnTo>
                  <a:pt x="2479535" y="509016"/>
                </a:lnTo>
                <a:lnTo>
                  <a:pt x="2479535" y="519684"/>
                </a:lnTo>
                <a:lnTo>
                  <a:pt x="2488679" y="5196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5769864" y="2441181"/>
            <a:ext cx="3752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O</a:t>
            </a:r>
            <a:r>
              <a:rPr sz="950" spc="-5" dirty="0">
                <a:latin typeface="Arial"/>
                <a:cs typeface="Arial"/>
              </a:rPr>
              <a:t>b</a:t>
            </a:r>
            <a:r>
              <a:rPr sz="950" spc="-10" dirty="0">
                <a:latin typeface="Arial"/>
                <a:cs typeface="Arial"/>
              </a:rPr>
              <a:t>j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ct 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ss</a:t>
            </a:r>
            <a:endParaRPr sz="95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37233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11963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45312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9425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33883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575044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1617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55803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96964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3809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77723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1888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58495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9964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40804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980415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02156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6272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102335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14348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84644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224255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26540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305027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4617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38732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26947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6809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0924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48867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9001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3116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787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1193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53083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9270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3385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873479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91462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95577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995399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03654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07769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117319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15846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199615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39239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8038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320023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36115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40230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441944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48307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2422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563864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0499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46147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85783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26919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66543" y="25976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807704" y="259764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848839" y="259764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8968726" y="2316152"/>
            <a:ext cx="57912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>
              <a:lnSpc>
                <a:spcPct val="163200"/>
              </a:lnSpc>
            </a:pPr>
            <a:r>
              <a:rPr sz="950" dirty="0">
                <a:latin typeface="Arial"/>
                <a:cs typeface="Arial"/>
              </a:rPr>
              <a:t>Pr</a:t>
            </a:r>
            <a:r>
              <a:rPr sz="950" spc="-5" dirty="0">
                <a:latin typeface="Arial"/>
                <a:cs typeface="Arial"/>
              </a:rPr>
              <a:t>ope</a:t>
            </a:r>
            <a:r>
              <a:rPr sz="95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e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dirty="0">
                <a:latin typeface="Arial"/>
                <a:cs typeface="Arial"/>
              </a:rPr>
              <a:t> B</a:t>
            </a:r>
            <a:r>
              <a:rPr sz="950" spc="-5" dirty="0">
                <a:latin typeface="Arial"/>
                <a:cs typeface="Arial"/>
              </a:rPr>
              <a:t>eha</a:t>
            </a:r>
            <a:r>
              <a:rPr sz="950" spc="15" dirty="0">
                <a:latin typeface="Arial"/>
                <a:cs typeface="Arial"/>
              </a:rPr>
              <a:t>v</a:t>
            </a:r>
            <a:r>
              <a:rPr sz="95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rs</a:t>
            </a:r>
            <a:endParaRPr sz="95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7275563" y="2407653"/>
            <a:ext cx="49657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7214603" y="2657589"/>
            <a:ext cx="66675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getI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etI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7969491" y="2869679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02"/>
                </a:lnTo>
              </a:path>
            </a:pathLst>
          </a:custGeom>
          <a:ln w="2133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7618463" y="2915145"/>
            <a:ext cx="26225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I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5" dirty="0">
                <a:latin typeface="Arial"/>
                <a:cs typeface="Arial"/>
              </a:rPr>
              <a:t>-A</a:t>
            </a:r>
            <a:endParaRPr sz="950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7975587" y="3617963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130"/>
                </a:lnTo>
              </a:path>
            </a:pathLst>
          </a:custGeom>
          <a:ln w="2133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7626083" y="3663429"/>
            <a:ext cx="26225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latin typeface="Arial"/>
                <a:cs typeface="Arial"/>
              </a:rPr>
              <a:t>I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5" dirty="0">
                <a:latin typeface="Arial"/>
                <a:cs typeface="Arial"/>
              </a:rPr>
              <a:t>-A</a:t>
            </a:r>
            <a:endParaRPr sz="95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5676887" y="5260835"/>
            <a:ext cx="3662679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543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OOD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ob</a:t>
            </a:r>
            <a:r>
              <a:rPr sz="1200" spc="-5" dirty="0">
                <a:latin typeface="Arial"/>
                <a:cs typeface="Arial"/>
              </a:rPr>
              <a:t>j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ct-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ed 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mm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ua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ar</a:t>
            </a:r>
            <a:r>
              <a:rPr sz="1200" spc="-5" dirty="0">
                <a:latin typeface="Arial"/>
                <a:cs typeface="Arial"/>
              </a:rPr>
              <a:t> t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RD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96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ob</a:t>
            </a:r>
            <a:r>
              <a:rPr sz="1200" spc="-5" dirty="0">
                <a:latin typeface="Arial"/>
                <a:cs typeface="Arial"/>
              </a:rPr>
              <a:t>j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ct-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abase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ode</a:t>
            </a:r>
            <a:r>
              <a:rPr sz="1200" spc="-5" dirty="0">
                <a:latin typeface="Arial"/>
                <a:cs typeface="Arial"/>
              </a:rPr>
              <a:t>l.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j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cts,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asse</a:t>
            </a:r>
            <a:r>
              <a:rPr sz="1200" spc="-5" dirty="0">
                <a:latin typeface="Arial"/>
                <a:cs typeface="Arial"/>
              </a:rPr>
              <a:t>s,</a:t>
            </a:r>
            <a:r>
              <a:rPr sz="1200" dirty="0">
                <a:latin typeface="Arial"/>
                <a:cs typeface="Arial"/>
              </a:rPr>
              <a:t> and</a:t>
            </a:r>
            <a:r>
              <a:rPr sz="1200" spc="-5" dirty="0">
                <a:latin typeface="Arial"/>
                <a:cs typeface="Arial"/>
              </a:rPr>
              <a:t> i</a:t>
            </a:r>
            <a:r>
              <a:rPr sz="1200" dirty="0">
                <a:latin typeface="Arial"/>
                <a:cs typeface="Arial"/>
              </a:rPr>
              <a:t>nhe</a:t>
            </a:r>
            <a:r>
              <a:rPr sz="1200" spc="-5" dirty="0">
                <a:latin typeface="Arial"/>
                <a:cs typeface="Arial"/>
              </a:rPr>
              <a:t>rit</a:t>
            </a:r>
            <a:r>
              <a:rPr sz="1200" dirty="0">
                <a:latin typeface="Arial"/>
                <a:cs typeface="Arial"/>
              </a:rPr>
              <a:t>ance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ctl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</a:t>
            </a:r>
            <a:r>
              <a:rPr sz="1200" spc="-5" dirty="0">
                <a:latin typeface="Arial"/>
                <a:cs typeface="Arial"/>
              </a:rPr>
              <a:t>rt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abase sche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q</a:t>
            </a:r>
            <a:r>
              <a:rPr sz="1200" dirty="0">
                <a:latin typeface="Arial"/>
                <a:cs typeface="Arial"/>
              </a:rPr>
              <a:t>ue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ua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200383" y="2150351"/>
            <a:ext cx="4619625" cy="4097020"/>
          </a:xfrm>
          <a:custGeom>
            <a:avLst/>
            <a:gdLst/>
            <a:ahLst/>
            <a:cxnLst/>
            <a:rect l="l" t="t" r="r" b="b"/>
            <a:pathLst>
              <a:path w="4619625" h="4097020">
                <a:moveTo>
                  <a:pt x="4619244" y="4091940"/>
                </a:moveTo>
                <a:lnTo>
                  <a:pt x="4619244" y="4572"/>
                </a:lnTo>
                <a:lnTo>
                  <a:pt x="4614672" y="0"/>
                </a:lnTo>
                <a:lnTo>
                  <a:pt x="4572" y="0"/>
                </a:lnTo>
                <a:lnTo>
                  <a:pt x="0" y="4572"/>
                </a:lnTo>
                <a:lnTo>
                  <a:pt x="0" y="4091940"/>
                </a:lnTo>
                <a:lnTo>
                  <a:pt x="4572" y="4096512"/>
                </a:lnTo>
                <a:lnTo>
                  <a:pt x="10680" y="4096512"/>
                </a:lnTo>
                <a:lnTo>
                  <a:pt x="10680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4599432" y="19812"/>
                </a:lnTo>
                <a:lnTo>
                  <a:pt x="4599432" y="9144"/>
                </a:lnTo>
                <a:lnTo>
                  <a:pt x="4610100" y="19812"/>
                </a:lnTo>
                <a:lnTo>
                  <a:pt x="4610100" y="4096512"/>
                </a:lnTo>
                <a:lnTo>
                  <a:pt x="4614672" y="4096512"/>
                </a:lnTo>
                <a:lnTo>
                  <a:pt x="4619244" y="4091940"/>
                </a:lnTo>
                <a:close/>
              </a:path>
              <a:path w="4619625" h="4097020">
                <a:moveTo>
                  <a:pt x="19812" y="19812"/>
                </a:moveTo>
                <a:lnTo>
                  <a:pt x="19812" y="9144"/>
                </a:lnTo>
                <a:lnTo>
                  <a:pt x="10680" y="19812"/>
                </a:lnTo>
                <a:lnTo>
                  <a:pt x="19812" y="19812"/>
                </a:lnTo>
                <a:close/>
              </a:path>
              <a:path w="4619625" h="4097020">
                <a:moveTo>
                  <a:pt x="19812" y="4076700"/>
                </a:moveTo>
                <a:lnTo>
                  <a:pt x="19812" y="19812"/>
                </a:lnTo>
                <a:lnTo>
                  <a:pt x="10680" y="19812"/>
                </a:lnTo>
                <a:lnTo>
                  <a:pt x="10680" y="4076700"/>
                </a:lnTo>
                <a:lnTo>
                  <a:pt x="19812" y="4076700"/>
                </a:lnTo>
                <a:close/>
              </a:path>
              <a:path w="4619625" h="4097020">
                <a:moveTo>
                  <a:pt x="4610100" y="4076700"/>
                </a:moveTo>
                <a:lnTo>
                  <a:pt x="10680" y="4076700"/>
                </a:lnTo>
                <a:lnTo>
                  <a:pt x="19812" y="4087368"/>
                </a:lnTo>
                <a:lnTo>
                  <a:pt x="19812" y="4096512"/>
                </a:lnTo>
                <a:lnTo>
                  <a:pt x="4599432" y="4096512"/>
                </a:lnTo>
                <a:lnTo>
                  <a:pt x="4599432" y="4087368"/>
                </a:lnTo>
                <a:lnTo>
                  <a:pt x="4610100" y="4076700"/>
                </a:lnTo>
                <a:close/>
              </a:path>
              <a:path w="4619625" h="4097020">
                <a:moveTo>
                  <a:pt x="19812" y="4096512"/>
                </a:moveTo>
                <a:lnTo>
                  <a:pt x="19812" y="4087368"/>
                </a:lnTo>
                <a:lnTo>
                  <a:pt x="10680" y="4076700"/>
                </a:lnTo>
                <a:lnTo>
                  <a:pt x="10680" y="4096512"/>
                </a:lnTo>
                <a:lnTo>
                  <a:pt x="19812" y="4096512"/>
                </a:lnTo>
                <a:close/>
              </a:path>
              <a:path w="4619625" h="4097020">
                <a:moveTo>
                  <a:pt x="4610100" y="19812"/>
                </a:moveTo>
                <a:lnTo>
                  <a:pt x="4599432" y="9144"/>
                </a:lnTo>
                <a:lnTo>
                  <a:pt x="4599432" y="19812"/>
                </a:lnTo>
                <a:lnTo>
                  <a:pt x="4610100" y="19812"/>
                </a:lnTo>
                <a:close/>
              </a:path>
              <a:path w="4619625" h="4097020">
                <a:moveTo>
                  <a:pt x="4610100" y="4076700"/>
                </a:moveTo>
                <a:lnTo>
                  <a:pt x="4610100" y="19812"/>
                </a:lnTo>
                <a:lnTo>
                  <a:pt x="4599432" y="19812"/>
                </a:lnTo>
                <a:lnTo>
                  <a:pt x="4599432" y="4076700"/>
                </a:lnTo>
                <a:lnTo>
                  <a:pt x="4610100" y="4076700"/>
                </a:lnTo>
                <a:close/>
              </a:path>
              <a:path w="4619625" h="4097020">
                <a:moveTo>
                  <a:pt x="4610100" y="4096512"/>
                </a:moveTo>
                <a:lnTo>
                  <a:pt x="4610100" y="4076700"/>
                </a:lnTo>
                <a:lnTo>
                  <a:pt x="4599432" y="4087368"/>
                </a:lnTo>
                <a:lnTo>
                  <a:pt x="4599432" y="4096512"/>
                </a:lnTo>
                <a:lnTo>
                  <a:pt x="4610100" y="409651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0383" y="2150351"/>
            <a:ext cx="4619625" cy="4097020"/>
          </a:xfrm>
          <a:custGeom>
            <a:avLst/>
            <a:gdLst/>
            <a:ahLst/>
            <a:cxnLst/>
            <a:rect l="l" t="t" r="r" b="b"/>
            <a:pathLst>
              <a:path w="4619625" h="4097020">
                <a:moveTo>
                  <a:pt x="4619244" y="4091940"/>
                </a:moveTo>
                <a:lnTo>
                  <a:pt x="4619244" y="4572"/>
                </a:lnTo>
                <a:lnTo>
                  <a:pt x="4614672" y="0"/>
                </a:lnTo>
                <a:lnTo>
                  <a:pt x="4572" y="0"/>
                </a:lnTo>
                <a:lnTo>
                  <a:pt x="0" y="4572"/>
                </a:lnTo>
                <a:lnTo>
                  <a:pt x="0" y="4091940"/>
                </a:lnTo>
                <a:lnTo>
                  <a:pt x="4572" y="4096512"/>
                </a:lnTo>
                <a:lnTo>
                  <a:pt x="10680" y="4096512"/>
                </a:lnTo>
                <a:lnTo>
                  <a:pt x="10680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4599432" y="19812"/>
                </a:lnTo>
                <a:lnTo>
                  <a:pt x="4599432" y="9144"/>
                </a:lnTo>
                <a:lnTo>
                  <a:pt x="4610100" y="19812"/>
                </a:lnTo>
                <a:lnTo>
                  <a:pt x="4610100" y="4096512"/>
                </a:lnTo>
                <a:lnTo>
                  <a:pt x="4614672" y="4096512"/>
                </a:lnTo>
                <a:lnTo>
                  <a:pt x="4619244" y="4091940"/>
                </a:lnTo>
                <a:close/>
              </a:path>
              <a:path w="4619625" h="4097020">
                <a:moveTo>
                  <a:pt x="19812" y="19812"/>
                </a:moveTo>
                <a:lnTo>
                  <a:pt x="19812" y="9144"/>
                </a:lnTo>
                <a:lnTo>
                  <a:pt x="10680" y="19812"/>
                </a:lnTo>
                <a:lnTo>
                  <a:pt x="19812" y="19812"/>
                </a:lnTo>
                <a:close/>
              </a:path>
              <a:path w="4619625" h="4097020">
                <a:moveTo>
                  <a:pt x="19812" y="4076700"/>
                </a:moveTo>
                <a:lnTo>
                  <a:pt x="19812" y="19812"/>
                </a:lnTo>
                <a:lnTo>
                  <a:pt x="10680" y="19812"/>
                </a:lnTo>
                <a:lnTo>
                  <a:pt x="10680" y="4076700"/>
                </a:lnTo>
                <a:lnTo>
                  <a:pt x="19812" y="4076700"/>
                </a:lnTo>
                <a:close/>
              </a:path>
              <a:path w="4619625" h="4097020">
                <a:moveTo>
                  <a:pt x="4610100" y="4076700"/>
                </a:moveTo>
                <a:lnTo>
                  <a:pt x="10680" y="4076700"/>
                </a:lnTo>
                <a:lnTo>
                  <a:pt x="19812" y="4087368"/>
                </a:lnTo>
                <a:lnTo>
                  <a:pt x="19812" y="4096512"/>
                </a:lnTo>
                <a:lnTo>
                  <a:pt x="4599432" y="4096512"/>
                </a:lnTo>
                <a:lnTo>
                  <a:pt x="4599432" y="4087368"/>
                </a:lnTo>
                <a:lnTo>
                  <a:pt x="4610100" y="4076700"/>
                </a:lnTo>
                <a:close/>
              </a:path>
              <a:path w="4619625" h="4097020">
                <a:moveTo>
                  <a:pt x="19812" y="4096512"/>
                </a:moveTo>
                <a:lnTo>
                  <a:pt x="19812" y="4087368"/>
                </a:lnTo>
                <a:lnTo>
                  <a:pt x="10680" y="4076700"/>
                </a:lnTo>
                <a:lnTo>
                  <a:pt x="10680" y="4096512"/>
                </a:lnTo>
                <a:lnTo>
                  <a:pt x="19812" y="4096512"/>
                </a:lnTo>
                <a:close/>
              </a:path>
              <a:path w="4619625" h="4097020">
                <a:moveTo>
                  <a:pt x="4610100" y="19812"/>
                </a:moveTo>
                <a:lnTo>
                  <a:pt x="4599432" y="9144"/>
                </a:lnTo>
                <a:lnTo>
                  <a:pt x="4599432" y="19812"/>
                </a:lnTo>
                <a:lnTo>
                  <a:pt x="4610100" y="19812"/>
                </a:lnTo>
                <a:close/>
              </a:path>
              <a:path w="4619625" h="4097020">
                <a:moveTo>
                  <a:pt x="4610100" y="4076700"/>
                </a:moveTo>
                <a:lnTo>
                  <a:pt x="4610100" y="19812"/>
                </a:lnTo>
                <a:lnTo>
                  <a:pt x="4599432" y="19812"/>
                </a:lnTo>
                <a:lnTo>
                  <a:pt x="4599432" y="4076700"/>
                </a:lnTo>
                <a:lnTo>
                  <a:pt x="4610100" y="4076700"/>
                </a:lnTo>
                <a:close/>
              </a:path>
              <a:path w="4619625" h="4097020">
                <a:moveTo>
                  <a:pt x="4610100" y="4096512"/>
                </a:moveTo>
                <a:lnTo>
                  <a:pt x="4610100" y="4076700"/>
                </a:lnTo>
                <a:lnTo>
                  <a:pt x="4599432" y="4087368"/>
                </a:lnTo>
                <a:lnTo>
                  <a:pt x="4599432" y="4096512"/>
                </a:lnTo>
                <a:lnTo>
                  <a:pt x="4610100" y="409651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21</a:t>
            </a:fld>
            <a:endParaRPr spc="4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6" y="2244585"/>
            <a:ext cx="4170679" cy="371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501650" marR="146050" lvl="1" indent="-228600">
              <a:lnSpc>
                <a:spcPts val="1180"/>
              </a:lnSpc>
              <a:spcBef>
                <a:spcPts val="520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++,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#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vy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 ..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1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yn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li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65" dirty="0">
                <a:solidFill>
                  <a:srgbClr val="262747"/>
                </a:solidFill>
                <a:latin typeface="Arial"/>
                <a:cs typeface="Arial"/>
              </a:rPr>
              <a:t>’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1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1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501650" marR="10795" lvl="1" indent="-228600">
              <a:lnSpc>
                <a:spcPct val="93800"/>
              </a:lnSpc>
              <a:spcBef>
                <a:spcPts val="484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501650" marR="220979" lvl="1" indent="-228600">
              <a:lnSpc>
                <a:spcPts val="1190"/>
              </a:lnSpc>
              <a:spcBef>
                <a:spcPts val="490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(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pd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&lt;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&gt;</a:t>
            </a:r>
            <a:endParaRPr sz="10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6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0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li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605"/>
              </a:spcBef>
              <a:buSzPct val="82352"/>
              <a:buFont typeface="Microsoft Sans Serif"/>
              <a:buChar char="▪"/>
              <a:tabLst>
                <a:tab pos="749300" algn="l"/>
              </a:tabLst>
            </a:pPr>
            <a:r>
              <a:rPr sz="850" spc="-6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li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rs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-5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UD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op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ns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me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  <a:p>
            <a:pPr marL="748665" marR="267970" lvl="2" indent="-182880">
              <a:lnSpc>
                <a:spcPts val="1000"/>
              </a:lnSpc>
              <a:spcBef>
                <a:spcPts val="675"/>
              </a:spcBef>
              <a:buSzPct val="82352"/>
              <a:buFont typeface="Microsoft Sans Serif"/>
              <a:buChar char="▪"/>
              <a:tabLst>
                <a:tab pos="749300" algn="l"/>
              </a:tabLst>
            </a:pP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rs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nv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O</a:t>
            </a:r>
            <a:r>
              <a:rPr spc="80" dirty="0"/>
              <a:t>b</a:t>
            </a:r>
            <a:r>
              <a:rPr spc="-25" dirty="0"/>
              <a:t>j</a:t>
            </a:r>
            <a:r>
              <a:rPr spc="60" dirty="0"/>
              <a:t>e</a:t>
            </a:r>
            <a:r>
              <a:rPr spc="125" dirty="0"/>
              <a:t>c</a:t>
            </a:r>
            <a:r>
              <a:rPr spc="70" dirty="0"/>
              <a:t>t</a:t>
            </a:r>
            <a:r>
              <a:rPr spc="4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4" name="object 4"/>
          <p:cNvSpPr/>
          <p:nvPr/>
        </p:nvSpPr>
        <p:spPr>
          <a:xfrm>
            <a:off x="7907007" y="1185654"/>
            <a:ext cx="1952625" cy="563880"/>
          </a:xfrm>
          <a:custGeom>
            <a:avLst/>
            <a:gdLst/>
            <a:ahLst/>
            <a:cxnLst/>
            <a:rect l="l" t="t" r="r" b="b"/>
            <a:pathLst>
              <a:path w="1952625" h="563880">
                <a:moveTo>
                  <a:pt x="42806" y="514774"/>
                </a:moveTo>
                <a:lnTo>
                  <a:pt x="42806" y="49108"/>
                </a:lnTo>
                <a:lnTo>
                  <a:pt x="39788" y="52394"/>
                </a:lnTo>
                <a:lnTo>
                  <a:pt x="17078" y="85559"/>
                </a:lnTo>
                <a:lnTo>
                  <a:pt x="3418" y="124154"/>
                </a:lnTo>
                <a:lnTo>
                  <a:pt x="0" y="156977"/>
                </a:lnTo>
                <a:lnTo>
                  <a:pt x="0" y="406900"/>
                </a:lnTo>
                <a:lnTo>
                  <a:pt x="5595" y="448695"/>
                </a:lnTo>
                <a:lnTo>
                  <a:pt x="21395" y="486213"/>
                </a:lnTo>
                <a:lnTo>
                  <a:pt x="42806" y="514774"/>
                </a:lnTo>
                <a:close/>
              </a:path>
              <a:path w="1952625" h="563880">
                <a:moveTo>
                  <a:pt x="1952256" y="406900"/>
                </a:moveTo>
                <a:lnTo>
                  <a:pt x="1952256" y="156977"/>
                </a:lnTo>
                <a:lnTo>
                  <a:pt x="1952184" y="152168"/>
                </a:lnTo>
                <a:lnTo>
                  <a:pt x="1945381" y="110777"/>
                </a:lnTo>
                <a:lnTo>
                  <a:pt x="1928539" y="73828"/>
                </a:lnTo>
                <a:lnTo>
                  <a:pt x="1903141" y="42801"/>
                </a:lnTo>
                <a:lnTo>
                  <a:pt x="1870668" y="19179"/>
                </a:lnTo>
                <a:lnTo>
                  <a:pt x="1832603" y="4442"/>
                </a:lnTo>
                <a:lnTo>
                  <a:pt x="1795272" y="0"/>
                </a:lnTo>
                <a:lnTo>
                  <a:pt x="156972" y="0"/>
                </a:lnTo>
                <a:lnTo>
                  <a:pt x="152164" y="71"/>
                </a:lnTo>
                <a:lnTo>
                  <a:pt x="152164" y="563813"/>
                </a:lnTo>
                <a:lnTo>
                  <a:pt x="156972" y="563885"/>
                </a:lnTo>
                <a:lnTo>
                  <a:pt x="1795272" y="563885"/>
                </a:lnTo>
                <a:lnTo>
                  <a:pt x="1837063" y="558289"/>
                </a:lnTo>
                <a:lnTo>
                  <a:pt x="1874579" y="542492"/>
                </a:lnTo>
                <a:lnTo>
                  <a:pt x="1906339" y="517973"/>
                </a:lnTo>
                <a:lnTo>
                  <a:pt x="1930860" y="486213"/>
                </a:lnTo>
                <a:lnTo>
                  <a:pt x="1946660" y="448695"/>
                </a:lnTo>
                <a:lnTo>
                  <a:pt x="1952256" y="4069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6339" y="1174988"/>
            <a:ext cx="1973580" cy="585470"/>
          </a:xfrm>
          <a:custGeom>
            <a:avLst/>
            <a:gdLst/>
            <a:ahLst/>
            <a:cxnLst/>
            <a:rect l="l" t="t" r="r" b="b"/>
            <a:pathLst>
              <a:path w="1973579" h="585469">
                <a:moveTo>
                  <a:pt x="1973580" y="417565"/>
                </a:moveTo>
                <a:lnTo>
                  <a:pt x="1973580" y="166105"/>
                </a:lnTo>
                <a:lnTo>
                  <a:pt x="1970544" y="132590"/>
                </a:lnTo>
                <a:lnTo>
                  <a:pt x="1953768" y="86865"/>
                </a:lnTo>
                <a:lnTo>
                  <a:pt x="1924824" y="48765"/>
                </a:lnTo>
                <a:lnTo>
                  <a:pt x="1885188" y="19808"/>
                </a:lnTo>
                <a:lnTo>
                  <a:pt x="1839468" y="3045"/>
                </a:lnTo>
                <a:lnTo>
                  <a:pt x="1822704" y="0"/>
                </a:lnTo>
                <a:lnTo>
                  <a:pt x="150876" y="0"/>
                </a:lnTo>
                <a:lnTo>
                  <a:pt x="102108" y="13710"/>
                </a:lnTo>
                <a:lnTo>
                  <a:pt x="60960" y="38100"/>
                </a:lnTo>
                <a:lnTo>
                  <a:pt x="28956" y="73148"/>
                </a:lnTo>
                <a:lnTo>
                  <a:pt x="7620" y="117350"/>
                </a:lnTo>
                <a:lnTo>
                  <a:pt x="0" y="166105"/>
                </a:lnTo>
                <a:lnTo>
                  <a:pt x="0" y="417565"/>
                </a:lnTo>
                <a:lnTo>
                  <a:pt x="1524" y="434342"/>
                </a:lnTo>
                <a:lnTo>
                  <a:pt x="7620" y="467870"/>
                </a:lnTo>
                <a:lnTo>
                  <a:pt x="13716" y="483110"/>
                </a:lnTo>
                <a:lnTo>
                  <a:pt x="21336" y="498350"/>
                </a:lnTo>
                <a:lnTo>
                  <a:pt x="21336" y="152402"/>
                </a:lnTo>
                <a:lnTo>
                  <a:pt x="24384" y="137162"/>
                </a:lnTo>
                <a:lnTo>
                  <a:pt x="27444" y="123446"/>
                </a:lnTo>
                <a:lnTo>
                  <a:pt x="32004" y="109730"/>
                </a:lnTo>
                <a:lnTo>
                  <a:pt x="38100" y="98757"/>
                </a:lnTo>
                <a:lnTo>
                  <a:pt x="38100" y="97525"/>
                </a:lnTo>
                <a:lnTo>
                  <a:pt x="45720" y="83820"/>
                </a:lnTo>
                <a:lnTo>
                  <a:pt x="45720" y="85342"/>
                </a:lnTo>
                <a:lnTo>
                  <a:pt x="54864" y="73148"/>
                </a:lnTo>
                <a:lnTo>
                  <a:pt x="54864" y="74670"/>
                </a:lnTo>
                <a:lnTo>
                  <a:pt x="64008" y="62482"/>
                </a:lnTo>
                <a:lnTo>
                  <a:pt x="64008" y="64005"/>
                </a:lnTo>
                <a:lnTo>
                  <a:pt x="74676" y="53340"/>
                </a:lnTo>
                <a:lnTo>
                  <a:pt x="85344" y="44190"/>
                </a:lnTo>
                <a:lnTo>
                  <a:pt x="85344" y="45720"/>
                </a:lnTo>
                <a:lnTo>
                  <a:pt x="97536" y="38100"/>
                </a:lnTo>
                <a:lnTo>
                  <a:pt x="109728" y="32685"/>
                </a:lnTo>
                <a:lnTo>
                  <a:pt x="109728" y="32002"/>
                </a:lnTo>
                <a:lnTo>
                  <a:pt x="124968" y="25905"/>
                </a:lnTo>
                <a:lnTo>
                  <a:pt x="124968" y="26971"/>
                </a:lnTo>
                <a:lnTo>
                  <a:pt x="137160" y="23316"/>
                </a:lnTo>
                <a:lnTo>
                  <a:pt x="137160" y="22860"/>
                </a:lnTo>
                <a:lnTo>
                  <a:pt x="152400" y="21469"/>
                </a:lnTo>
                <a:lnTo>
                  <a:pt x="152400" y="21330"/>
                </a:lnTo>
                <a:lnTo>
                  <a:pt x="167640" y="19808"/>
                </a:lnTo>
                <a:lnTo>
                  <a:pt x="1805940" y="19808"/>
                </a:lnTo>
                <a:lnTo>
                  <a:pt x="1821180" y="21330"/>
                </a:lnTo>
                <a:lnTo>
                  <a:pt x="1836420" y="22860"/>
                </a:lnTo>
                <a:lnTo>
                  <a:pt x="1836420" y="23316"/>
                </a:lnTo>
                <a:lnTo>
                  <a:pt x="1850136" y="27428"/>
                </a:lnTo>
                <a:lnTo>
                  <a:pt x="1850136" y="25905"/>
                </a:lnTo>
                <a:lnTo>
                  <a:pt x="1863864" y="32002"/>
                </a:lnTo>
                <a:lnTo>
                  <a:pt x="1863864" y="32685"/>
                </a:lnTo>
                <a:lnTo>
                  <a:pt x="1876044" y="38100"/>
                </a:lnTo>
                <a:lnTo>
                  <a:pt x="1888236" y="45720"/>
                </a:lnTo>
                <a:lnTo>
                  <a:pt x="1888236" y="44190"/>
                </a:lnTo>
                <a:lnTo>
                  <a:pt x="1900428" y="53340"/>
                </a:lnTo>
                <a:lnTo>
                  <a:pt x="1900428" y="54673"/>
                </a:lnTo>
                <a:lnTo>
                  <a:pt x="1909584" y="62683"/>
                </a:lnTo>
                <a:lnTo>
                  <a:pt x="1909584" y="62482"/>
                </a:lnTo>
                <a:lnTo>
                  <a:pt x="1911096" y="64005"/>
                </a:lnTo>
                <a:lnTo>
                  <a:pt x="1911096" y="64211"/>
                </a:lnTo>
                <a:lnTo>
                  <a:pt x="1920240" y="74670"/>
                </a:lnTo>
                <a:lnTo>
                  <a:pt x="1920240" y="75180"/>
                </a:lnTo>
                <a:lnTo>
                  <a:pt x="1927860" y="85342"/>
                </a:lnTo>
                <a:lnTo>
                  <a:pt x="1927860" y="83820"/>
                </a:lnTo>
                <a:lnTo>
                  <a:pt x="1935480" y="97525"/>
                </a:lnTo>
                <a:lnTo>
                  <a:pt x="1935480" y="96014"/>
                </a:lnTo>
                <a:lnTo>
                  <a:pt x="1941576" y="109730"/>
                </a:lnTo>
                <a:lnTo>
                  <a:pt x="1950720" y="137162"/>
                </a:lnTo>
                <a:lnTo>
                  <a:pt x="1952244" y="152402"/>
                </a:lnTo>
                <a:lnTo>
                  <a:pt x="1952244" y="150865"/>
                </a:lnTo>
                <a:lnTo>
                  <a:pt x="1953768" y="167642"/>
                </a:lnTo>
                <a:lnTo>
                  <a:pt x="1953768" y="498350"/>
                </a:lnTo>
                <a:lnTo>
                  <a:pt x="1965960" y="467870"/>
                </a:lnTo>
                <a:lnTo>
                  <a:pt x="1970544" y="451106"/>
                </a:lnTo>
                <a:lnTo>
                  <a:pt x="1973580" y="417565"/>
                </a:lnTo>
                <a:close/>
              </a:path>
              <a:path w="1973579" h="585469">
                <a:moveTo>
                  <a:pt x="39624" y="487682"/>
                </a:moveTo>
                <a:lnTo>
                  <a:pt x="32004" y="473966"/>
                </a:lnTo>
                <a:lnTo>
                  <a:pt x="32004" y="475490"/>
                </a:lnTo>
                <a:lnTo>
                  <a:pt x="27444" y="461774"/>
                </a:lnTo>
                <a:lnTo>
                  <a:pt x="24384" y="446534"/>
                </a:lnTo>
                <a:lnTo>
                  <a:pt x="24384" y="448045"/>
                </a:lnTo>
                <a:lnTo>
                  <a:pt x="21336" y="432805"/>
                </a:lnTo>
                <a:lnTo>
                  <a:pt x="21336" y="498350"/>
                </a:lnTo>
                <a:lnTo>
                  <a:pt x="28956" y="512066"/>
                </a:lnTo>
                <a:lnTo>
                  <a:pt x="38100" y="524245"/>
                </a:lnTo>
                <a:lnTo>
                  <a:pt x="38100" y="487682"/>
                </a:lnTo>
                <a:lnTo>
                  <a:pt x="39624" y="487682"/>
                </a:lnTo>
                <a:close/>
              </a:path>
              <a:path w="1973579" h="585469">
                <a:moveTo>
                  <a:pt x="39624" y="96014"/>
                </a:moveTo>
                <a:lnTo>
                  <a:pt x="38100" y="97525"/>
                </a:lnTo>
                <a:lnTo>
                  <a:pt x="38100" y="98757"/>
                </a:lnTo>
                <a:lnTo>
                  <a:pt x="39624" y="96014"/>
                </a:lnTo>
                <a:close/>
              </a:path>
              <a:path w="1973579" h="585469">
                <a:moveTo>
                  <a:pt x="111264" y="553214"/>
                </a:moveTo>
                <a:lnTo>
                  <a:pt x="97536" y="547105"/>
                </a:lnTo>
                <a:lnTo>
                  <a:pt x="85344" y="539485"/>
                </a:lnTo>
                <a:lnTo>
                  <a:pt x="74676" y="530354"/>
                </a:lnTo>
                <a:lnTo>
                  <a:pt x="74676" y="531865"/>
                </a:lnTo>
                <a:lnTo>
                  <a:pt x="64008" y="521210"/>
                </a:lnTo>
                <a:lnTo>
                  <a:pt x="64008" y="522734"/>
                </a:lnTo>
                <a:lnTo>
                  <a:pt x="54864" y="510542"/>
                </a:lnTo>
                <a:lnTo>
                  <a:pt x="54864" y="512066"/>
                </a:lnTo>
                <a:lnTo>
                  <a:pt x="45720" y="499874"/>
                </a:lnTo>
                <a:lnTo>
                  <a:pt x="38100" y="487682"/>
                </a:lnTo>
                <a:lnTo>
                  <a:pt x="38100" y="524245"/>
                </a:lnTo>
                <a:lnTo>
                  <a:pt x="88404" y="565406"/>
                </a:lnTo>
                <a:lnTo>
                  <a:pt x="109728" y="574544"/>
                </a:lnTo>
                <a:lnTo>
                  <a:pt x="109728" y="553214"/>
                </a:lnTo>
                <a:lnTo>
                  <a:pt x="111264" y="553214"/>
                </a:lnTo>
                <a:close/>
              </a:path>
              <a:path w="1973579" h="585469">
                <a:moveTo>
                  <a:pt x="111264" y="32002"/>
                </a:moveTo>
                <a:lnTo>
                  <a:pt x="109728" y="32002"/>
                </a:lnTo>
                <a:lnTo>
                  <a:pt x="109728" y="32685"/>
                </a:lnTo>
                <a:lnTo>
                  <a:pt x="111264" y="32002"/>
                </a:lnTo>
                <a:close/>
              </a:path>
              <a:path w="1973579" h="585469">
                <a:moveTo>
                  <a:pt x="124968" y="557786"/>
                </a:moveTo>
                <a:lnTo>
                  <a:pt x="109728" y="553214"/>
                </a:lnTo>
                <a:lnTo>
                  <a:pt x="109728" y="574544"/>
                </a:lnTo>
                <a:lnTo>
                  <a:pt x="117348" y="577585"/>
                </a:lnTo>
                <a:lnTo>
                  <a:pt x="123444" y="579251"/>
                </a:lnTo>
                <a:lnTo>
                  <a:pt x="123444" y="557786"/>
                </a:lnTo>
                <a:lnTo>
                  <a:pt x="124968" y="557786"/>
                </a:lnTo>
                <a:close/>
              </a:path>
              <a:path w="1973579" h="585469">
                <a:moveTo>
                  <a:pt x="124968" y="26971"/>
                </a:moveTo>
                <a:lnTo>
                  <a:pt x="124968" y="25905"/>
                </a:lnTo>
                <a:lnTo>
                  <a:pt x="123444" y="27428"/>
                </a:lnTo>
                <a:lnTo>
                  <a:pt x="124968" y="26971"/>
                </a:lnTo>
                <a:close/>
              </a:path>
              <a:path w="1973579" h="585469">
                <a:moveTo>
                  <a:pt x="138684" y="562345"/>
                </a:moveTo>
                <a:lnTo>
                  <a:pt x="123444" y="557786"/>
                </a:lnTo>
                <a:lnTo>
                  <a:pt x="123444" y="579251"/>
                </a:lnTo>
                <a:lnTo>
                  <a:pt x="134124" y="582170"/>
                </a:lnTo>
                <a:lnTo>
                  <a:pt x="137160" y="582446"/>
                </a:lnTo>
                <a:lnTo>
                  <a:pt x="137160" y="562345"/>
                </a:lnTo>
                <a:lnTo>
                  <a:pt x="138684" y="562345"/>
                </a:lnTo>
                <a:close/>
              </a:path>
              <a:path w="1973579" h="585469">
                <a:moveTo>
                  <a:pt x="138684" y="22860"/>
                </a:moveTo>
                <a:lnTo>
                  <a:pt x="137160" y="22860"/>
                </a:lnTo>
                <a:lnTo>
                  <a:pt x="137160" y="23316"/>
                </a:lnTo>
                <a:lnTo>
                  <a:pt x="138684" y="22860"/>
                </a:lnTo>
                <a:close/>
              </a:path>
              <a:path w="1973579" h="585469">
                <a:moveTo>
                  <a:pt x="1836420" y="582447"/>
                </a:moveTo>
                <a:lnTo>
                  <a:pt x="1836420" y="562345"/>
                </a:lnTo>
                <a:lnTo>
                  <a:pt x="1821180" y="563882"/>
                </a:lnTo>
                <a:lnTo>
                  <a:pt x="1805940" y="565406"/>
                </a:lnTo>
                <a:lnTo>
                  <a:pt x="167640" y="565406"/>
                </a:lnTo>
                <a:lnTo>
                  <a:pt x="152400" y="563882"/>
                </a:lnTo>
                <a:lnTo>
                  <a:pt x="137160" y="562345"/>
                </a:lnTo>
                <a:lnTo>
                  <a:pt x="137160" y="582446"/>
                </a:lnTo>
                <a:lnTo>
                  <a:pt x="150876" y="583694"/>
                </a:lnTo>
                <a:lnTo>
                  <a:pt x="167640" y="585205"/>
                </a:lnTo>
                <a:lnTo>
                  <a:pt x="1805940" y="585205"/>
                </a:lnTo>
                <a:lnTo>
                  <a:pt x="1822704" y="583694"/>
                </a:lnTo>
                <a:lnTo>
                  <a:pt x="1836420" y="582447"/>
                </a:lnTo>
                <a:close/>
              </a:path>
              <a:path w="1973579" h="585469">
                <a:moveTo>
                  <a:pt x="153924" y="21330"/>
                </a:moveTo>
                <a:lnTo>
                  <a:pt x="152400" y="21330"/>
                </a:lnTo>
                <a:lnTo>
                  <a:pt x="152400" y="21469"/>
                </a:lnTo>
                <a:lnTo>
                  <a:pt x="153924" y="21330"/>
                </a:lnTo>
                <a:close/>
              </a:path>
              <a:path w="1973579" h="585469">
                <a:moveTo>
                  <a:pt x="1836420" y="23316"/>
                </a:moveTo>
                <a:lnTo>
                  <a:pt x="1836420" y="22860"/>
                </a:lnTo>
                <a:lnTo>
                  <a:pt x="1834896" y="22860"/>
                </a:lnTo>
                <a:lnTo>
                  <a:pt x="1836420" y="23316"/>
                </a:lnTo>
                <a:close/>
              </a:path>
              <a:path w="1973579" h="585469">
                <a:moveTo>
                  <a:pt x="1863864" y="574544"/>
                </a:moveTo>
                <a:lnTo>
                  <a:pt x="1863864" y="553214"/>
                </a:lnTo>
                <a:lnTo>
                  <a:pt x="1850136" y="557786"/>
                </a:lnTo>
                <a:lnTo>
                  <a:pt x="1834896" y="562345"/>
                </a:lnTo>
                <a:lnTo>
                  <a:pt x="1836420" y="562345"/>
                </a:lnTo>
                <a:lnTo>
                  <a:pt x="1836420" y="582447"/>
                </a:lnTo>
                <a:lnTo>
                  <a:pt x="1839468" y="582170"/>
                </a:lnTo>
                <a:lnTo>
                  <a:pt x="1856244" y="577585"/>
                </a:lnTo>
                <a:lnTo>
                  <a:pt x="1863864" y="574544"/>
                </a:lnTo>
                <a:close/>
              </a:path>
              <a:path w="1973579" h="585469">
                <a:moveTo>
                  <a:pt x="1863864" y="32685"/>
                </a:moveTo>
                <a:lnTo>
                  <a:pt x="1863864" y="32002"/>
                </a:lnTo>
                <a:lnTo>
                  <a:pt x="1862328" y="32002"/>
                </a:lnTo>
                <a:lnTo>
                  <a:pt x="1863864" y="32685"/>
                </a:lnTo>
                <a:close/>
              </a:path>
              <a:path w="1973579" h="585469">
                <a:moveTo>
                  <a:pt x="1900428" y="530354"/>
                </a:moveTo>
                <a:lnTo>
                  <a:pt x="1888236" y="539485"/>
                </a:lnTo>
                <a:lnTo>
                  <a:pt x="1876044" y="547105"/>
                </a:lnTo>
                <a:lnTo>
                  <a:pt x="1862328" y="553214"/>
                </a:lnTo>
                <a:lnTo>
                  <a:pt x="1863864" y="553214"/>
                </a:lnTo>
                <a:lnTo>
                  <a:pt x="1863864" y="574544"/>
                </a:lnTo>
                <a:lnTo>
                  <a:pt x="1871484" y="571502"/>
                </a:lnTo>
                <a:lnTo>
                  <a:pt x="1885188" y="565406"/>
                </a:lnTo>
                <a:lnTo>
                  <a:pt x="1898904" y="557176"/>
                </a:lnTo>
                <a:lnTo>
                  <a:pt x="1898904" y="531865"/>
                </a:lnTo>
                <a:lnTo>
                  <a:pt x="1900428" y="530354"/>
                </a:lnTo>
                <a:close/>
              </a:path>
              <a:path w="1973579" h="585469">
                <a:moveTo>
                  <a:pt x="1900428" y="54673"/>
                </a:moveTo>
                <a:lnTo>
                  <a:pt x="1900428" y="53340"/>
                </a:lnTo>
                <a:lnTo>
                  <a:pt x="1898904" y="53340"/>
                </a:lnTo>
                <a:lnTo>
                  <a:pt x="1900428" y="54673"/>
                </a:lnTo>
                <a:close/>
              </a:path>
              <a:path w="1973579" h="585469">
                <a:moveTo>
                  <a:pt x="1910336" y="521874"/>
                </a:moveTo>
                <a:lnTo>
                  <a:pt x="1898904" y="531865"/>
                </a:lnTo>
                <a:lnTo>
                  <a:pt x="1898904" y="557176"/>
                </a:lnTo>
                <a:lnTo>
                  <a:pt x="1900428" y="556262"/>
                </a:lnTo>
                <a:lnTo>
                  <a:pt x="1909584" y="549385"/>
                </a:lnTo>
                <a:lnTo>
                  <a:pt x="1909584" y="522734"/>
                </a:lnTo>
                <a:lnTo>
                  <a:pt x="1910336" y="521874"/>
                </a:lnTo>
                <a:close/>
              </a:path>
              <a:path w="1973579" h="585469">
                <a:moveTo>
                  <a:pt x="1911096" y="64005"/>
                </a:moveTo>
                <a:lnTo>
                  <a:pt x="1909584" y="62482"/>
                </a:lnTo>
                <a:lnTo>
                  <a:pt x="1910336" y="63341"/>
                </a:lnTo>
                <a:lnTo>
                  <a:pt x="1911096" y="64005"/>
                </a:lnTo>
                <a:close/>
              </a:path>
              <a:path w="1973579" h="585469">
                <a:moveTo>
                  <a:pt x="1910330" y="63335"/>
                </a:moveTo>
                <a:lnTo>
                  <a:pt x="1909584" y="62482"/>
                </a:lnTo>
                <a:lnTo>
                  <a:pt x="1909584" y="62683"/>
                </a:lnTo>
                <a:lnTo>
                  <a:pt x="1910330" y="63335"/>
                </a:lnTo>
                <a:close/>
              </a:path>
              <a:path w="1973579" h="585469">
                <a:moveTo>
                  <a:pt x="1911096" y="521210"/>
                </a:moveTo>
                <a:lnTo>
                  <a:pt x="1910330" y="521881"/>
                </a:lnTo>
                <a:lnTo>
                  <a:pt x="1909584" y="522734"/>
                </a:lnTo>
                <a:lnTo>
                  <a:pt x="1911096" y="521210"/>
                </a:lnTo>
                <a:close/>
              </a:path>
              <a:path w="1973579" h="585469">
                <a:moveTo>
                  <a:pt x="1911096" y="548250"/>
                </a:moveTo>
                <a:lnTo>
                  <a:pt x="1911096" y="521210"/>
                </a:lnTo>
                <a:lnTo>
                  <a:pt x="1909584" y="522734"/>
                </a:lnTo>
                <a:lnTo>
                  <a:pt x="1909584" y="549385"/>
                </a:lnTo>
                <a:lnTo>
                  <a:pt x="1911096" y="548250"/>
                </a:lnTo>
                <a:close/>
              </a:path>
              <a:path w="1973579" h="585469">
                <a:moveTo>
                  <a:pt x="1911096" y="64211"/>
                </a:moveTo>
                <a:lnTo>
                  <a:pt x="1911096" y="64005"/>
                </a:lnTo>
                <a:lnTo>
                  <a:pt x="1910330" y="63335"/>
                </a:lnTo>
                <a:lnTo>
                  <a:pt x="1911096" y="64211"/>
                </a:lnTo>
                <a:close/>
              </a:path>
              <a:path w="1973579" h="585469">
                <a:moveTo>
                  <a:pt x="1920240" y="540453"/>
                </a:moveTo>
                <a:lnTo>
                  <a:pt x="1920240" y="510542"/>
                </a:lnTo>
                <a:lnTo>
                  <a:pt x="1910336" y="521874"/>
                </a:lnTo>
                <a:lnTo>
                  <a:pt x="1911096" y="521210"/>
                </a:lnTo>
                <a:lnTo>
                  <a:pt x="1911096" y="548250"/>
                </a:lnTo>
                <a:lnTo>
                  <a:pt x="1912620" y="547105"/>
                </a:lnTo>
                <a:lnTo>
                  <a:pt x="1920240" y="540453"/>
                </a:lnTo>
                <a:close/>
              </a:path>
              <a:path w="1973579" h="585469">
                <a:moveTo>
                  <a:pt x="1920240" y="75180"/>
                </a:moveTo>
                <a:lnTo>
                  <a:pt x="1920240" y="74670"/>
                </a:lnTo>
                <a:lnTo>
                  <a:pt x="1918716" y="73148"/>
                </a:lnTo>
                <a:lnTo>
                  <a:pt x="1920240" y="75180"/>
                </a:lnTo>
                <a:close/>
              </a:path>
              <a:path w="1973579" h="585469">
                <a:moveTo>
                  <a:pt x="1953768" y="498350"/>
                </a:moveTo>
                <a:lnTo>
                  <a:pt x="1953768" y="417565"/>
                </a:lnTo>
                <a:lnTo>
                  <a:pt x="1950720" y="448045"/>
                </a:lnTo>
                <a:lnTo>
                  <a:pt x="1950720" y="446534"/>
                </a:lnTo>
                <a:lnTo>
                  <a:pt x="1946148" y="461774"/>
                </a:lnTo>
                <a:lnTo>
                  <a:pt x="1941576" y="475490"/>
                </a:lnTo>
                <a:lnTo>
                  <a:pt x="1941576" y="473966"/>
                </a:lnTo>
                <a:lnTo>
                  <a:pt x="1935480" y="487682"/>
                </a:lnTo>
                <a:lnTo>
                  <a:pt x="1927860" y="499874"/>
                </a:lnTo>
                <a:lnTo>
                  <a:pt x="1918716" y="512066"/>
                </a:lnTo>
                <a:lnTo>
                  <a:pt x="1920240" y="510542"/>
                </a:lnTo>
                <a:lnTo>
                  <a:pt x="1920240" y="540453"/>
                </a:lnTo>
                <a:lnTo>
                  <a:pt x="1924824" y="536450"/>
                </a:lnTo>
                <a:lnTo>
                  <a:pt x="1935480" y="524245"/>
                </a:lnTo>
                <a:lnTo>
                  <a:pt x="1944624" y="512066"/>
                </a:lnTo>
                <a:lnTo>
                  <a:pt x="1953768" y="49835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19275" y="1369809"/>
            <a:ext cx="172466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Obje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ct</a:t>
            </a:r>
            <a:r>
              <a:rPr sz="1250" spc="-2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bas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9079" y="2274544"/>
            <a:ext cx="2137410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76190"/>
              <a:buFont typeface="Microsoft Sans Serif"/>
              <a:buChar char="▪"/>
              <a:tabLst>
                <a:tab pos="241300" algn="l"/>
              </a:tabLst>
            </a:pP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SzPct val="76190"/>
              <a:buFont typeface="Microsoft Sans Serif"/>
              <a:buChar char="▪"/>
              <a:tabLst>
                <a:tab pos="241300" algn="l"/>
              </a:tabLst>
            </a:pP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SzPct val="76190"/>
              <a:buFont typeface="Microsoft Sans Serif"/>
              <a:buChar char="▪"/>
              <a:tabLst>
                <a:tab pos="241300" algn="l"/>
              </a:tabLst>
            </a:pP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SzPct val="76190"/>
              <a:buFont typeface="Microsoft Sans Serif"/>
              <a:buChar char="▪"/>
              <a:tabLst>
                <a:tab pos="241300" algn="l"/>
              </a:tabLst>
            </a:pP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1403" y="3662159"/>
            <a:ext cx="647700" cy="271780"/>
          </a:xfrm>
          <a:custGeom>
            <a:avLst/>
            <a:gdLst/>
            <a:ahLst/>
            <a:cxnLst/>
            <a:rect l="l" t="t" r="r" b="b"/>
            <a:pathLst>
              <a:path w="647700" h="271779">
                <a:moveTo>
                  <a:pt x="0" y="0"/>
                </a:moveTo>
                <a:lnTo>
                  <a:pt x="0" y="271274"/>
                </a:lnTo>
                <a:lnTo>
                  <a:pt x="647700" y="271274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2259" y="3651491"/>
            <a:ext cx="666115" cy="291465"/>
          </a:xfrm>
          <a:custGeom>
            <a:avLst/>
            <a:gdLst/>
            <a:ahLst/>
            <a:cxnLst/>
            <a:rect l="l" t="t" r="r" b="b"/>
            <a:pathLst>
              <a:path w="666114" h="291464">
                <a:moveTo>
                  <a:pt x="665988" y="291084"/>
                </a:moveTo>
                <a:lnTo>
                  <a:pt x="665988" y="0"/>
                </a:lnTo>
                <a:lnTo>
                  <a:pt x="0" y="0"/>
                </a:lnTo>
                <a:lnTo>
                  <a:pt x="0" y="291084"/>
                </a:lnTo>
                <a:lnTo>
                  <a:pt x="9144" y="291084"/>
                </a:lnTo>
                <a:lnTo>
                  <a:pt x="9144" y="19812"/>
                </a:lnTo>
                <a:lnTo>
                  <a:pt x="19824" y="10668"/>
                </a:lnTo>
                <a:lnTo>
                  <a:pt x="19824" y="19812"/>
                </a:lnTo>
                <a:lnTo>
                  <a:pt x="646176" y="19812"/>
                </a:lnTo>
                <a:lnTo>
                  <a:pt x="646176" y="10668"/>
                </a:lnTo>
                <a:lnTo>
                  <a:pt x="656844" y="19812"/>
                </a:lnTo>
                <a:lnTo>
                  <a:pt x="656844" y="291084"/>
                </a:lnTo>
                <a:lnTo>
                  <a:pt x="665988" y="291084"/>
                </a:lnTo>
                <a:close/>
              </a:path>
              <a:path w="666114" h="291464">
                <a:moveTo>
                  <a:pt x="19824" y="19812"/>
                </a:moveTo>
                <a:lnTo>
                  <a:pt x="19824" y="10668"/>
                </a:lnTo>
                <a:lnTo>
                  <a:pt x="9144" y="19812"/>
                </a:lnTo>
                <a:lnTo>
                  <a:pt x="19824" y="19812"/>
                </a:lnTo>
                <a:close/>
              </a:path>
              <a:path w="666114" h="291464">
                <a:moveTo>
                  <a:pt x="19824" y="271272"/>
                </a:moveTo>
                <a:lnTo>
                  <a:pt x="19824" y="19812"/>
                </a:lnTo>
                <a:lnTo>
                  <a:pt x="9144" y="19812"/>
                </a:lnTo>
                <a:lnTo>
                  <a:pt x="9144" y="271272"/>
                </a:lnTo>
                <a:lnTo>
                  <a:pt x="19824" y="271272"/>
                </a:lnTo>
                <a:close/>
              </a:path>
              <a:path w="666114" h="291464">
                <a:moveTo>
                  <a:pt x="656844" y="271272"/>
                </a:moveTo>
                <a:lnTo>
                  <a:pt x="9144" y="271272"/>
                </a:lnTo>
                <a:lnTo>
                  <a:pt x="19824" y="281940"/>
                </a:lnTo>
                <a:lnTo>
                  <a:pt x="19824" y="291084"/>
                </a:lnTo>
                <a:lnTo>
                  <a:pt x="646176" y="291084"/>
                </a:lnTo>
                <a:lnTo>
                  <a:pt x="646176" y="281940"/>
                </a:lnTo>
                <a:lnTo>
                  <a:pt x="656844" y="271272"/>
                </a:lnTo>
                <a:close/>
              </a:path>
              <a:path w="666114" h="291464">
                <a:moveTo>
                  <a:pt x="19824" y="291084"/>
                </a:moveTo>
                <a:lnTo>
                  <a:pt x="19824" y="281940"/>
                </a:lnTo>
                <a:lnTo>
                  <a:pt x="9144" y="271272"/>
                </a:lnTo>
                <a:lnTo>
                  <a:pt x="9144" y="291084"/>
                </a:lnTo>
                <a:lnTo>
                  <a:pt x="19824" y="291084"/>
                </a:lnTo>
                <a:close/>
              </a:path>
              <a:path w="666114" h="291464">
                <a:moveTo>
                  <a:pt x="656844" y="19812"/>
                </a:moveTo>
                <a:lnTo>
                  <a:pt x="646176" y="10668"/>
                </a:lnTo>
                <a:lnTo>
                  <a:pt x="646176" y="19812"/>
                </a:lnTo>
                <a:lnTo>
                  <a:pt x="656844" y="19812"/>
                </a:lnTo>
                <a:close/>
              </a:path>
              <a:path w="666114" h="291464">
                <a:moveTo>
                  <a:pt x="656844" y="271272"/>
                </a:moveTo>
                <a:lnTo>
                  <a:pt x="656844" y="19812"/>
                </a:lnTo>
                <a:lnTo>
                  <a:pt x="646176" y="19812"/>
                </a:lnTo>
                <a:lnTo>
                  <a:pt x="646176" y="271272"/>
                </a:lnTo>
                <a:lnTo>
                  <a:pt x="656844" y="271272"/>
                </a:lnTo>
                <a:close/>
              </a:path>
              <a:path w="666114" h="291464">
                <a:moveTo>
                  <a:pt x="656844" y="291084"/>
                </a:moveTo>
                <a:lnTo>
                  <a:pt x="656844" y="271272"/>
                </a:lnTo>
                <a:lnTo>
                  <a:pt x="646176" y="281940"/>
                </a:lnTo>
                <a:lnTo>
                  <a:pt x="646176" y="291084"/>
                </a:lnTo>
                <a:lnTo>
                  <a:pt x="656844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1403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2564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3699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3323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4484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5619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5243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6404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6015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07163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8323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7935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29083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0244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9855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1003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92164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1403" y="4032491"/>
            <a:ext cx="647700" cy="271780"/>
          </a:xfrm>
          <a:custGeom>
            <a:avLst/>
            <a:gdLst/>
            <a:ahLst/>
            <a:cxnLst/>
            <a:rect l="l" t="t" r="r" b="b"/>
            <a:pathLst>
              <a:path w="647700" h="271779">
                <a:moveTo>
                  <a:pt x="0" y="0"/>
                </a:moveTo>
                <a:lnTo>
                  <a:pt x="0" y="271269"/>
                </a:lnTo>
                <a:lnTo>
                  <a:pt x="647700" y="271269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2259" y="4021823"/>
            <a:ext cx="666115" cy="292735"/>
          </a:xfrm>
          <a:custGeom>
            <a:avLst/>
            <a:gdLst/>
            <a:ahLst/>
            <a:cxnLst/>
            <a:rect l="l" t="t" r="r" b="b"/>
            <a:pathLst>
              <a:path w="666114" h="292735">
                <a:moveTo>
                  <a:pt x="665988" y="292608"/>
                </a:moveTo>
                <a:lnTo>
                  <a:pt x="665988" y="0"/>
                </a:lnTo>
                <a:lnTo>
                  <a:pt x="0" y="0"/>
                </a:lnTo>
                <a:lnTo>
                  <a:pt x="0" y="292608"/>
                </a:lnTo>
                <a:lnTo>
                  <a:pt x="9144" y="292608"/>
                </a:lnTo>
                <a:lnTo>
                  <a:pt x="9144" y="21336"/>
                </a:lnTo>
                <a:lnTo>
                  <a:pt x="19824" y="10668"/>
                </a:lnTo>
                <a:lnTo>
                  <a:pt x="19824" y="21336"/>
                </a:lnTo>
                <a:lnTo>
                  <a:pt x="646176" y="21336"/>
                </a:lnTo>
                <a:lnTo>
                  <a:pt x="646176" y="10668"/>
                </a:lnTo>
                <a:lnTo>
                  <a:pt x="656844" y="21336"/>
                </a:lnTo>
                <a:lnTo>
                  <a:pt x="656844" y="292608"/>
                </a:lnTo>
                <a:lnTo>
                  <a:pt x="665988" y="292608"/>
                </a:lnTo>
                <a:close/>
              </a:path>
              <a:path w="666114" h="292735">
                <a:moveTo>
                  <a:pt x="19824" y="21336"/>
                </a:moveTo>
                <a:lnTo>
                  <a:pt x="19824" y="10668"/>
                </a:lnTo>
                <a:lnTo>
                  <a:pt x="9144" y="21336"/>
                </a:lnTo>
                <a:lnTo>
                  <a:pt x="19824" y="21336"/>
                </a:lnTo>
                <a:close/>
              </a:path>
              <a:path w="666114" h="292735">
                <a:moveTo>
                  <a:pt x="19824" y="271272"/>
                </a:moveTo>
                <a:lnTo>
                  <a:pt x="19824" y="21336"/>
                </a:lnTo>
                <a:lnTo>
                  <a:pt x="9144" y="21336"/>
                </a:lnTo>
                <a:lnTo>
                  <a:pt x="9144" y="271272"/>
                </a:lnTo>
                <a:lnTo>
                  <a:pt x="19824" y="271272"/>
                </a:lnTo>
                <a:close/>
              </a:path>
              <a:path w="666114" h="292735">
                <a:moveTo>
                  <a:pt x="656844" y="271272"/>
                </a:moveTo>
                <a:lnTo>
                  <a:pt x="9144" y="271272"/>
                </a:lnTo>
                <a:lnTo>
                  <a:pt x="19824" y="281940"/>
                </a:lnTo>
                <a:lnTo>
                  <a:pt x="19824" y="292608"/>
                </a:lnTo>
                <a:lnTo>
                  <a:pt x="646176" y="292608"/>
                </a:lnTo>
                <a:lnTo>
                  <a:pt x="646176" y="281940"/>
                </a:lnTo>
                <a:lnTo>
                  <a:pt x="656844" y="271272"/>
                </a:lnTo>
                <a:close/>
              </a:path>
              <a:path w="666114" h="292735">
                <a:moveTo>
                  <a:pt x="19824" y="292608"/>
                </a:moveTo>
                <a:lnTo>
                  <a:pt x="19824" y="281940"/>
                </a:lnTo>
                <a:lnTo>
                  <a:pt x="9144" y="271272"/>
                </a:lnTo>
                <a:lnTo>
                  <a:pt x="9144" y="292608"/>
                </a:lnTo>
                <a:lnTo>
                  <a:pt x="19824" y="292608"/>
                </a:lnTo>
                <a:close/>
              </a:path>
              <a:path w="666114" h="292735">
                <a:moveTo>
                  <a:pt x="656844" y="21336"/>
                </a:moveTo>
                <a:lnTo>
                  <a:pt x="646176" y="10668"/>
                </a:lnTo>
                <a:lnTo>
                  <a:pt x="646176" y="21336"/>
                </a:lnTo>
                <a:lnTo>
                  <a:pt x="656844" y="21336"/>
                </a:lnTo>
                <a:close/>
              </a:path>
              <a:path w="666114" h="292735">
                <a:moveTo>
                  <a:pt x="656844" y="271272"/>
                </a:moveTo>
                <a:lnTo>
                  <a:pt x="656844" y="21336"/>
                </a:lnTo>
                <a:lnTo>
                  <a:pt x="646176" y="21336"/>
                </a:lnTo>
                <a:lnTo>
                  <a:pt x="646176" y="271272"/>
                </a:lnTo>
                <a:lnTo>
                  <a:pt x="656844" y="271272"/>
                </a:lnTo>
                <a:close/>
              </a:path>
              <a:path w="666114" h="292735">
                <a:moveTo>
                  <a:pt x="656844" y="292608"/>
                </a:moveTo>
                <a:lnTo>
                  <a:pt x="656844" y="271272"/>
                </a:lnTo>
                <a:lnTo>
                  <a:pt x="646176" y="281940"/>
                </a:lnTo>
                <a:lnTo>
                  <a:pt x="646176" y="292608"/>
                </a:lnTo>
                <a:lnTo>
                  <a:pt x="656844" y="29260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1403" y="3223234"/>
            <a:ext cx="666115" cy="335280"/>
          </a:xfrm>
          <a:custGeom>
            <a:avLst/>
            <a:gdLst/>
            <a:ahLst/>
            <a:cxnLst/>
            <a:rect l="l" t="t" r="r" b="b"/>
            <a:pathLst>
              <a:path w="666114" h="335279">
                <a:moveTo>
                  <a:pt x="0" y="0"/>
                </a:moveTo>
                <a:lnTo>
                  <a:pt x="0" y="335280"/>
                </a:lnTo>
                <a:lnTo>
                  <a:pt x="665990" y="335280"/>
                </a:lnTo>
                <a:lnTo>
                  <a:pt x="665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2259" y="3212579"/>
            <a:ext cx="685800" cy="355600"/>
          </a:xfrm>
          <a:custGeom>
            <a:avLst/>
            <a:gdLst/>
            <a:ahLst/>
            <a:cxnLst/>
            <a:rect l="l" t="t" r="r" b="b"/>
            <a:pathLst>
              <a:path w="685800" h="355600">
                <a:moveTo>
                  <a:pt x="685800" y="355092"/>
                </a:moveTo>
                <a:lnTo>
                  <a:pt x="685800" y="0"/>
                </a:lnTo>
                <a:lnTo>
                  <a:pt x="0" y="0"/>
                </a:lnTo>
                <a:lnTo>
                  <a:pt x="0" y="355092"/>
                </a:lnTo>
                <a:lnTo>
                  <a:pt x="9144" y="355092"/>
                </a:lnTo>
                <a:lnTo>
                  <a:pt x="9144" y="19812"/>
                </a:lnTo>
                <a:lnTo>
                  <a:pt x="19824" y="10655"/>
                </a:lnTo>
                <a:lnTo>
                  <a:pt x="19824" y="19812"/>
                </a:lnTo>
                <a:lnTo>
                  <a:pt x="665988" y="19812"/>
                </a:lnTo>
                <a:lnTo>
                  <a:pt x="665988" y="10655"/>
                </a:lnTo>
                <a:lnTo>
                  <a:pt x="675144" y="19812"/>
                </a:lnTo>
                <a:lnTo>
                  <a:pt x="675144" y="355092"/>
                </a:lnTo>
                <a:lnTo>
                  <a:pt x="685800" y="355092"/>
                </a:lnTo>
                <a:close/>
              </a:path>
              <a:path w="685800" h="355600">
                <a:moveTo>
                  <a:pt x="19824" y="19812"/>
                </a:moveTo>
                <a:lnTo>
                  <a:pt x="19824" y="10655"/>
                </a:lnTo>
                <a:lnTo>
                  <a:pt x="9144" y="19812"/>
                </a:lnTo>
                <a:lnTo>
                  <a:pt x="19824" y="19812"/>
                </a:lnTo>
                <a:close/>
              </a:path>
              <a:path w="685800" h="355600">
                <a:moveTo>
                  <a:pt x="19824" y="335280"/>
                </a:moveTo>
                <a:lnTo>
                  <a:pt x="19824" y="19812"/>
                </a:lnTo>
                <a:lnTo>
                  <a:pt x="9144" y="19812"/>
                </a:lnTo>
                <a:lnTo>
                  <a:pt x="9144" y="335280"/>
                </a:lnTo>
                <a:lnTo>
                  <a:pt x="19824" y="335280"/>
                </a:lnTo>
                <a:close/>
              </a:path>
              <a:path w="685800" h="355600">
                <a:moveTo>
                  <a:pt x="675144" y="335280"/>
                </a:moveTo>
                <a:lnTo>
                  <a:pt x="9144" y="335280"/>
                </a:lnTo>
                <a:lnTo>
                  <a:pt x="19824" y="345935"/>
                </a:lnTo>
                <a:lnTo>
                  <a:pt x="19824" y="355092"/>
                </a:lnTo>
                <a:lnTo>
                  <a:pt x="665988" y="355092"/>
                </a:lnTo>
                <a:lnTo>
                  <a:pt x="665988" y="345935"/>
                </a:lnTo>
                <a:lnTo>
                  <a:pt x="675144" y="335280"/>
                </a:lnTo>
                <a:close/>
              </a:path>
              <a:path w="685800" h="355600">
                <a:moveTo>
                  <a:pt x="19824" y="355092"/>
                </a:moveTo>
                <a:lnTo>
                  <a:pt x="19824" y="345935"/>
                </a:lnTo>
                <a:lnTo>
                  <a:pt x="9144" y="335280"/>
                </a:lnTo>
                <a:lnTo>
                  <a:pt x="9144" y="355092"/>
                </a:lnTo>
                <a:lnTo>
                  <a:pt x="19824" y="355092"/>
                </a:lnTo>
                <a:close/>
              </a:path>
              <a:path w="685800" h="355600">
                <a:moveTo>
                  <a:pt x="675144" y="19812"/>
                </a:moveTo>
                <a:lnTo>
                  <a:pt x="665988" y="10655"/>
                </a:lnTo>
                <a:lnTo>
                  <a:pt x="665988" y="19812"/>
                </a:lnTo>
                <a:lnTo>
                  <a:pt x="675144" y="19812"/>
                </a:lnTo>
                <a:close/>
              </a:path>
              <a:path w="685800" h="355600">
                <a:moveTo>
                  <a:pt x="675144" y="335280"/>
                </a:moveTo>
                <a:lnTo>
                  <a:pt x="675144" y="19812"/>
                </a:lnTo>
                <a:lnTo>
                  <a:pt x="665988" y="19812"/>
                </a:lnTo>
                <a:lnTo>
                  <a:pt x="665988" y="335280"/>
                </a:lnTo>
                <a:lnTo>
                  <a:pt x="675144" y="335280"/>
                </a:lnTo>
                <a:close/>
              </a:path>
              <a:path w="685800" h="355600">
                <a:moveTo>
                  <a:pt x="675144" y="355092"/>
                </a:moveTo>
                <a:lnTo>
                  <a:pt x="675144" y="335280"/>
                </a:lnTo>
                <a:lnTo>
                  <a:pt x="665988" y="345935"/>
                </a:lnTo>
                <a:lnTo>
                  <a:pt x="665988" y="355092"/>
                </a:lnTo>
                <a:lnTo>
                  <a:pt x="675144" y="35509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1403" y="33687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82564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3699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323" y="33687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04484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45619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85243" y="33687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26404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66015" y="33687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07163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48323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87935" y="33687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29083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70244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09855" y="33687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51003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92164" y="3368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61215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00839" y="41681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41987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83135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759" y="41681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63907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05055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4679" y="41681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5827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6975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66599" y="41681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07747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48895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88519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29667" y="41681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69304" y="41681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03047" y="4104119"/>
            <a:ext cx="646430" cy="271780"/>
          </a:xfrm>
          <a:custGeom>
            <a:avLst/>
            <a:gdLst/>
            <a:ahLst/>
            <a:cxnLst/>
            <a:rect l="l" t="t" r="r" b="b"/>
            <a:pathLst>
              <a:path w="646429" h="271779">
                <a:moveTo>
                  <a:pt x="0" y="0"/>
                </a:moveTo>
                <a:lnTo>
                  <a:pt x="0" y="271274"/>
                </a:lnTo>
                <a:lnTo>
                  <a:pt x="646177" y="271274"/>
                </a:lnTo>
                <a:lnTo>
                  <a:pt x="646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92379" y="4093451"/>
            <a:ext cx="668020" cy="291465"/>
          </a:xfrm>
          <a:custGeom>
            <a:avLst/>
            <a:gdLst/>
            <a:ahLst/>
            <a:cxnLst/>
            <a:rect l="l" t="t" r="r" b="b"/>
            <a:pathLst>
              <a:path w="668020" h="291464">
                <a:moveTo>
                  <a:pt x="667524" y="291084"/>
                </a:moveTo>
                <a:lnTo>
                  <a:pt x="667524" y="0"/>
                </a:lnTo>
                <a:lnTo>
                  <a:pt x="0" y="0"/>
                </a:lnTo>
                <a:lnTo>
                  <a:pt x="0" y="291084"/>
                </a:lnTo>
                <a:lnTo>
                  <a:pt x="10668" y="291084"/>
                </a:lnTo>
                <a:lnTo>
                  <a:pt x="10668" y="21323"/>
                </a:lnTo>
                <a:lnTo>
                  <a:pt x="19824" y="10668"/>
                </a:lnTo>
                <a:lnTo>
                  <a:pt x="19824" y="21323"/>
                </a:lnTo>
                <a:lnTo>
                  <a:pt x="647700" y="21323"/>
                </a:lnTo>
                <a:lnTo>
                  <a:pt x="647700" y="10668"/>
                </a:lnTo>
                <a:lnTo>
                  <a:pt x="656844" y="21323"/>
                </a:lnTo>
                <a:lnTo>
                  <a:pt x="656844" y="291084"/>
                </a:lnTo>
                <a:lnTo>
                  <a:pt x="667524" y="291084"/>
                </a:lnTo>
                <a:close/>
              </a:path>
              <a:path w="668020" h="291464">
                <a:moveTo>
                  <a:pt x="19824" y="21323"/>
                </a:moveTo>
                <a:lnTo>
                  <a:pt x="19824" y="10668"/>
                </a:lnTo>
                <a:lnTo>
                  <a:pt x="10668" y="21323"/>
                </a:lnTo>
                <a:lnTo>
                  <a:pt x="19824" y="21323"/>
                </a:lnTo>
                <a:close/>
              </a:path>
              <a:path w="668020" h="291464">
                <a:moveTo>
                  <a:pt x="19824" y="271272"/>
                </a:moveTo>
                <a:lnTo>
                  <a:pt x="19824" y="21323"/>
                </a:lnTo>
                <a:lnTo>
                  <a:pt x="10668" y="21323"/>
                </a:lnTo>
                <a:lnTo>
                  <a:pt x="10668" y="271272"/>
                </a:lnTo>
                <a:lnTo>
                  <a:pt x="19824" y="271272"/>
                </a:lnTo>
                <a:close/>
              </a:path>
              <a:path w="668020" h="291464">
                <a:moveTo>
                  <a:pt x="656844" y="271272"/>
                </a:moveTo>
                <a:lnTo>
                  <a:pt x="10668" y="271272"/>
                </a:lnTo>
                <a:lnTo>
                  <a:pt x="19824" y="281940"/>
                </a:lnTo>
                <a:lnTo>
                  <a:pt x="19824" y="291084"/>
                </a:lnTo>
                <a:lnTo>
                  <a:pt x="647700" y="291084"/>
                </a:lnTo>
                <a:lnTo>
                  <a:pt x="647700" y="281940"/>
                </a:lnTo>
                <a:lnTo>
                  <a:pt x="656844" y="271272"/>
                </a:lnTo>
                <a:close/>
              </a:path>
              <a:path w="668020" h="291464">
                <a:moveTo>
                  <a:pt x="19824" y="291084"/>
                </a:moveTo>
                <a:lnTo>
                  <a:pt x="19824" y="281940"/>
                </a:lnTo>
                <a:lnTo>
                  <a:pt x="10668" y="271272"/>
                </a:lnTo>
                <a:lnTo>
                  <a:pt x="10668" y="291084"/>
                </a:lnTo>
                <a:lnTo>
                  <a:pt x="19824" y="291084"/>
                </a:lnTo>
                <a:close/>
              </a:path>
              <a:path w="668020" h="291464">
                <a:moveTo>
                  <a:pt x="656844" y="21323"/>
                </a:moveTo>
                <a:lnTo>
                  <a:pt x="647700" y="10668"/>
                </a:lnTo>
                <a:lnTo>
                  <a:pt x="647700" y="21323"/>
                </a:lnTo>
                <a:lnTo>
                  <a:pt x="656844" y="21323"/>
                </a:lnTo>
                <a:close/>
              </a:path>
              <a:path w="668020" h="291464">
                <a:moveTo>
                  <a:pt x="656844" y="271272"/>
                </a:moveTo>
                <a:lnTo>
                  <a:pt x="656844" y="21323"/>
                </a:lnTo>
                <a:lnTo>
                  <a:pt x="647700" y="21323"/>
                </a:lnTo>
                <a:lnTo>
                  <a:pt x="647700" y="271272"/>
                </a:lnTo>
                <a:lnTo>
                  <a:pt x="656844" y="271272"/>
                </a:lnTo>
                <a:close/>
              </a:path>
              <a:path w="668020" h="291464">
                <a:moveTo>
                  <a:pt x="656844" y="291084"/>
                </a:moveTo>
                <a:lnTo>
                  <a:pt x="656844" y="271272"/>
                </a:lnTo>
                <a:lnTo>
                  <a:pt x="647700" y="281940"/>
                </a:lnTo>
                <a:lnTo>
                  <a:pt x="647700" y="291084"/>
                </a:lnTo>
                <a:lnTo>
                  <a:pt x="656844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0304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42683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83819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2496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64604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05739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4688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86523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27659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6880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08444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49579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89203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30364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71499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11123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52283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03047" y="4474451"/>
            <a:ext cx="646430" cy="271780"/>
          </a:xfrm>
          <a:custGeom>
            <a:avLst/>
            <a:gdLst/>
            <a:ahLst/>
            <a:cxnLst/>
            <a:rect l="l" t="t" r="r" b="b"/>
            <a:pathLst>
              <a:path w="646429" h="271779">
                <a:moveTo>
                  <a:pt x="0" y="0"/>
                </a:moveTo>
                <a:lnTo>
                  <a:pt x="0" y="271269"/>
                </a:lnTo>
                <a:lnTo>
                  <a:pt x="646177" y="271269"/>
                </a:lnTo>
                <a:lnTo>
                  <a:pt x="646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92379" y="4465294"/>
            <a:ext cx="668020" cy="291465"/>
          </a:xfrm>
          <a:custGeom>
            <a:avLst/>
            <a:gdLst/>
            <a:ahLst/>
            <a:cxnLst/>
            <a:rect l="l" t="t" r="r" b="b"/>
            <a:pathLst>
              <a:path w="668020" h="291464">
                <a:moveTo>
                  <a:pt x="667524" y="291096"/>
                </a:moveTo>
                <a:lnTo>
                  <a:pt x="667524" y="0"/>
                </a:lnTo>
                <a:lnTo>
                  <a:pt x="0" y="0"/>
                </a:lnTo>
                <a:lnTo>
                  <a:pt x="0" y="291096"/>
                </a:lnTo>
                <a:lnTo>
                  <a:pt x="10668" y="291096"/>
                </a:lnTo>
                <a:lnTo>
                  <a:pt x="10668" y="19824"/>
                </a:lnTo>
                <a:lnTo>
                  <a:pt x="19824" y="9156"/>
                </a:lnTo>
                <a:lnTo>
                  <a:pt x="19824" y="19824"/>
                </a:lnTo>
                <a:lnTo>
                  <a:pt x="647700" y="19824"/>
                </a:lnTo>
                <a:lnTo>
                  <a:pt x="647700" y="9156"/>
                </a:lnTo>
                <a:lnTo>
                  <a:pt x="656844" y="19824"/>
                </a:lnTo>
                <a:lnTo>
                  <a:pt x="656844" y="291096"/>
                </a:lnTo>
                <a:lnTo>
                  <a:pt x="667524" y="291096"/>
                </a:lnTo>
                <a:close/>
              </a:path>
              <a:path w="668020" h="291464">
                <a:moveTo>
                  <a:pt x="19824" y="19824"/>
                </a:moveTo>
                <a:lnTo>
                  <a:pt x="19824" y="9156"/>
                </a:lnTo>
                <a:lnTo>
                  <a:pt x="10668" y="19824"/>
                </a:lnTo>
                <a:lnTo>
                  <a:pt x="19824" y="19824"/>
                </a:lnTo>
                <a:close/>
              </a:path>
              <a:path w="668020" h="291464">
                <a:moveTo>
                  <a:pt x="19824" y="271284"/>
                </a:moveTo>
                <a:lnTo>
                  <a:pt x="19824" y="19824"/>
                </a:lnTo>
                <a:lnTo>
                  <a:pt x="10668" y="19824"/>
                </a:lnTo>
                <a:lnTo>
                  <a:pt x="10668" y="271284"/>
                </a:lnTo>
                <a:lnTo>
                  <a:pt x="19824" y="271284"/>
                </a:lnTo>
                <a:close/>
              </a:path>
              <a:path w="668020" h="291464">
                <a:moveTo>
                  <a:pt x="656844" y="271284"/>
                </a:moveTo>
                <a:lnTo>
                  <a:pt x="10668" y="271284"/>
                </a:lnTo>
                <a:lnTo>
                  <a:pt x="19824" y="280428"/>
                </a:lnTo>
                <a:lnTo>
                  <a:pt x="19824" y="291096"/>
                </a:lnTo>
                <a:lnTo>
                  <a:pt x="647700" y="291096"/>
                </a:lnTo>
                <a:lnTo>
                  <a:pt x="647700" y="280428"/>
                </a:lnTo>
                <a:lnTo>
                  <a:pt x="656844" y="271284"/>
                </a:lnTo>
                <a:close/>
              </a:path>
              <a:path w="668020" h="291464">
                <a:moveTo>
                  <a:pt x="19824" y="291096"/>
                </a:moveTo>
                <a:lnTo>
                  <a:pt x="19824" y="280428"/>
                </a:lnTo>
                <a:lnTo>
                  <a:pt x="10668" y="271284"/>
                </a:lnTo>
                <a:lnTo>
                  <a:pt x="10668" y="291096"/>
                </a:lnTo>
                <a:lnTo>
                  <a:pt x="19824" y="291096"/>
                </a:lnTo>
                <a:close/>
              </a:path>
              <a:path w="668020" h="291464">
                <a:moveTo>
                  <a:pt x="656844" y="19824"/>
                </a:moveTo>
                <a:lnTo>
                  <a:pt x="647700" y="9156"/>
                </a:lnTo>
                <a:lnTo>
                  <a:pt x="647700" y="19824"/>
                </a:lnTo>
                <a:lnTo>
                  <a:pt x="656844" y="19824"/>
                </a:lnTo>
                <a:close/>
              </a:path>
              <a:path w="668020" h="291464">
                <a:moveTo>
                  <a:pt x="656844" y="271284"/>
                </a:moveTo>
                <a:lnTo>
                  <a:pt x="656844" y="19824"/>
                </a:lnTo>
                <a:lnTo>
                  <a:pt x="647700" y="19824"/>
                </a:lnTo>
                <a:lnTo>
                  <a:pt x="647700" y="271284"/>
                </a:lnTo>
                <a:lnTo>
                  <a:pt x="656844" y="271284"/>
                </a:lnTo>
                <a:close/>
              </a:path>
              <a:path w="668020" h="291464">
                <a:moveTo>
                  <a:pt x="656844" y="291096"/>
                </a:moveTo>
                <a:lnTo>
                  <a:pt x="656844" y="271284"/>
                </a:lnTo>
                <a:lnTo>
                  <a:pt x="647700" y="280428"/>
                </a:lnTo>
                <a:lnTo>
                  <a:pt x="647700" y="291096"/>
                </a:lnTo>
                <a:lnTo>
                  <a:pt x="656844" y="2910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03047" y="3668255"/>
            <a:ext cx="666115" cy="335280"/>
          </a:xfrm>
          <a:custGeom>
            <a:avLst/>
            <a:gdLst/>
            <a:ahLst/>
            <a:cxnLst/>
            <a:rect l="l" t="t" r="r" b="b"/>
            <a:pathLst>
              <a:path w="666115" h="335279">
                <a:moveTo>
                  <a:pt x="0" y="0"/>
                </a:moveTo>
                <a:lnTo>
                  <a:pt x="0" y="335280"/>
                </a:lnTo>
                <a:lnTo>
                  <a:pt x="665990" y="335280"/>
                </a:lnTo>
                <a:lnTo>
                  <a:pt x="665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92379" y="3659111"/>
            <a:ext cx="685800" cy="355600"/>
          </a:xfrm>
          <a:custGeom>
            <a:avLst/>
            <a:gdLst/>
            <a:ahLst/>
            <a:cxnLst/>
            <a:rect l="l" t="t" r="r" b="b"/>
            <a:pathLst>
              <a:path w="685800" h="355600">
                <a:moveTo>
                  <a:pt x="685800" y="355092"/>
                </a:moveTo>
                <a:lnTo>
                  <a:pt x="685800" y="0"/>
                </a:lnTo>
                <a:lnTo>
                  <a:pt x="0" y="0"/>
                </a:lnTo>
                <a:lnTo>
                  <a:pt x="0" y="355092"/>
                </a:lnTo>
                <a:lnTo>
                  <a:pt x="10668" y="355092"/>
                </a:lnTo>
                <a:lnTo>
                  <a:pt x="10668" y="19812"/>
                </a:lnTo>
                <a:lnTo>
                  <a:pt x="19824" y="9144"/>
                </a:lnTo>
                <a:lnTo>
                  <a:pt x="19824" y="19812"/>
                </a:lnTo>
                <a:lnTo>
                  <a:pt x="665988" y="19812"/>
                </a:lnTo>
                <a:lnTo>
                  <a:pt x="665988" y="9144"/>
                </a:lnTo>
                <a:lnTo>
                  <a:pt x="676656" y="19812"/>
                </a:lnTo>
                <a:lnTo>
                  <a:pt x="676656" y="355092"/>
                </a:lnTo>
                <a:lnTo>
                  <a:pt x="685800" y="355092"/>
                </a:lnTo>
                <a:close/>
              </a:path>
              <a:path w="685800" h="355600">
                <a:moveTo>
                  <a:pt x="19824" y="19812"/>
                </a:moveTo>
                <a:lnTo>
                  <a:pt x="19824" y="9144"/>
                </a:lnTo>
                <a:lnTo>
                  <a:pt x="10668" y="19812"/>
                </a:lnTo>
                <a:lnTo>
                  <a:pt x="19824" y="19812"/>
                </a:lnTo>
                <a:close/>
              </a:path>
              <a:path w="685800" h="355600">
                <a:moveTo>
                  <a:pt x="19824" y="335280"/>
                </a:moveTo>
                <a:lnTo>
                  <a:pt x="19824" y="19812"/>
                </a:lnTo>
                <a:lnTo>
                  <a:pt x="10668" y="19812"/>
                </a:lnTo>
                <a:lnTo>
                  <a:pt x="10668" y="335280"/>
                </a:lnTo>
                <a:lnTo>
                  <a:pt x="19824" y="335280"/>
                </a:lnTo>
                <a:close/>
              </a:path>
              <a:path w="685800" h="355600">
                <a:moveTo>
                  <a:pt x="676656" y="335280"/>
                </a:moveTo>
                <a:lnTo>
                  <a:pt x="10668" y="335280"/>
                </a:lnTo>
                <a:lnTo>
                  <a:pt x="19824" y="344424"/>
                </a:lnTo>
                <a:lnTo>
                  <a:pt x="19824" y="355092"/>
                </a:lnTo>
                <a:lnTo>
                  <a:pt x="665988" y="355092"/>
                </a:lnTo>
                <a:lnTo>
                  <a:pt x="665988" y="344424"/>
                </a:lnTo>
                <a:lnTo>
                  <a:pt x="676656" y="335280"/>
                </a:lnTo>
                <a:close/>
              </a:path>
              <a:path w="685800" h="355600">
                <a:moveTo>
                  <a:pt x="19824" y="355092"/>
                </a:moveTo>
                <a:lnTo>
                  <a:pt x="19824" y="344424"/>
                </a:lnTo>
                <a:lnTo>
                  <a:pt x="10668" y="335280"/>
                </a:lnTo>
                <a:lnTo>
                  <a:pt x="10668" y="355092"/>
                </a:lnTo>
                <a:lnTo>
                  <a:pt x="19824" y="355092"/>
                </a:lnTo>
                <a:close/>
              </a:path>
              <a:path w="685800" h="355600">
                <a:moveTo>
                  <a:pt x="676656" y="19812"/>
                </a:moveTo>
                <a:lnTo>
                  <a:pt x="665988" y="9144"/>
                </a:lnTo>
                <a:lnTo>
                  <a:pt x="665988" y="19812"/>
                </a:lnTo>
                <a:lnTo>
                  <a:pt x="676656" y="19812"/>
                </a:lnTo>
                <a:close/>
              </a:path>
              <a:path w="685800" h="355600">
                <a:moveTo>
                  <a:pt x="676656" y="335280"/>
                </a:moveTo>
                <a:lnTo>
                  <a:pt x="676656" y="19812"/>
                </a:lnTo>
                <a:lnTo>
                  <a:pt x="665988" y="19812"/>
                </a:lnTo>
                <a:lnTo>
                  <a:pt x="665988" y="335280"/>
                </a:lnTo>
                <a:lnTo>
                  <a:pt x="676656" y="335280"/>
                </a:lnTo>
                <a:close/>
              </a:path>
              <a:path w="685800" h="355600">
                <a:moveTo>
                  <a:pt x="676656" y="355092"/>
                </a:moveTo>
                <a:lnTo>
                  <a:pt x="676656" y="335280"/>
                </a:lnTo>
                <a:lnTo>
                  <a:pt x="665988" y="344424"/>
                </a:lnTo>
                <a:lnTo>
                  <a:pt x="665988" y="355092"/>
                </a:lnTo>
                <a:lnTo>
                  <a:pt x="676656" y="35509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03047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42683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83819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24967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64604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05739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46887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86523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27659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68807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08444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49579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89203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0364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71499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11123" y="381151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52283" y="3811511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1335" y="46108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62483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03644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43255" y="46108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84403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924027" y="46108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65175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06323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45947" y="46108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87095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28243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67867" y="46108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09015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50163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89787" y="46108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30935" y="461084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63167" y="4546079"/>
            <a:ext cx="647700" cy="271780"/>
          </a:xfrm>
          <a:custGeom>
            <a:avLst/>
            <a:gdLst/>
            <a:ahLst/>
            <a:cxnLst/>
            <a:rect l="l" t="t" r="r" b="b"/>
            <a:pathLst>
              <a:path w="647700" h="271779">
                <a:moveTo>
                  <a:pt x="0" y="0"/>
                </a:moveTo>
                <a:lnTo>
                  <a:pt x="0" y="271274"/>
                </a:lnTo>
                <a:lnTo>
                  <a:pt x="647700" y="271274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4023" y="4536935"/>
            <a:ext cx="666115" cy="291465"/>
          </a:xfrm>
          <a:custGeom>
            <a:avLst/>
            <a:gdLst/>
            <a:ahLst/>
            <a:cxnLst/>
            <a:rect l="l" t="t" r="r" b="b"/>
            <a:pathLst>
              <a:path w="666115" h="291464">
                <a:moveTo>
                  <a:pt x="666000" y="291084"/>
                </a:moveTo>
                <a:lnTo>
                  <a:pt x="666000" y="0"/>
                </a:lnTo>
                <a:lnTo>
                  <a:pt x="0" y="0"/>
                </a:lnTo>
                <a:lnTo>
                  <a:pt x="0" y="291084"/>
                </a:lnTo>
                <a:lnTo>
                  <a:pt x="9144" y="291084"/>
                </a:lnTo>
                <a:lnTo>
                  <a:pt x="9144" y="19799"/>
                </a:lnTo>
                <a:lnTo>
                  <a:pt x="19812" y="9144"/>
                </a:lnTo>
                <a:lnTo>
                  <a:pt x="19812" y="19799"/>
                </a:lnTo>
                <a:lnTo>
                  <a:pt x="646176" y="19799"/>
                </a:lnTo>
                <a:lnTo>
                  <a:pt x="646176" y="9144"/>
                </a:lnTo>
                <a:lnTo>
                  <a:pt x="656844" y="19799"/>
                </a:lnTo>
                <a:lnTo>
                  <a:pt x="656844" y="291084"/>
                </a:lnTo>
                <a:lnTo>
                  <a:pt x="666000" y="291084"/>
                </a:lnTo>
                <a:close/>
              </a:path>
              <a:path w="666115" h="291464">
                <a:moveTo>
                  <a:pt x="19812" y="19799"/>
                </a:moveTo>
                <a:lnTo>
                  <a:pt x="19812" y="9144"/>
                </a:lnTo>
                <a:lnTo>
                  <a:pt x="9144" y="19799"/>
                </a:lnTo>
                <a:lnTo>
                  <a:pt x="19812" y="19799"/>
                </a:lnTo>
                <a:close/>
              </a:path>
              <a:path w="666115" h="291464">
                <a:moveTo>
                  <a:pt x="19812" y="269748"/>
                </a:moveTo>
                <a:lnTo>
                  <a:pt x="19812" y="19799"/>
                </a:lnTo>
                <a:lnTo>
                  <a:pt x="9144" y="19799"/>
                </a:lnTo>
                <a:lnTo>
                  <a:pt x="9144" y="269748"/>
                </a:lnTo>
                <a:lnTo>
                  <a:pt x="19812" y="269748"/>
                </a:lnTo>
                <a:close/>
              </a:path>
              <a:path w="666115" h="291464">
                <a:moveTo>
                  <a:pt x="656844" y="269748"/>
                </a:moveTo>
                <a:lnTo>
                  <a:pt x="9144" y="269748"/>
                </a:lnTo>
                <a:lnTo>
                  <a:pt x="19812" y="280416"/>
                </a:lnTo>
                <a:lnTo>
                  <a:pt x="19812" y="291084"/>
                </a:lnTo>
                <a:lnTo>
                  <a:pt x="646176" y="291084"/>
                </a:lnTo>
                <a:lnTo>
                  <a:pt x="646176" y="280416"/>
                </a:lnTo>
                <a:lnTo>
                  <a:pt x="656844" y="269748"/>
                </a:lnTo>
                <a:close/>
              </a:path>
              <a:path w="666115" h="291464">
                <a:moveTo>
                  <a:pt x="19812" y="291084"/>
                </a:moveTo>
                <a:lnTo>
                  <a:pt x="19812" y="280416"/>
                </a:lnTo>
                <a:lnTo>
                  <a:pt x="9144" y="269748"/>
                </a:lnTo>
                <a:lnTo>
                  <a:pt x="9144" y="291084"/>
                </a:lnTo>
                <a:lnTo>
                  <a:pt x="19812" y="291084"/>
                </a:lnTo>
                <a:close/>
              </a:path>
              <a:path w="666115" h="291464">
                <a:moveTo>
                  <a:pt x="656844" y="19799"/>
                </a:moveTo>
                <a:lnTo>
                  <a:pt x="646176" y="9144"/>
                </a:lnTo>
                <a:lnTo>
                  <a:pt x="646176" y="19799"/>
                </a:lnTo>
                <a:lnTo>
                  <a:pt x="656844" y="19799"/>
                </a:lnTo>
                <a:close/>
              </a:path>
              <a:path w="666115" h="291464">
                <a:moveTo>
                  <a:pt x="656844" y="269748"/>
                </a:moveTo>
                <a:lnTo>
                  <a:pt x="656844" y="19799"/>
                </a:lnTo>
                <a:lnTo>
                  <a:pt x="646176" y="19799"/>
                </a:lnTo>
                <a:lnTo>
                  <a:pt x="646176" y="269748"/>
                </a:lnTo>
                <a:lnTo>
                  <a:pt x="656844" y="269748"/>
                </a:lnTo>
                <a:close/>
              </a:path>
              <a:path w="666115" h="291464">
                <a:moveTo>
                  <a:pt x="656844" y="291084"/>
                </a:moveTo>
                <a:lnTo>
                  <a:pt x="656844" y="269748"/>
                </a:lnTo>
                <a:lnTo>
                  <a:pt x="646176" y="280416"/>
                </a:lnTo>
                <a:lnTo>
                  <a:pt x="646176" y="291084"/>
                </a:lnTo>
                <a:lnTo>
                  <a:pt x="656844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63167" y="469618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04315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745463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85087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826235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65859" y="469618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07007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948155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87779" y="469618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028927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070075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09699" y="469618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150847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191995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31619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272767" y="46961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312404" y="469618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63167" y="4917935"/>
            <a:ext cx="647700" cy="271780"/>
          </a:xfrm>
          <a:custGeom>
            <a:avLst/>
            <a:gdLst/>
            <a:ahLst/>
            <a:cxnLst/>
            <a:rect l="l" t="t" r="r" b="b"/>
            <a:pathLst>
              <a:path w="647700" h="271779">
                <a:moveTo>
                  <a:pt x="0" y="0"/>
                </a:moveTo>
                <a:lnTo>
                  <a:pt x="0" y="271269"/>
                </a:lnTo>
                <a:lnTo>
                  <a:pt x="647700" y="271269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4023" y="4907254"/>
            <a:ext cx="666115" cy="291465"/>
          </a:xfrm>
          <a:custGeom>
            <a:avLst/>
            <a:gdLst/>
            <a:ahLst/>
            <a:cxnLst/>
            <a:rect l="l" t="t" r="r" b="b"/>
            <a:pathLst>
              <a:path w="666115" h="291464">
                <a:moveTo>
                  <a:pt x="666000" y="291096"/>
                </a:moveTo>
                <a:lnTo>
                  <a:pt x="666000" y="0"/>
                </a:lnTo>
                <a:lnTo>
                  <a:pt x="0" y="0"/>
                </a:lnTo>
                <a:lnTo>
                  <a:pt x="0" y="291096"/>
                </a:lnTo>
                <a:lnTo>
                  <a:pt x="9144" y="291096"/>
                </a:lnTo>
                <a:lnTo>
                  <a:pt x="9144" y="19824"/>
                </a:lnTo>
                <a:lnTo>
                  <a:pt x="19812" y="10680"/>
                </a:lnTo>
                <a:lnTo>
                  <a:pt x="19812" y="19824"/>
                </a:lnTo>
                <a:lnTo>
                  <a:pt x="646176" y="19824"/>
                </a:lnTo>
                <a:lnTo>
                  <a:pt x="646176" y="10680"/>
                </a:lnTo>
                <a:lnTo>
                  <a:pt x="656844" y="19824"/>
                </a:lnTo>
                <a:lnTo>
                  <a:pt x="656844" y="291096"/>
                </a:lnTo>
                <a:lnTo>
                  <a:pt x="666000" y="291096"/>
                </a:lnTo>
                <a:close/>
              </a:path>
              <a:path w="666115" h="291464">
                <a:moveTo>
                  <a:pt x="19812" y="19824"/>
                </a:moveTo>
                <a:lnTo>
                  <a:pt x="19812" y="10680"/>
                </a:lnTo>
                <a:lnTo>
                  <a:pt x="9144" y="19824"/>
                </a:lnTo>
                <a:lnTo>
                  <a:pt x="19812" y="19824"/>
                </a:lnTo>
                <a:close/>
              </a:path>
              <a:path w="666115" h="291464">
                <a:moveTo>
                  <a:pt x="19812" y="271284"/>
                </a:moveTo>
                <a:lnTo>
                  <a:pt x="19812" y="19824"/>
                </a:lnTo>
                <a:lnTo>
                  <a:pt x="9144" y="19824"/>
                </a:lnTo>
                <a:lnTo>
                  <a:pt x="9144" y="271284"/>
                </a:lnTo>
                <a:lnTo>
                  <a:pt x="19812" y="271284"/>
                </a:lnTo>
                <a:close/>
              </a:path>
              <a:path w="666115" h="291464">
                <a:moveTo>
                  <a:pt x="656844" y="271284"/>
                </a:moveTo>
                <a:lnTo>
                  <a:pt x="9144" y="271284"/>
                </a:lnTo>
                <a:lnTo>
                  <a:pt x="19812" y="281940"/>
                </a:lnTo>
                <a:lnTo>
                  <a:pt x="19812" y="291096"/>
                </a:lnTo>
                <a:lnTo>
                  <a:pt x="646176" y="291096"/>
                </a:lnTo>
                <a:lnTo>
                  <a:pt x="646176" y="281940"/>
                </a:lnTo>
                <a:lnTo>
                  <a:pt x="656844" y="271284"/>
                </a:lnTo>
                <a:close/>
              </a:path>
              <a:path w="666115" h="291464">
                <a:moveTo>
                  <a:pt x="19812" y="291096"/>
                </a:moveTo>
                <a:lnTo>
                  <a:pt x="19812" y="281940"/>
                </a:lnTo>
                <a:lnTo>
                  <a:pt x="9144" y="271284"/>
                </a:lnTo>
                <a:lnTo>
                  <a:pt x="9144" y="291096"/>
                </a:lnTo>
                <a:lnTo>
                  <a:pt x="19812" y="291096"/>
                </a:lnTo>
                <a:close/>
              </a:path>
              <a:path w="666115" h="291464">
                <a:moveTo>
                  <a:pt x="656844" y="19824"/>
                </a:moveTo>
                <a:lnTo>
                  <a:pt x="646176" y="10680"/>
                </a:lnTo>
                <a:lnTo>
                  <a:pt x="646176" y="19824"/>
                </a:lnTo>
                <a:lnTo>
                  <a:pt x="656844" y="19824"/>
                </a:lnTo>
                <a:close/>
              </a:path>
              <a:path w="666115" h="291464">
                <a:moveTo>
                  <a:pt x="656844" y="271284"/>
                </a:moveTo>
                <a:lnTo>
                  <a:pt x="656844" y="19824"/>
                </a:lnTo>
                <a:lnTo>
                  <a:pt x="646176" y="19824"/>
                </a:lnTo>
                <a:lnTo>
                  <a:pt x="646176" y="271284"/>
                </a:lnTo>
                <a:lnTo>
                  <a:pt x="656844" y="271284"/>
                </a:lnTo>
                <a:close/>
              </a:path>
              <a:path w="666115" h="291464">
                <a:moveTo>
                  <a:pt x="656844" y="291096"/>
                </a:moveTo>
                <a:lnTo>
                  <a:pt x="656844" y="271284"/>
                </a:lnTo>
                <a:lnTo>
                  <a:pt x="646176" y="281940"/>
                </a:lnTo>
                <a:lnTo>
                  <a:pt x="646176" y="291096"/>
                </a:lnTo>
                <a:lnTo>
                  <a:pt x="656844" y="2910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63167" y="4111739"/>
            <a:ext cx="666115" cy="335280"/>
          </a:xfrm>
          <a:custGeom>
            <a:avLst/>
            <a:gdLst/>
            <a:ahLst/>
            <a:cxnLst/>
            <a:rect l="l" t="t" r="r" b="b"/>
            <a:pathLst>
              <a:path w="666115" h="335279">
                <a:moveTo>
                  <a:pt x="0" y="0"/>
                </a:moveTo>
                <a:lnTo>
                  <a:pt x="0" y="335280"/>
                </a:lnTo>
                <a:lnTo>
                  <a:pt x="665990" y="335280"/>
                </a:lnTo>
                <a:lnTo>
                  <a:pt x="665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4023" y="4101071"/>
            <a:ext cx="685800" cy="355600"/>
          </a:xfrm>
          <a:custGeom>
            <a:avLst/>
            <a:gdLst/>
            <a:ahLst/>
            <a:cxnLst/>
            <a:rect l="l" t="t" r="r" b="b"/>
            <a:pathLst>
              <a:path w="685800" h="355600">
                <a:moveTo>
                  <a:pt x="685800" y="355092"/>
                </a:moveTo>
                <a:lnTo>
                  <a:pt x="685800" y="0"/>
                </a:lnTo>
                <a:lnTo>
                  <a:pt x="0" y="0"/>
                </a:lnTo>
                <a:lnTo>
                  <a:pt x="0" y="355092"/>
                </a:lnTo>
                <a:lnTo>
                  <a:pt x="9144" y="355092"/>
                </a:lnTo>
                <a:lnTo>
                  <a:pt x="9144" y="19812"/>
                </a:lnTo>
                <a:lnTo>
                  <a:pt x="19812" y="10668"/>
                </a:lnTo>
                <a:lnTo>
                  <a:pt x="19812" y="19812"/>
                </a:lnTo>
                <a:lnTo>
                  <a:pt x="664464" y="19812"/>
                </a:lnTo>
                <a:lnTo>
                  <a:pt x="664464" y="10668"/>
                </a:lnTo>
                <a:lnTo>
                  <a:pt x="675132" y="19812"/>
                </a:lnTo>
                <a:lnTo>
                  <a:pt x="675132" y="355092"/>
                </a:lnTo>
                <a:lnTo>
                  <a:pt x="685800" y="355092"/>
                </a:lnTo>
                <a:close/>
              </a:path>
              <a:path w="685800" h="355600">
                <a:moveTo>
                  <a:pt x="19812" y="19812"/>
                </a:moveTo>
                <a:lnTo>
                  <a:pt x="19812" y="10668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685800" h="355600">
                <a:moveTo>
                  <a:pt x="19812" y="335280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335280"/>
                </a:lnTo>
                <a:lnTo>
                  <a:pt x="19812" y="335280"/>
                </a:lnTo>
                <a:close/>
              </a:path>
              <a:path w="685800" h="355600">
                <a:moveTo>
                  <a:pt x="675132" y="335280"/>
                </a:moveTo>
                <a:lnTo>
                  <a:pt x="9144" y="335280"/>
                </a:lnTo>
                <a:lnTo>
                  <a:pt x="19812" y="345948"/>
                </a:lnTo>
                <a:lnTo>
                  <a:pt x="19812" y="355092"/>
                </a:lnTo>
                <a:lnTo>
                  <a:pt x="664464" y="355092"/>
                </a:lnTo>
                <a:lnTo>
                  <a:pt x="664464" y="345948"/>
                </a:lnTo>
                <a:lnTo>
                  <a:pt x="675132" y="335280"/>
                </a:lnTo>
                <a:close/>
              </a:path>
              <a:path w="685800" h="355600">
                <a:moveTo>
                  <a:pt x="19812" y="355092"/>
                </a:moveTo>
                <a:lnTo>
                  <a:pt x="19812" y="345948"/>
                </a:lnTo>
                <a:lnTo>
                  <a:pt x="9144" y="335280"/>
                </a:lnTo>
                <a:lnTo>
                  <a:pt x="9144" y="355092"/>
                </a:lnTo>
                <a:lnTo>
                  <a:pt x="19812" y="355092"/>
                </a:lnTo>
                <a:close/>
              </a:path>
              <a:path w="685800" h="355600">
                <a:moveTo>
                  <a:pt x="675132" y="19812"/>
                </a:moveTo>
                <a:lnTo>
                  <a:pt x="664464" y="10668"/>
                </a:lnTo>
                <a:lnTo>
                  <a:pt x="664464" y="19812"/>
                </a:lnTo>
                <a:lnTo>
                  <a:pt x="675132" y="19812"/>
                </a:lnTo>
                <a:close/>
              </a:path>
              <a:path w="685800" h="355600">
                <a:moveTo>
                  <a:pt x="675132" y="335280"/>
                </a:moveTo>
                <a:lnTo>
                  <a:pt x="675132" y="19812"/>
                </a:lnTo>
                <a:lnTo>
                  <a:pt x="664464" y="19812"/>
                </a:lnTo>
                <a:lnTo>
                  <a:pt x="664464" y="335280"/>
                </a:lnTo>
                <a:lnTo>
                  <a:pt x="675132" y="335280"/>
                </a:lnTo>
                <a:close/>
              </a:path>
              <a:path w="685800" h="355600">
                <a:moveTo>
                  <a:pt x="675132" y="355092"/>
                </a:moveTo>
                <a:lnTo>
                  <a:pt x="675132" y="335280"/>
                </a:lnTo>
                <a:lnTo>
                  <a:pt x="664464" y="345948"/>
                </a:lnTo>
                <a:lnTo>
                  <a:pt x="664464" y="355092"/>
                </a:lnTo>
                <a:lnTo>
                  <a:pt x="675132" y="35509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63167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04315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45463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8508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26235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65859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90700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48155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87779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02892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70075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109699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5084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91995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231619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72767" y="425422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12404" y="425422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82979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22603" y="505280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63764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804899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44523" y="505280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885683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26819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966443" y="505280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07604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047215" y="505280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088363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129523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69135" y="505280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210283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51444" y="505280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291055" y="505280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61215" y="5216639"/>
            <a:ext cx="646430" cy="271780"/>
          </a:xfrm>
          <a:custGeom>
            <a:avLst/>
            <a:gdLst/>
            <a:ahLst/>
            <a:cxnLst/>
            <a:rect l="l" t="t" r="r" b="b"/>
            <a:pathLst>
              <a:path w="646429" h="271779">
                <a:moveTo>
                  <a:pt x="0" y="0"/>
                </a:moveTo>
                <a:lnTo>
                  <a:pt x="0" y="271274"/>
                </a:lnTo>
                <a:lnTo>
                  <a:pt x="646177" y="271274"/>
                </a:lnTo>
                <a:lnTo>
                  <a:pt x="646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50547" y="5207495"/>
            <a:ext cx="668020" cy="291465"/>
          </a:xfrm>
          <a:custGeom>
            <a:avLst/>
            <a:gdLst/>
            <a:ahLst/>
            <a:cxnLst/>
            <a:rect l="l" t="t" r="r" b="b"/>
            <a:pathLst>
              <a:path w="668020" h="291464">
                <a:moveTo>
                  <a:pt x="667512" y="291084"/>
                </a:moveTo>
                <a:lnTo>
                  <a:pt x="667512" y="0"/>
                </a:lnTo>
                <a:lnTo>
                  <a:pt x="0" y="0"/>
                </a:lnTo>
                <a:lnTo>
                  <a:pt x="0" y="291084"/>
                </a:lnTo>
                <a:lnTo>
                  <a:pt x="10668" y="291084"/>
                </a:lnTo>
                <a:lnTo>
                  <a:pt x="10668" y="19799"/>
                </a:lnTo>
                <a:lnTo>
                  <a:pt x="21336" y="9144"/>
                </a:lnTo>
                <a:lnTo>
                  <a:pt x="21336" y="19799"/>
                </a:lnTo>
                <a:lnTo>
                  <a:pt x="647700" y="19799"/>
                </a:lnTo>
                <a:lnTo>
                  <a:pt x="647700" y="9144"/>
                </a:lnTo>
                <a:lnTo>
                  <a:pt x="656856" y="19799"/>
                </a:lnTo>
                <a:lnTo>
                  <a:pt x="656856" y="291084"/>
                </a:lnTo>
                <a:lnTo>
                  <a:pt x="667512" y="291084"/>
                </a:lnTo>
                <a:close/>
              </a:path>
              <a:path w="668020" h="291464">
                <a:moveTo>
                  <a:pt x="21336" y="19799"/>
                </a:moveTo>
                <a:lnTo>
                  <a:pt x="21336" y="9144"/>
                </a:lnTo>
                <a:lnTo>
                  <a:pt x="10668" y="19799"/>
                </a:lnTo>
                <a:lnTo>
                  <a:pt x="21336" y="19799"/>
                </a:lnTo>
                <a:close/>
              </a:path>
              <a:path w="668020" h="291464">
                <a:moveTo>
                  <a:pt x="21336" y="271259"/>
                </a:moveTo>
                <a:lnTo>
                  <a:pt x="21336" y="19799"/>
                </a:lnTo>
                <a:lnTo>
                  <a:pt x="10668" y="19799"/>
                </a:lnTo>
                <a:lnTo>
                  <a:pt x="10668" y="271259"/>
                </a:lnTo>
                <a:lnTo>
                  <a:pt x="21336" y="271259"/>
                </a:lnTo>
                <a:close/>
              </a:path>
              <a:path w="668020" h="291464">
                <a:moveTo>
                  <a:pt x="656856" y="271259"/>
                </a:moveTo>
                <a:lnTo>
                  <a:pt x="10668" y="271259"/>
                </a:lnTo>
                <a:lnTo>
                  <a:pt x="21336" y="280416"/>
                </a:lnTo>
                <a:lnTo>
                  <a:pt x="21336" y="291084"/>
                </a:lnTo>
                <a:lnTo>
                  <a:pt x="647700" y="291084"/>
                </a:lnTo>
                <a:lnTo>
                  <a:pt x="647700" y="280416"/>
                </a:lnTo>
                <a:lnTo>
                  <a:pt x="656856" y="271259"/>
                </a:lnTo>
                <a:close/>
              </a:path>
              <a:path w="668020" h="291464">
                <a:moveTo>
                  <a:pt x="21336" y="291084"/>
                </a:moveTo>
                <a:lnTo>
                  <a:pt x="21336" y="280416"/>
                </a:lnTo>
                <a:lnTo>
                  <a:pt x="10668" y="271259"/>
                </a:lnTo>
                <a:lnTo>
                  <a:pt x="10668" y="291084"/>
                </a:lnTo>
                <a:lnTo>
                  <a:pt x="21336" y="291084"/>
                </a:lnTo>
                <a:close/>
              </a:path>
              <a:path w="668020" h="291464">
                <a:moveTo>
                  <a:pt x="656856" y="19799"/>
                </a:moveTo>
                <a:lnTo>
                  <a:pt x="647700" y="9144"/>
                </a:lnTo>
                <a:lnTo>
                  <a:pt x="647700" y="19799"/>
                </a:lnTo>
                <a:lnTo>
                  <a:pt x="656856" y="19799"/>
                </a:lnTo>
                <a:close/>
              </a:path>
              <a:path w="668020" h="291464">
                <a:moveTo>
                  <a:pt x="656856" y="271259"/>
                </a:moveTo>
                <a:lnTo>
                  <a:pt x="656856" y="19799"/>
                </a:lnTo>
                <a:lnTo>
                  <a:pt x="647700" y="19799"/>
                </a:lnTo>
                <a:lnTo>
                  <a:pt x="647700" y="271259"/>
                </a:lnTo>
                <a:lnTo>
                  <a:pt x="656856" y="271259"/>
                </a:lnTo>
                <a:close/>
              </a:path>
              <a:path w="668020" h="291464">
                <a:moveTo>
                  <a:pt x="656856" y="291084"/>
                </a:moveTo>
                <a:lnTo>
                  <a:pt x="656856" y="271259"/>
                </a:lnTo>
                <a:lnTo>
                  <a:pt x="647700" y="280416"/>
                </a:lnTo>
                <a:lnTo>
                  <a:pt x="647700" y="291084"/>
                </a:lnTo>
                <a:lnTo>
                  <a:pt x="656856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70359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11507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51144" y="53598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92279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33427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73064" y="53598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14199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55347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94984" y="53598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36119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75743" y="53598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16904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58039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97663" y="535988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38823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79959" y="53598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70359" y="5580875"/>
            <a:ext cx="647700" cy="271780"/>
          </a:xfrm>
          <a:custGeom>
            <a:avLst/>
            <a:gdLst/>
            <a:ahLst/>
            <a:cxnLst/>
            <a:rect l="l" t="t" r="r" b="b"/>
            <a:pathLst>
              <a:path w="647700" h="271779">
                <a:moveTo>
                  <a:pt x="0" y="0"/>
                </a:moveTo>
                <a:lnTo>
                  <a:pt x="0" y="271269"/>
                </a:lnTo>
                <a:lnTo>
                  <a:pt x="647700" y="271269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59704" y="5571731"/>
            <a:ext cx="668020" cy="291465"/>
          </a:xfrm>
          <a:custGeom>
            <a:avLst/>
            <a:gdLst/>
            <a:ahLst/>
            <a:cxnLst/>
            <a:rect l="l" t="t" r="r" b="b"/>
            <a:pathLst>
              <a:path w="668020" h="291464">
                <a:moveTo>
                  <a:pt x="667499" y="291084"/>
                </a:moveTo>
                <a:lnTo>
                  <a:pt x="667499" y="0"/>
                </a:lnTo>
                <a:lnTo>
                  <a:pt x="0" y="0"/>
                </a:lnTo>
                <a:lnTo>
                  <a:pt x="0" y="291084"/>
                </a:lnTo>
                <a:lnTo>
                  <a:pt x="10655" y="291084"/>
                </a:lnTo>
                <a:lnTo>
                  <a:pt x="10655" y="19812"/>
                </a:lnTo>
                <a:lnTo>
                  <a:pt x="21323" y="9144"/>
                </a:lnTo>
                <a:lnTo>
                  <a:pt x="21323" y="19812"/>
                </a:lnTo>
                <a:lnTo>
                  <a:pt x="647700" y="19812"/>
                </a:lnTo>
                <a:lnTo>
                  <a:pt x="647700" y="9144"/>
                </a:lnTo>
                <a:lnTo>
                  <a:pt x="658355" y="19812"/>
                </a:lnTo>
                <a:lnTo>
                  <a:pt x="658355" y="291084"/>
                </a:lnTo>
                <a:lnTo>
                  <a:pt x="667499" y="291084"/>
                </a:lnTo>
                <a:close/>
              </a:path>
              <a:path w="668020" h="291464">
                <a:moveTo>
                  <a:pt x="21323" y="19812"/>
                </a:moveTo>
                <a:lnTo>
                  <a:pt x="21323" y="9144"/>
                </a:lnTo>
                <a:lnTo>
                  <a:pt x="10655" y="19812"/>
                </a:lnTo>
                <a:lnTo>
                  <a:pt x="21323" y="19812"/>
                </a:lnTo>
                <a:close/>
              </a:path>
              <a:path w="668020" h="291464">
                <a:moveTo>
                  <a:pt x="21323" y="269748"/>
                </a:moveTo>
                <a:lnTo>
                  <a:pt x="21323" y="19812"/>
                </a:lnTo>
                <a:lnTo>
                  <a:pt x="10655" y="19812"/>
                </a:lnTo>
                <a:lnTo>
                  <a:pt x="10655" y="269748"/>
                </a:lnTo>
                <a:lnTo>
                  <a:pt x="21323" y="269748"/>
                </a:lnTo>
                <a:close/>
              </a:path>
              <a:path w="668020" h="291464">
                <a:moveTo>
                  <a:pt x="658355" y="269748"/>
                </a:moveTo>
                <a:lnTo>
                  <a:pt x="10655" y="269748"/>
                </a:lnTo>
                <a:lnTo>
                  <a:pt x="21323" y="280403"/>
                </a:lnTo>
                <a:lnTo>
                  <a:pt x="21323" y="291084"/>
                </a:lnTo>
                <a:lnTo>
                  <a:pt x="647700" y="291084"/>
                </a:lnTo>
                <a:lnTo>
                  <a:pt x="647700" y="280403"/>
                </a:lnTo>
                <a:lnTo>
                  <a:pt x="658355" y="269748"/>
                </a:lnTo>
                <a:close/>
              </a:path>
              <a:path w="668020" h="291464">
                <a:moveTo>
                  <a:pt x="21323" y="291084"/>
                </a:moveTo>
                <a:lnTo>
                  <a:pt x="21323" y="280403"/>
                </a:lnTo>
                <a:lnTo>
                  <a:pt x="10655" y="269748"/>
                </a:lnTo>
                <a:lnTo>
                  <a:pt x="10655" y="291084"/>
                </a:lnTo>
                <a:lnTo>
                  <a:pt x="21323" y="291084"/>
                </a:lnTo>
                <a:close/>
              </a:path>
              <a:path w="668020" h="291464">
                <a:moveTo>
                  <a:pt x="658355" y="19812"/>
                </a:moveTo>
                <a:lnTo>
                  <a:pt x="647700" y="9144"/>
                </a:lnTo>
                <a:lnTo>
                  <a:pt x="647700" y="19812"/>
                </a:lnTo>
                <a:lnTo>
                  <a:pt x="658355" y="19812"/>
                </a:lnTo>
                <a:close/>
              </a:path>
              <a:path w="668020" h="291464">
                <a:moveTo>
                  <a:pt x="658355" y="269748"/>
                </a:moveTo>
                <a:lnTo>
                  <a:pt x="658355" y="19812"/>
                </a:lnTo>
                <a:lnTo>
                  <a:pt x="647700" y="19812"/>
                </a:lnTo>
                <a:lnTo>
                  <a:pt x="647700" y="269748"/>
                </a:lnTo>
                <a:lnTo>
                  <a:pt x="658355" y="269748"/>
                </a:lnTo>
                <a:close/>
              </a:path>
              <a:path w="668020" h="291464">
                <a:moveTo>
                  <a:pt x="658355" y="291084"/>
                </a:moveTo>
                <a:lnTo>
                  <a:pt x="658355" y="269748"/>
                </a:lnTo>
                <a:lnTo>
                  <a:pt x="647700" y="280403"/>
                </a:lnTo>
                <a:lnTo>
                  <a:pt x="647700" y="291084"/>
                </a:lnTo>
                <a:lnTo>
                  <a:pt x="658355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70359" y="4774679"/>
            <a:ext cx="666115" cy="335280"/>
          </a:xfrm>
          <a:custGeom>
            <a:avLst/>
            <a:gdLst/>
            <a:ahLst/>
            <a:cxnLst/>
            <a:rect l="l" t="t" r="r" b="b"/>
            <a:pathLst>
              <a:path w="666114" h="335279">
                <a:moveTo>
                  <a:pt x="0" y="0"/>
                </a:moveTo>
                <a:lnTo>
                  <a:pt x="0" y="335280"/>
                </a:lnTo>
                <a:lnTo>
                  <a:pt x="665985" y="335280"/>
                </a:lnTo>
                <a:lnTo>
                  <a:pt x="6659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59704" y="4764011"/>
            <a:ext cx="687705" cy="356870"/>
          </a:xfrm>
          <a:custGeom>
            <a:avLst/>
            <a:gdLst/>
            <a:ahLst/>
            <a:cxnLst/>
            <a:rect l="l" t="t" r="r" b="b"/>
            <a:pathLst>
              <a:path w="687704" h="356870">
                <a:moveTo>
                  <a:pt x="687311" y="356603"/>
                </a:moveTo>
                <a:lnTo>
                  <a:pt x="687311" y="0"/>
                </a:lnTo>
                <a:lnTo>
                  <a:pt x="0" y="0"/>
                </a:lnTo>
                <a:lnTo>
                  <a:pt x="0" y="356603"/>
                </a:lnTo>
                <a:lnTo>
                  <a:pt x="10655" y="356603"/>
                </a:lnTo>
                <a:lnTo>
                  <a:pt x="10655" y="21323"/>
                </a:lnTo>
                <a:lnTo>
                  <a:pt x="21323" y="10668"/>
                </a:lnTo>
                <a:lnTo>
                  <a:pt x="21323" y="21323"/>
                </a:lnTo>
                <a:lnTo>
                  <a:pt x="665975" y="21323"/>
                </a:lnTo>
                <a:lnTo>
                  <a:pt x="665975" y="10668"/>
                </a:lnTo>
                <a:lnTo>
                  <a:pt x="676643" y="21323"/>
                </a:lnTo>
                <a:lnTo>
                  <a:pt x="676643" y="356603"/>
                </a:lnTo>
                <a:lnTo>
                  <a:pt x="687311" y="356603"/>
                </a:lnTo>
                <a:close/>
              </a:path>
              <a:path w="687704" h="356870">
                <a:moveTo>
                  <a:pt x="21323" y="21323"/>
                </a:moveTo>
                <a:lnTo>
                  <a:pt x="21323" y="10668"/>
                </a:lnTo>
                <a:lnTo>
                  <a:pt x="10655" y="21323"/>
                </a:lnTo>
                <a:lnTo>
                  <a:pt x="21323" y="21323"/>
                </a:lnTo>
                <a:close/>
              </a:path>
              <a:path w="687704" h="356870">
                <a:moveTo>
                  <a:pt x="21323" y="335280"/>
                </a:moveTo>
                <a:lnTo>
                  <a:pt x="21323" y="21323"/>
                </a:lnTo>
                <a:lnTo>
                  <a:pt x="10655" y="21323"/>
                </a:lnTo>
                <a:lnTo>
                  <a:pt x="10655" y="335280"/>
                </a:lnTo>
                <a:lnTo>
                  <a:pt x="21323" y="335280"/>
                </a:lnTo>
                <a:close/>
              </a:path>
              <a:path w="687704" h="356870">
                <a:moveTo>
                  <a:pt x="676643" y="335280"/>
                </a:moveTo>
                <a:lnTo>
                  <a:pt x="10655" y="335280"/>
                </a:lnTo>
                <a:lnTo>
                  <a:pt x="21323" y="345948"/>
                </a:lnTo>
                <a:lnTo>
                  <a:pt x="21323" y="356603"/>
                </a:lnTo>
                <a:lnTo>
                  <a:pt x="665975" y="356603"/>
                </a:lnTo>
                <a:lnTo>
                  <a:pt x="665975" y="345948"/>
                </a:lnTo>
                <a:lnTo>
                  <a:pt x="676643" y="335280"/>
                </a:lnTo>
                <a:close/>
              </a:path>
              <a:path w="687704" h="356870">
                <a:moveTo>
                  <a:pt x="21323" y="356603"/>
                </a:moveTo>
                <a:lnTo>
                  <a:pt x="21323" y="345948"/>
                </a:lnTo>
                <a:lnTo>
                  <a:pt x="10655" y="335280"/>
                </a:lnTo>
                <a:lnTo>
                  <a:pt x="10655" y="356603"/>
                </a:lnTo>
                <a:lnTo>
                  <a:pt x="21323" y="356603"/>
                </a:lnTo>
                <a:close/>
              </a:path>
              <a:path w="687704" h="356870">
                <a:moveTo>
                  <a:pt x="676643" y="21323"/>
                </a:moveTo>
                <a:lnTo>
                  <a:pt x="665975" y="10668"/>
                </a:lnTo>
                <a:lnTo>
                  <a:pt x="665975" y="21323"/>
                </a:lnTo>
                <a:lnTo>
                  <a:pt x="676643" y="21323"/>
                </a:lnTo>
                <a:close/>
              </a:path>
              <a:path w="687704" h="356870">
                <a:moveTo>
                  <a:pt x="676643" y="335280"/>
                </a:moveTo>
                <a:lnTo>
                  <a:pt x="676643" y="21323"/>
                </a:lnTo>
                <a:lnTo>
                  <a:pt x="665975" y="21323"/>
                </a:lnTo>
                <a:lnTo>
                  <a:pt x="665975" y="335280"/>
                </a:lnTo>
                <a:lnTo>
                  <a:pt x="676643" y="335280"/>
                </a:lnTo>
                <a:close/>
              </a:path>
              <a:path w="687704" h="356870">
                <a:moveTo>
                  <a:pt x="676643" y="356603"/>
                </a:moveTo>
                <a:lnTo>
                  <a:pt x="676643" y="335280"/>
                </a:lnTo>
                <a:lnTo>
                  <a:pt x="665975" y="345948"/>
                </a:lnTo>
                <a:lnTo>
                  <a:pt x="665975" y="356603"/>
                </a:lnTo>
                <a:lnTo>
                  <a:pt x="676643" y="35660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70359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11507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51144" y="49171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92279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33427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973064" y="49171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14199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055347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094984" y="49171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36119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175743" y="49171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16904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58039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97663" y="49171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38823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79959" y="49171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19583" y="49171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90184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829795" y="57172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70943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910567" y="57172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951715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92863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32487" y="57172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73635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114783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154407" y="57172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195555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36703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76327" y="571726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17475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58623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8247" y="571726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703047" y="5545823"/>
            <a:ext cx="646430" cy="271780"/>
          </a:xfrm>
          <a:custGeom>
            <a:avLst/>
            <a:gdLst/>
            <a:ahLst/>
            <a:cxnLst/>
            <a:rect l="l" t="t" r="r" b="b"/>
            <a:pathLst>
              <a:path w="646429" h="271779">
                <a:moveTo>
                  <a:pt x="0" y="0"/>
                </a:moveTo>
                <a:lnTo>
                  <a:pt x="0" y="271274"/>
                </a:lnTo>
                <a:lnTo>
                  <a:pt x="646177" y="271274"/>
                </a:lnTo>
                <a:lnTo>
                  <a:pt x="646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92379" y="5535155"/>
            <a:ext cx="668020" cy="291465"/>
          </a:xfrm>
          <a:custGeom>
            <a:avLst/>
            <a:gdLst/>
            <a:ahLst/>
            <a:cxnLst/>
            <a:rect l="l" t="t" r="r" b="b"/>
            <a:pathLst>
              <a:path w="668020" h="291464">
                <a:moveTo>
                  <a:pt x="667524" y="291084"/>
                </a:moveTo>
                <a:lnTo>
                  <a:pt x="667524" y="0"/>
                </a:lnTo>
                <a:lnTo>
                  <a:pt x="0" y="0"/>
                </a:lnTo>
                <a:lnTo>
                  <a:pt x="0" y="291084"/>
                </a:lnTo>
                <a:lnTo>
                  <a:pt x="10668" y="291084"/>
                </a:lnTo>
                <a:lnTo>
                  <a:pt x="10668" y="19799"/>
                </a:lnTo>
                <a:lnTo>
                  <a:pt x="19824" y="10668"/>
                </a:lnTo>
                <a:lnTo>
                  <a:pt x="19824" y="19799"/>
                </a:lnTo>
                <a:lnTo>
                  <a:pt x="647700" y="19799"/>
                </a:lnTo>
                <a:lnTo>
                  <a:pt x="647700" y="10668"/>
                </a:lnTo>
                <a:lnTo>
                  <a:pt x="656844" y="19799"/>
                </a:lnTo>
                <a:lnTo>
                  <a:pt x="656844" y="291084"/>
                </a:lnTo>
                <a:lnTo>
                  <a:pt x="667524" y="291084"/>
                </a:lnTo>
                <a:close/>
              </a:path>
              <a:path w="668020" h="291464">
                <a:moveTo>
                  <a:pt x="19824" y="19799"/>
                </a:moveTo>
                <a:lnTo>
                  <a:pt x="19824" y="10668"/>
                </a:lnTo>
                <a:lnTo>
                  <a:pt x="10668" y="19799"/>
                </a:lnTo>
                <a:lnTo>
                  <a:pt x="19824" y="19799"/>
                </a:lnTo>
                <a:close/>
              </a:path>
              <a:path w="668020" h="291464">
                <a:moveTo>
                  <a:pt x="19824" y="271259"/>
                </a:moveTo>
                <a:lnTo>
                  <a:pt x="19824" y="19799"/>
                </a:lnTo>
                <a:lnTo>
                  <a:pt x="10668" y="19799"/>
                </a:lnTo>
                <a:lnTo>
                  <a:pt x="10668" y="271259"/>
                </a:lnTo>
                <a:lnTo>
                  <a:pt x="19824" y="271259"/>
                </a:lnTo>
                <a:close/>
              </a:path>
              <a:path w="668020" h="291464">
                <a:moveTo>
                  <a:pt x="656844" y="271259"/>
                </a:moveTo>
                <a:lnTo>
                  <a:pt x="10668" y="271259"/>
                </a:lnTo>
                <a:lnTo>
                  <a:pt x="19824" y="281940"/>
                </a:lnTo>
                <a:lnTo>
                  <a:pt x="19824" y="291084"/>
                </a:lnTo>
                <a:lnTo>
                  <a:pt x="647700" y="291084"/>
                </a:lnTo>
                <a:lnTo>
                  <a:pt x="647700" y="281940"/>
                </a:lnTo>
                <a:lnTo>
                  <a:pt x="656844" y="271259"/>
                </a:lnTo>
                <a:close/>
              </a:path>
              <a:path w="668020" h="291464">
                <a:moveTo>
                  <a:pt x="19824" y="291084"/>
                </a:moveTo>
                <a:lnTo>
                  <a:pt x="19824" y="281940"/>
                </a:lnTo>
                <a:lnTo>
                  <a:pt x="10668" y="271259"/>
                </a:lnTo>
                <a:lnTo>
                  <a:pt x="10668" y="291084"/>
                </a:lnTo>
                <a:lnTo>
                  <a:pt x="19824" y="291084"/>
                </a:lnTo>
                <a:close/>
              </a:path>
              <a:path w="668020" h="291464">
                <a:moveTo>
                  <a:pt x="656844" y="19799"/>
                </a:moveTo>
                <a:lnTo>
                  <a:pt x="647700" y="10668"/>
                </a:lnTo>
                <a:lnTo>
                  <a:pt x="647700" y="19799"/>
                </a:lnTo>
                <a:lnTo>
                  <a:pt x="656844" y="19799"/>
                </a:lnTo>
                <a:close/>
              </a:path>
              <a:path w="668020" h="291464">
                <a:moveTo>
                  <a:pt x="656844" y="271259"/>
                </a:moveTo>
                <a:lnTo>
                  <a:pt x="656844" y="19799"/>
                </a:lnTo>
                <a:lnTo>
                  <a:pt x="647700" y="19799"/>
                </a:lnTo>
                <a:lnTo>
                  <a:pt x="647700" y="271259"/>
                </a:lnTo>
                <a:lnTo>
                  <a:pt x="656844" y="271259"/>
                </a:lnTo>
                <a:close/>
              </a:path>
              <a:path w="668020" h="291464">
                <a:moveTo>
                  <a:pt x="656844" y="291084"/>
                </a:moveTo>
                <a:lnTo>
                  <a:pt x="656844" y="271259"/>
                </a:lnTo>
                <a:lnTo>
                  <a:pt x="647700" y="281940"/>
                </a:lnTo>
                <a:lnTo>
                  <a:pt x="647700" y="291084"/>
                </a:lnTo>
                <a:lnTo>
                  <a:pt x="656844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712204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53339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792963" y="568831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4123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75259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914883" y="568831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56044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997179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36803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077964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117575" y="568831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58723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99883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239495" y="568831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280643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321804" y="568831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12204" y="5102339"/>
            <a:ext cx="666115" cy="337185"/>
          </a:xfrm>
          <a:custGeom>
            <a:avLst/>
            <a:gdLst/>
            <a:ahLst/>
            <a:cxnLst/>
            <a:rect l="l" t="t" r="r" b="b"/>
            <a:pathLst>
              <a:path w="666115" h="337185">
                <a:moveTo>
                  <a:pt x="0" y="0"/>
                </a:moveTo>
                <a:lnTo>
                  <a:pt x="0" y="336802"/>
                </a:lnTo>
                <a:lnTo>
                  <a:pt x="665985" y="336802"/>
                </a:lnTo>
                <a:lnTo>
                  <a:pt x="6659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701523" y="5093195"/>
            <a:ext cx="687705" cy="355600"/>
          </a:xfrm>
          <a:custGeom>
            <a:avLst/>
            <a:gdLst/>
            <a:ahLst/>
            <a:cxnLst/>
            <a:rect l="l" t="t" r="r" b="b"/>
            <a:pathLst>
              <a:path w="687704" h="355600">
                <a:moveTo>
                  <a:pt x="687324" y="355079"/>
                </a:moveTo>
                <a:lnTo>
                  <a:pt x="687324" y="0"/>
                </a:lnTo>
                <a:lnTo>
                  <a:pt x="0" y="0"/>
                </a:lnTo>
                <a:lnTo>
                  <a:pt x="0" y="355079"/>
                </a:lnTo>
                <a:lnTo>
                  <a:pt x="10680" y="355079"/>
                </a:lnTo>
                <a:lnTo>
                  <a:pt x="10680" y="19799"/>
                </a:lnTo>
                <a:lnTo>
                  <a:pt x="21336" y="9144"/>
                </a:lnTo>
                <a:lnTo>
                  <a:pt x="21336" y="19799"/>
                </a:lnTo>
                <a:lnTo>
                  <a:pt x="666000" y="19799"/>
                </a:lnTo>
                <a:lnTo>
                  <a:pt x="666000" y="9144"/>
                </a:lnTo>
                <a:lnTo>
                  <a:pt x="676656" y="19799"/>
                </a:lnTo>
                <a:lnTo>
                  <a:pt x="676656" y="355079"/>
                </a:lnTo>
                <a:lnTo>
                  <a:pt x="687324" y="355079"/>
                </a:lnTo>
                <a:close/>
              </a:path>
              <a:path w="687704" h="355600">
                <a:moveTo>
                  <a:pt x="21336" y="19799"/>
                </a:moveTo>
                <a:lnTo>
                  <a:pt x="21336" y="9144"/>
                </a:lnTo>
                <a:lnTo>
                  <a:pt x="10680" y="19799"/>
                </a:lnTo>
                <a:lnTo>
                  <a:pt x="21336" y="19799"/>
                </a:lnTo>
                <a:close/>
              </a:path>
              <a:path w="687704" h="355600">
                <a:moveTo>
                  <a:pt x="21336" y="335280"/>
                </a:moveTo>
                <a:lnTo>
                  <a:pt x="21336" y="19799"/>
                </a:lnTo>
                <a:lnTo>
                  <a:pt x="10680" y="19799"/>
                </a:lnTo>
                <a:lnTo>
                  <a:pt x="10680" y="335280"/>
                </a:lnTo>
                <a:lnTo>
                  <a:pt x="21336" y="335280"/>
                </a:lnTo>
                <a:close/>
              </a:path>
              <a:path w="687704" h="355600">
                <a:moveTo>
                  <a:pt x="676656" y="335280"/>
                </a:moveTo>
                <a:lnTo>
                  <a:pt x="10680" y="335280"/>
                </a:lnTo>
                <a:lnTo>
                  <a:pt x="21336" y="345948"/>
                </a:lnTo>
                <a:lnTo>
                  <a:pt x="21336" y="355079"/>
                </a:lnTo>
                <a:lnTo>
                  <a:pt x="666000" y="355079"/>
                </a:lnTo>
                <a:lnTo>
                  <a:pt x="666000" y="345948"/>
                </a:lnTo>
                <a:lnTo>
                  <a:pt x="676656" y="335280"/>
                </a:lnTo>
                <a:close/>
              </a:path>
              <a:path w="687704" h="355600">
                <a:moveTo>
                  <a:pt x="21336" y="355079"/>
                </a:moveTo>
                <a:lnTo>
                  <a:pt x="21336" y="345948"/>
                </a:lnTo>
                <a:lnTo>
                  <a:pt x="10680" y="335280"/>
                </a:lnTo>
                <a:lnTo>
                  <a:pt x="10680" y="355079"/>
                </a:lnTo>
                <a:lnTo>
                  <a:pt x="21336" y="355079"/>
                </a:lnTo>
                <a:close/>
              </a:path>
              <a:path w="687704" h="355600">
                <a:moveTo>
                  <a:pt x="676656" y="19799"/>
                </a:moveTo>
                <a:lnTo>
                  <a:pt x="666000" y="9144"/>
                </a:lnTo>
                <a:lnTo>
                  <a:pt x="666000" y="19799"/>
                </a:lnTo>
                <a:lnTo>
                  <a:pt x="676656" y="19799"/>
                </a:lnTo>
                <a:close/>
              </a:path>
              <a:path w="687704" h="355600">
                <a:moveTo>
                  <a:pt x="676656" y="335280"/>
                </a:moveTo>
                <a:lnTo>
                  <a:pt x="676656" y="19799"/>
                </a:lnTo>
                <a:lnTo>
                  <a:pt x="666000" y="19799"/>
                </a:lnTo>
                <a:lnTo>
                  <a:pt x="666000" y="335280"/>
                </a:lnTo>
                <a:lnTo>
                  <a:pt x="676656" y="335280"/>
                </a:lnTo>
                <a:close/>
              </a:path>
              <a:path w="687704" h="355600">
                <a:moveTo>
                  <a:pt x="676656" y="355079"/>
                </a:moveTo>
                <a:lnTo>
                  <a:pt x="676656" y="335280"/>
                </a:lnTo>
                <a:lnTo>
                  <a:pt x="666000" y="345948"/>
                </a:lnTo>
                <a:lnTo>
                  <a:pt x="666000" y="355079"/>
                </a:lnTo>
                <a:lnTo>
                  <a:pt x="676656" y="35507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712204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753339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92963" y="524558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4123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75259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14883" y="524558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956044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997179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36803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077964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117575" y="524558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158723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199883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239495" y="524558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280643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321804" y="52455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361415" y="524558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213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90699" y="3665194"/>
            <a:ext cx="646430" cy="271780"/>
          </a:xfrm>
          <a:custGeom>
            <a:avLst/>
            <a:gdLst/>
            <a:ahLst/>
            <a:cxnLst/>
            <a:rect l="l" t="t" r="r" b="b"/>
            <a:pathLst>
              <a:path w="646429" h="271779">
                <a:moveTo>
                  <a:pt x="0" y="0"/>
                </a:moveTo>
                <a:lnTo>
                  <a:pt x="0" y="271274"/>
                </a:lnTo>
                <a:lnTo>
                  <a:pt x="646177" y="271274"/>
                </a:lnTo>
                <a:lnTo>
                  <a:pt x="646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80044" y="3654539"/>
            <a:ext cx="668020" cy="292735"/>
          </a:xfrm>
          <a:custGeom>
            <a:avLst/>
            <a:gdLst/>
            <a:ahLst/>
            <a:cxnLst/>
            <a:rect l="l" t="t" r="r" b="b"/>
            <a:pathLst>
              <a:path w="668020" h="292735">
                <a:moveTo>
                  <a:pt x="667499" y="292595"/>
                </a:moveTo>
                <a:lnTo>
                  <a:pt x="667499" y="0"/>
                </a:lnTo>
                <a:lnTo>
                  <a:pt x="0" y="0"/>
                </a:lnTo>
                <a:lnTo>
                  <a:pt x="0" y="292595"/>
                </a:lnTo>
                <a:lnTo>
                  <a:pt x="10655" y="292595"/>
                </a:lnTo>
                <a:lnTo>
                  <a:pt x="10655" y="21336"/>
                </a:lnTo>
                <a:lnTo>
                  <a:pt x="21323" y="10655"/>
                </a:lnTo>
                <a:lnTo>
                  <a:pt x="21323" y="21336"/>
                </a:lnTo>
                <a:lnTo>
                  <a:pt x="647700" y="21336"/>
                </a:lnTo>
                <a:lnTo>
                  <a:pt x="647700" y="10655"/>
                </a:lnTo>
                <a:lnTo>
                  <a:pt x="656831" y="21336"/>
                </a:lnTo>
                <a:lnTo>
                  <a:pt x="656831" y="292595"/>
                </a:lnTo>
                <a:lnTo>
                  <a:pt x="667499" y="292595"/>
                </a:lnTo>
                <a:close/>
              </a:path>
              <a:path w="668020" h="292735">
                <a:moveTo>
                  <a:pt x="21323" y="21336"/>
                </a:moveTo>
                <a:lnTo>
                  <a:pt x="21323" y="10655"/>
                </a:lnTo>
                <a:lnTo>
                  <a:pt x="10655" y="21336"/>
                </a:lnTo>
                <a:lnTo>
                  <a:pt x="21323" y="21336"/>
                </a:lnTo>
                <a:close/>
              </a:path>
              <a:path w="668020" h="292735">
                <a:moveTo>
                  <a:pt x="21323" y="271272"/>
                </a:moveTo>
                <a:lnTo>
                  <a:pt x="21323" y="21336"/>
                </a:lnTo>
                <a:lnTo>
                  <a:pt x="10655" y="21336"/>
                </a:lnTo>
                <a:lnTo>
                  <a:pt x="10655" y="271272"/>
                </a:lnTo>
                <a:lnTo>
                  <a:pt x="21323" y="271272"/>
                </a:lnTo>
                <a:close/>
              </a:path>
              <a:path w="668020" h="292735">
                <a:moveTo>
                  <a:pt x="656831" y="271272"/>
                </a:moveTo>
                <a:lnTo>
                  <a:pt x="10655" y="271272"/>
                </a:lnTo>
                <a:lnTo>
                  <a:pt x="21323" y="281940"/>
                </a:lnTo>
                <a:lnTo>
                  <a:pt x="21323" y="292595"/>
                </a:lnTo>
                <a:lnTo>
                  <a:pt x="647700" y="292595"/>
                </a:lnTo>
                <a:lnTo>
                  <a:pt x="647700" y="281940"/>
                </a:lnTo>
                <a:lnTo>
                  <a:pt x="656831" y="271272"/>
                </a:lnTo>
                <a:close/>
              </a:path>
              <a:path w="668020" h="292735">
                <a:moveTo>
                  <a:pt x="21323" y="292595"/>
                </a:moveTo>
                <a:lnTo>
                  <a:pt x="21323" y="281940"/>
                </a:lnTo>
                <a:lnTo>
                  <a:pt x="10655" y="271272"/>
                </a:lnTo>
                <a:lnTo>
                  <a:pt x="10655" y="292595"/>
                </a:lnTo>
                <a:lnTo>
                  <a:pt x="21323" y="292595"/>
                </a:lnTo>
                <a:close/>
              </a:path>
              <a:path w="668020" h="292735">
                <a:moveTo>
                  <a:pt x="656831" y="21336"/>
                </a:moveTo>
                <a:lnTo>
                  <a:pt x="647700" y="10655"/>
                </a:lnTo>
                <a:lnTo>
                  <a:pt x="647700" y="21336"/>
                </a:lnTo>
                <a:lnTo>
                  <a:pt x="656831" y="21336"/>
                </a:lnTo>
                <a:close/>
              </a:path>
              <a:path w="668020" h="292735">
                <a:moveTo>
                  <a:pt x="656831" y="271272"/>
                </a:moveTo>
                <a:lnTo>
                  <a:pt x="656831" y="21336"/>
                </a:lnTo>
                <a:lnTo>
                  <a:pt x="647700" y="21336"/>
                </a:lnTo>
                <a:lnTo>
                  <a:pt x="647700" y="271272"/>
                </a:lnTo>
                <a:lnTo>
                  <a:pt x="656831" y="271272"/>
                </a:lnTo>
                <a:close/>
              </a:path>
              <a:path w="668020" h="292735">
                <a:moveTo>
                  <a:pt x="656831" y="292595"/>
                </a:moveTo>
                <a:lnTo>
                  <a:pt x="656831" y="271272"/>
                </a:lnTo>
                <a:lnTo>
                  <a:pt x="647700" y="281940"/>
                </a:lnTo>
                <a:lnTo>
                  <a:pt x="647700" y="292595"/>
                </a:lnTo>
                <a:lnTo>
                  <a:pt x="656831" y="29259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99843" y="380769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541004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580615" y="380769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621763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662923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702535" y="380769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743683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784844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824455" y="380769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865603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906764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946375" y="380769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987523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027147" y="380769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068295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109443" y="38076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499843" y="3223234"/>
            <a:ext cx="666115" cy="335280"/>
          </a:xfrm>
          <a:custGeom>
            <a:avLst/>
            <a:gdLst/>
            <a:ahLst/>
            <a:cxnLst/>
            <a:rect l="l" t="t" r="r" b="b"/>
            <a:pathLst>
              <a:path w="666115" h="335279">
                <a:moveTo>
                  <a:pt x="0" y="0"/>
                </a:moveTo>
                <a:lnTo>
                  <a:pt x="0" y="335280"/>
                </a:lnTo>
                <a:lnTo>
                  <a:pt x="665990" y="335280"/>
                </a:lnTo>
                <a:lnTo>
                  <a:pt x="665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0699" y="3212579"/>
            <a:ext cx="685800" cy="355600"/>
          </a:xfrm>
          <a:custGeom>
            <a:avLst/>
            <a:gdLst/>
            <a:ahLst/>
            <a:cxnLst/>
            <a:rect l="l" t="t" r="r" b="b"/>
            <a:pathLst>
              <a:path w="685800" h="355600">
                <a:moveTo>
                  <a:pt x="685800" y="355092"/>
                </a:moveTo>
                <a:lnTo>
                  <a:pt x="685800" y="0"/>
                </a:lnTo>
                <a:lnTo>
                  <a:pt x="0" y="0"/>
                </a:lnTo>
                <a:lnTo>
                  <a:pt x="0" y="355092"/>
                </a:lnTo>
                <a:lnTo>
                  <a:pt x="9144" y="355092"/>
                </a:lnTo>
                <a:lnTo>
                  <a:pt x="9144" y="19812"/>
                </a:lnTo>
                <a:lnTo>
                  <a:pt x="19824" y="10655"/>
                </a:lnTo>
                <a:lnTo>
                  <a:pt x="19824" y="19812"/>
                </a:lnTo>
                <a:lnTo>
                  <a:pt x="664464" y="19812"/>
                </a:lnTo>
                <a:lnTo>
                  <a:pt x="664464" y="10655"/>
                </a:lnTo>
                <a:lnTo>
                  <a:pt x="675144" y="19812"/>
                </a:lnTo>
                <a:lnTo>
                  <a:pt x="675144" y="355092"/>
                </a:lnTo>
                <a:lnTo>
                  <a:pt x="685800" y="355092"/>
                </a:lnTo>
                <a:close/>
              </a:path>
              <a:path w="685800" h="355600">
                <a:moveTo>
                  <a:pt x="19824" y="19812"/>
                </a:moveTo>
                <a:lnTo>
                  <a:pt x="19824" y="10655"/>
                </a:lnTo>
                <a:lnTo>
                  <a:pt x="9144" y="19812"/>
                </a:lnTo>
                <a:lnTo>
                  <a:pt x="19824" y="19812"/>
                </a:lnTo>
                <a:close/>
              </a:path>
              <a:path w="685800" h="355600">
                <a:moveTo>
                  <a:pt x="19824" y="335280"/>
                </a:moveTo>
                <a:lnTo>
                  <a:pt x="19824" y="19812"/>
                </a:lnTo>
                <a:lnTo>
                  <a:pt x="9144" y="19812"/>
                </a:lnTo>
                <a:lnTo>
                  <a:pt x="9144" y="335280"/>
                </a:lnTo>
                <a:lnTo>
                  <a:pt x="19824" y="335280"/>
                </a:lnTo>
                <a:close/>
              </a:path>
              <a:path w="685800" h="355600">
                <a:moveTo>
                  <a:pt x="675144" y="335280"/>
                </a:moveTo>
                <a:lnTo>
                  <a:pt x="9144" y="335280"/>
                </a:lnTo>
                <a:lnTo>
                  <a:pt x="19824" y="345935"/>
                </a:lnTo>
                <a:lnTo>
                  <a:pt x="19824" y="355092"/>
                </a:lnTo>
                <a:lnTo>
                  <a:pt x="664464" y="355092"/>
                </a:lnTo>
                <a:lnTo>
                  <a:pt x="664464" y="345935"/>
                </a:lnTo>
                <a:lnTo>
                  <a:pt x="675144" y="335280"/>
                </a:lnTo>
                <a:close/>
              </a:path>
              <a:path w="685800" h="355600">
                <a:moveTo>
                  <a:pt x="19824" y="355092"/>
                </a:moveTo>
                <a:lnTo>
                  <a:pt x="19824" y="345935"/>
                </a:lnTo>
                <a:lnTo>
                  <a:pt x="9144" y="335280"/>
                </a:lnTo>
                <a:lnTo>
                  <a:pt x="9144" y="355092"/>
                </a:lnTo>
                <a:lnTo>
                  <a:pt x="19824" y="355092"/>
                </a:lnTo>
                <a:close/>
              </a:path>
              <a:path w="685800" h="355600">
                <a:moveTo>
                  <a:pt x="675144" y="19812"/>
                </a:moveTo>
                <a:lnTo>
                  <a:pt x="664464" y="10655"/>
                </a:lnTo>
                <a:lnTo>
                  <a:pt x="664464" y="19812"/>
                </a:lnTo>
                <a:lnTo>
                  <a:pt x="675144" y="19812"/>
                </a:lnTo>
                <a:close/>
              </a:path>
              <a:path w="685800" h="355600">
                <a:moveTo>
                  <a:pt x="675144" y="335280"/>
                </a:moveTo>
                <a:lnTo>
                  <a:pt x="675144" y="19812"/>
                </a:lnTo>
                <a:lnTo>
                  <a:pt x="664464" y="19812"/>
                </a:lnTo>
                <a:lnTo>
                  <a:pt x="664464" y="335280"/>
                </a:lnTo>
                <a:lnTo>
                  <a:pt x="675144" y="335280"/>
                </a:lnTo>
                <a:close/>
              </a:path>
              <a:path w="685800" h="355600">
                <a:moveTo>
                  <a:pt x="675144" y="355092"/>
                </a:moveTo>
                <a:lnTo>
                  <a:pt x="675144" y="335280"/>
                </a:lnTo>
                <a:lnTo>
                  <a:pt x="664464" y="345935"/>
                </a:lnTo>
                <a:lnTo>
                  <a:pt x="664464" y="355092"/>
                </a:lnTo>
                <a:lnTo>
                  <a:pt x="675144" y="35509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499843" y="336573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41004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80615" y="336573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621763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662923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702535" y="336573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743683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784844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824455" y="336573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865603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906764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946375" y="336573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48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987523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027147" y="336573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068295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109443" y="336573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149067" y="336573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658339" y="4853914"/>
            <a:ext cx="647700" cy="271780"/>
          </a:xfrm>
          <a:custGeom>
            <a:avLst/>
            <a:gdLst/>
            <a:ahLst/>
            <a:cxnLst/>
            <a:rect l="l" t="t" r="r" b="b"/>
            <a:pathLst>
              <a:path w="647700" h="271779">
                <a:moveTo>
                  <a:pt x="0" y="0"/>
                </a:moveTo>
                <a:lnTo>
                  <a:pt x="0" y="271274"/>
                </a:lnTo>
                <a:lnTo>
                  <a:pt x="647700" y="271274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649195" y="4843259"/>
            <a:ext cx="666115" cy="291465"/>
          </a:xfrm>
          <a:custGeom>
            <a:avLst/>
            <a:gdLst/>
            <a:ahLst/>
            <a:cxnLst/>
            <a:rect l="l" t="t" r="r" b="b"/>
            <a:pathLst>
              <a:path w="666115" h="291464">
                <a:moveTo>
                  <a:pt x="665988" y="291084"/>
                </a:moveTo>
                <a:lnTo>
                  <a:pt x="665988" y="0"/>
                </a:lnTo>
                <a:lnTo>
                  <a:pt x="0" y="0"/>
                </a:lnTo>
                <a:lnTo>
                  <a:pt x="0" y="291084"/>
                </a:lnTo>
                <a:lnTo>
                  <a:pt x="9144" y="291084"/>
                </a:lnTo>
                <a:lnTo>
                  <a:pt x="9144" y="19812"/>
                </a:lnTo>
                <a:lnTo>
                  <a:pt x="19812" y="10655"/>
                </a:lnTo>
                <a:lnTo>
                  <a:pt x="19812" y="19812"/>
                </a:lnTo>
                <a:lnTo>
                  <a:pt x="646188" y="19812"/>
                </a:lnTo>
                <a:lnTo>
                  <a:pt x="646188" y="10655"/>
                </a:lnTo>
                <a:lnTo>
                  <a:pt x="656844" y="19812"/>
                </a:lnTo>
                <a:lnTo>
                  <a:pt x="656844" y="291084"/>
                </a:lnTo>
                <a:lnTo>
                  <a:pt x="665988" y="291084"/>
                </a:lnTo>
                <a:close/>
              </a:path>
              <a:path w="666115" h="291464">
                <a:moveTo>
                  <a:pt x="19812" y="19812"/>
                </a:moveTo>
                <a:lnTo>
                  <a:pt x="19812" y="10655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666115" h="291464">
                <a:moveTo>
                  <a:pt x="19812" y="271272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271272"/>
                </a:lnTo>
                <a:lnTo>
                  <a:pt x="19812" y="271272"/>
                </a:lnTo>
                <a:close/>
              </a:path>
              <a:path w="666115" h="291464">
                <a:moveTo>
                  <a:pt x="656844" y="271272"/>
                </a:moveTo>
                <a:lnTo>
                  <a:pt x="9144" y="271272"/>
                </a:lnTo>
                <a:lnTo>
                  <a:pt x="19812" y="281940"/>
                </a:lnTo>
                <a:lnTo>
                  <a:pt x="19812" y="291084"/>
                </a:lnTo>
                <a:lnTo>
                  <a:pt x="646188" y="291084"/>
                </a:lnTo>
                <a:lnTo>
                  <a:pt x="646188" y="281940"/>
                </a:lnTo>
                <a:lnTo>
                  <a:pt x="656844" y="271272"/>
                </a:lnTo>
                <a:close/>
              </a:path>
              <a:path w="666115" h="291464">
                <a:moveTo>
                  <a:pt x="19812" y="291084"/>
                </a:moveTo>
                <a:lnTo>
                  <a:pt x="19812" y="281940"/>
                </a:lnTo>
                <a:lnTo>
                  <a:pt x="9144" y="271272"/>
                </a:lnTo>
                <a:lnTo>
                  <a:pt x="9144" y="291084"/>
                </a:lnTo>
                <a:lnTo>
                  <a:pt x="19812" y="291084"/>
                </a:lnTo>
                <a:close/>
              </a:path>
              <a:path w="666115" h="291464">
                <a:moveTo>
                  <a:pt x="656844" y="19812"/>
                </a:moveTo>
                <a:lnTo>
                  <a:pt x="646188" y="10655"/>
                </a:lnTo>
                <a:lnTo>
                  <a:pt x="646188" y="19812"/>
                </a:lnTo>
                <a:lnTo>
                  <a:pt x="656844" y="19812"/>
                </a:lnTo>
                <a:close/>
              </a:path>
              <a:path w="666115" h="291464">
                <a:moveTo>
                  <a:pt x="656844" y="271272"/>
                </a:moveTo>
                <a:lnTo>
                  <a:pt x="656844" y="19812"/>
                </a:lnTo>
                <a:lnTo>
                  <a:pt x="646188" y="19812"/>
                </a:lnTo>
                <a:lnTo>
                  <a:pt x="646188" y="271272"/>
                </a:lnTo>
                <a:lnTo>
                  <a:pt x="656844" y="271272"/>
                </a:lnTo>
                <a:close/>
              </a:path>
              <a:path w="666115" h="291464">
                <a:moveTo>
                  <a:pt x="656844" y="291084"/>
                </a:moveTo>
                <a:lnTo>
                  <a:pt x="656844" y="271272"/>
                </a:lnTo>
                <a:lnTo>
                  <a:pt x="646188" y="281940"/>
                </a:lnTo>
                <a:lnTo>
                  <a:pt x="646188" y="291084"/>
                </a:lnTo>
                <a:lnTo>
                  <a:pt x="656844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669007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708644" y="499641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749779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789403" y="499641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830564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871699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911323" y="499641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952483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993619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33243" y="499641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074404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15539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55163" y="499641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196323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237459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277083" y="49964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669007" y="5216639"/>
            <a:ext cx="646430" cy="271780"/>
          </a:xfrm>
          <a:custGeom>
            <a:avLst/>
            <a:gdLst/>
            <a:ahLst/>
            <a:cxnLst/>
            <a:rect l="l" t="t" r="r" b="b"/>
            <a:pathLst>
              <a:path w="646429" h="271779">
                <a:moveTo>
                  <a:pt x="0" y="0"/>
                </a:moveTo>
                <a:lnTo>
                  <a:pt x="0" y="271274"/>
                </a:lnTo>
                <a:lnTo>
                  <a:pt x="646177" y="271274"/>
                </a:lnTo>
                <a:lnTo>
                  <a:pt x="646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658339" y="5207495"/>
            <a:ext cx="668020" cy="291465"/>
          </a:xfrm>
          <a:custGeom>
            <a:avLst/>
            <a:gdLst/>
            <a:ahLst/>
            <a:cxnLst/>
            <a:rect l="l" t="t" r="r" b="b"/>
            <a:pathLst>
              <a:path w="668020" h="291464">
                <a:moveTo>
                  <a:pt x="667524" y="291084"/>
                </a:moveTo>
                <a:lnTo>
                  <a:pt x="667524" y="0"/>
                </a:lnTo>
                <a:lnTo>
                  <a:pt x="0" y="0"/>
                </a:lnTo>
                <a:lnTo>
                  <a:pt x="0" y="291084"/>
                </a:lnTo>
                <a:lnTo>
                  <a:pt x="10668" y="291084"/>
                </a:lnTo>
                <a:lnTo>
                  <a:pt x="10668" y="19799"/>
                </a:lnTo>
                <a:lnTo>
                  <a:pt x="19824" y="9144"/>
                </a:lnTo>
                <a:lnTo>
                  <a:pt x="19824" y="19799"/>
                </a:lnTo>
                <a:lnTo>
                  <a:pt x="646176" y="19799"/>
                </a:lnTo>
                <a:lnTo>
                  <a:pt x="646176" y="9144"/>
                </a:lnTo>
                <a:lnTo>
                  <a:pt x="656844" y="19799"/>
                </a:lnTo>
                <a:lnTo>
                  <a:pt x="656844" y="291084"/>
                </a:lnTo>
                <a:lnTo>
                  <a:pt x="667524" y="291084"/>
                </a:lnTo>
                <a:close/>
              </a:path>
              <a:path w="668020" h="291464">
                <a:moveTo>
                  <a:pt x="19824" y="19799"/>
                </a:moveTo>
                <a:lnTo>
                  <a:pt x="19824" y="9144"/>
                </a:lnTo>
                <a:lnTo>
                  <a:pt x="10668" y="19799"/>
                </a:lnTo>
                <a:lnTo>
                  <a:pt x="19824" y="19799"/>
                </a:lnTo>
                <a:close/>
              </a:path>
              <a:path w="668020" h="291464">
                <a:moveTo>
                  <a:pt x="19824" y="271259"/>
                </a:moveTo>
                <a:lnTo>
                  <a:pt x="19824" y="19799"/>
                </a:lnTo>
                <a:lnTo>
                  <a:pt x="10668" y="19799"/>
                </a:lnTo>
                <a:lnTo>
                  <a:pt x="10668" y="271259"/>
                </a:lnTo>
                <a:lnTo>
                  <a:pt x="19824" y="271259"/>
                </a:lnTo>
                <a:close/>
              </a:path>
              <a:path w="668020" h="291464">
                <a:moveTo>
                  <a:pt x="656844" y="271259"/>
                </a:moveTo>
                <a:lnTo>
                  <a:pt x="10668" y="271259"/>
                </a:lnTo>
                <a:lnTo>
                  <a:pt x="19824" y="280416"/>
                </a:lnTo>
                <a:lnTo>
                  <a:pt x="19824" y="291084"/>
                </a:lnTo>
                <a:lnTo>
                  <a:pt x="646176" y="291084"/>
                </a:lnTo>
                <a:lnTo>
                  <a:pt x="646176" y="280416"/>
                </a:lnTo>
                <a:lnTo>
                  <a:pt x="656844" y="271259"/>
                </a:lnTo>
                <a:close/>
              </a:path>
              <a:path w="668020" h="291464">
                <a:moveTo>
                  <a:pt x="19824" y="291084"/>
                </a:moveTo>
                <a:lnTo>
                  <a:pt x="19824" y="280416"/>
                </a:lnTo>
                <a:lnTo>
                  <a:pt x="10668" y="271259"/>
                </a:lnTo>
                <a:lnTo>
                  <a:pt x="10668" y="291084"/>
                </a:lnTo>
                <a:lnTo>
                  <a:pt x="19824" y="291084"/>
                </a:lnTo>
                <a:close/>
              </a:path>
              <a:path w="668020" h="291464">
                <a:moveTo>
                  <a:pt x="656844" y="19799"/>
                </a:moveTo>
                <a:lnTo>
                  <a:pt x="646176" y="9144"/>
                </a:lnTo>
                <a:lnTo>
                  <a:pt x="646176" y="19799"/>
                </a:lnTo>
                <a:lnTo>
                  <a:pt x="656844" y="19799"/>
                </a:lnTo>
                <a:close/>
              </a:path>
              <a:path w="668020" h="291464">
                <a:moveTo>
                  <a:pt x="656844" y="271259"/>
                </a:moveTo>
                <a:lnTo>
                  <a:pt x="656844" y="19799"/>
                </a:lnTo>
                <a:lnTo>
                  <a:pt x="646176" y="19799"/>
                </a:lnTo>
                <a:lnTo>
                  <a:pt x="646176" y="271259"/>
                </a:lnTo>
                <a:lnTo>
                  <a:pt x="656844" y="271259"/>
                </a:lnTo>
                <a:close/>
              </a:path>
              <a:path w="668020" h="291464">
                <a:moveTo>
                  <a:pt x="656844" y="291084"/>
                </a:moveTo>
                <a:lnTo>
                  <a:pt x="656844" y="271259"/>
                </a:lnTo>
                <a:lnTo>
                  <a:pt x="646176" y="280416"/>
                </a:lnTo>
                <a:lnTo>
                  <a:pt x="646176" y="291084"/>
                </a:lnTo>
                <a:lnTo>
                  <a:pt x="656844" y="29108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669007" y="4410443"/>
            <a:ext cx="666115" cy="335280"/>
          </a:xfrm>
          <a:custGeom>
            <a:avLst/>
            <a:gdLst/>
            <a:ahLst/>
            <a:cxnLst/>
            <a:rect l="l" t="t" r="r" b="b"/>
            <a:pathLst>
              <a:path w="666115" h="335279">
                <a:moveTo>
                  <a:pt x="0" y="0"/>
                </a:moveTo>
                <a:lnTo>
                  <a:pt x="0" y="335280"/>
                </a:lnTo>
                <a:lnTo>
                  <a:pt x="665990" y="335280"/>
                </a:lnTo>
                <a:lnTo>
                  <a:pt x="665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658339" y="4401299"/>
            <a:ext cx="685800" cy="355600"/>
          </a:xfrm>
          <a:custGeom>
            <a:avLst/>
            <a:gdLst/>
            <a:ahLst/>
            <a:cxnLst/>
            <a:rect l="l" t="t" r="r" b="b"/>
            <a:pathLst>
              <a:path w="685800" h="355600">
                <a:moveTo>
                  <a:pt x="685800" y="355092"/>
                </a:moveTo>
                <a:lnTo>
                  <a:pt x="685800" y="0"/>
                </a:lnTo>
                <a:lnTo>
                  <a:pt x="0" y="0"/>
                </a:lnTo>
                <a:lnTo>
                  <a:pt x="0" y="355092"/>
                </a:lnTo>
                <a:lnTo>
                  <a:pt x="10668" y="355092"/>
                </a:lnTo>
                <a:lnTo>
                  <a:pt x="10668" y="19812"/>
                </a:lnTo>
                <a:lnTo>
                  <a:pt x="19824" y="9144"/>
                </a:lnTo>
                <a:lnTo>
                  <a:pt x="19824" y="19812"/>
                </a:lnTo>
                <a:lnTo>
                  <a:pt x="665988" y="19812"/>
                </a:lnTo>
                <a:lnTo>
                  <a:pt x="665988" y="9144"/>
                </a:lnTo>
                <a:lnTo>
                  <a:pt x="675144" y="19812"/>
                </a:lnTo>
                <a:lnTo>
                  <a:pt x="675144" y="355092"/>
                </a:lnTo>
                <a:lnTo>
                  <a:pt x="685800" y="355092"/>
                </a:lnTo>
                <a:close/>
              </a:path>
              <a:path w="685800" h="355600">
                <a:moveTo>
                  <a:pt x="19824" y="19812"/>
                </a:moveTo>
                <a:lnTo>
                  <a:pt x="19824" y="9144"/>
                </a:lnTo>
                <a:lnTo>
                  <a:pt x="10668" y="19812"/>
                </a:lnTo>
                <a:lnTo>
                  <a:pt x="19824" y="19812"/>
                </a:lnTo>
                <a:close/>
              </a:path>
              <a:path w="685800" h="355600">
                <a:moveTo>
                  <a:pt x="19824" y="335280"/>
                </a:moveTo>
                <a:lnTo>
                  <a:pt x="19824" y="19812"/>
                </a:lnTo>
                <a:lnTo>
                  <a:pt x="10668" y="19812"/>
                </a:lnTo>
                <a:lnTo>
                  <a:pt x="10668" y="335280"/>
                </a:lnTo>
                <a:lnTo>
                  <a:pt x="19824" y="335280"/>
                </a:lnTo>
                <a:close/>
              </a:path>
              <a:path w="685800" h="355600">
                <a:moveTo>
                  <a:pt x="675144" y="335280"/>
                </a:moveTo>
                <a:lnTo>
                  <a:pt x="10668" y="335280"/>
                </a:lnTo>
                <a:lnTo>
                  <a:pt x="19824" y="344424"/>
                </a:lnTo>
                <a:lnTo>
                  <a:pt x="19824" y="355092"/>
                </a:lnTo>
                <a:lnTo>
                  <a:pt x="665988" y="355092"/>
                </a:lnTo>
                <a:lnTo>
                  <a:pt x="665988" y="344424"/>
                </a:lnTo>
                <a:lnTo>
                  <a:pt x="675144" y="335280"/>
                </a:lnTo>
                <a:close/>
              </a:path>
              <a:path w="685800" h="355600">
                <a:moveTo>
                  <a:pt x="19824" y="355092"/>
                </a:moveTo>
                <a:lnTo>
                  <a:pt x="19824" y="344424"/>
                </a:lnTo>
                <a:lnTo>
                  <a:pt x="10668" y="335280"/>
                </a:lnTo>
                <a:lnTo>
                  <a:pt x="10668" y="355092"/>
                </a:lnTo>
                <a:lnTo>
                  <a:pt x="19824" y="355092"/>
                </a:lnTo>
                <a:close/>
              </a:path>
              <a:path w="685800" h="355600">
                <a:moveTo>
                  <a:pt x="675144" y="19812"/>
                </a:moveTo>
                <a:lnTo>
                  <a:pt x="665988" y="9144"/>
                </a:lnTo>
                <a:lnTo>
                  <a:pt x="665988" y="19812"/>
                </a:lnTo>
                <a:lnTo>
                  <a:pt x="675144" y="19812"/>
                </a:lnTo>
                <a:close/>
              </a:path>
              <a:path w="685800" h="355600">
                <a:moveTo>
                  <a:pt x="675144" y="335280"/>
                </a:moveTo>
                <a:lnTo>
                  <a:pt x="675144" y="19812"/>
                </a:lnTo>
                <a:lnTo>
                  <a:pt x="665988" y="19812"/>
                </a:lnTo>
                <a:lnTo>
                  <a:pt x="665988" y="335280"/>
                </a:lnTo>
                <a:lnTo>
                  <a:pt x="675144" y="335280"/>
                </a:lnTo>
                <a:close/>
              </a:path>
              <a:path w="685800" h="355600">
                <a:moveTo>
                  <a:pt x="675144" y="355092"/>
                </a:moveTo>
                <a:lnTo>
                  <a:pt x="675144" y="335280"/>
                </a:lnTo>
                <a:lnTo>
                  <a:pt x="665988" y="344424"/>
                </a:lnTo>
                <a:lnTo>
                  <a:pt x="665988" y="355092"/>
                </a:lnTo>
                <a:lnTo>
                  <a:pt x="675144" y="35509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669007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708644" y="455369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749779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789403" y="455369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830564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871699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911323" y="455369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952483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993619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033243" y="455369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074404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115539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155163" y="455369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196323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237459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24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277083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318244" y="455369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687295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728443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768067" y="535303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809215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850363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889987" y="535303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931135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972283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011907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053055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092679" y="535303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133827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174975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214599" y="535303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9255747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296895" y="5353037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061443" y="3557003"/>
            <a:ext cx="17145" cy="105410"/>
          </a:xfrm>
          <a:custGeom>
            <a:avLst/>
            <a:gdLst/>
            <a:ahLst/>
            <a:cxnLst/>
            <a:rect l="l" t="t" r="r" b="b"/>
            <a:pathLst>
              <a:path w="17145" h="105410">
                <a:moveTo>
                  <a:pt x="16764" y="1511"/>
                </a:moveTo>
                <a:lnTo>
                  <a:pt x="9144" y="0"/>
                </a:lnTo>
                <a:lnTo>
                  <a:pt x="0" y="103632"/>
                </a:lnTo>
                <a:lnTo>
                  <a:pt x="7620" y="105156"/>
                </a:lnTo>
                <a:lnTo>
                  <a:pt x="16764" y="151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052299" y="3930383"/>
            <a:ext cx="17145" cy="104139"/>
          </a:xfrm>
          <a:custGeom>
            <a:avLst/>
            <a:gdLst/>
            <a:ahLst/>
            <a:cxnLst/>
            <a:rect l="l" t="t" r="r" b="b"/>
            <a:pathLst>
              <a:path w="17145" h="104139">
                <a:moveTo>
                  <a:pt x="16764" y="0"/>
                </a:moveTo>
                <a:lnTo>
                  <a:pt x="9144" y="0"/>
                </a:lnTo>
                <a:lnTo>
                  <a:pt x="0" y="102108"/>
                </a:lnTo>
                <a:lnTo>
                  <a:pt x="7620" y="103632"/>
                </a:lnTo>
                <a:lnTo>
                  <a:pt x="16764" y="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85827" y="5119103"/>
            <a:ext cx="17145" cy="104139"/>
          </a:xfrm>
          <a:custGeom>
            <a:avLst/>
            <a:gdLst/>
            <a:ahLst/>
            <a:cxnLst/>
            <a:rect l="l" t="t" r="r" b="b"/>
            <a:pathLst>
              <a:path w="17145" h="104139">
                <a:moveTo>
                  <a:pt x="16776" y="0"/>
                </a:moveTo>
                <a:lnTo>
                  <a:pt x="9156" y="0"/>
                </a:lnTo>
                <a:lnTo>
                  <a:pt x="0" y="103632"/>
                </a:lnTo>
                <a:lnTo>
                  <a:pt x="7620" y="103632"/>
                </a:lnTo>
                <a:lnTo>
                  <a:pt x="16776" y="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119355" y="5478754"/>
            <a:ext cx="17145" cy="104139"/>
          </a:xfrm>
          <a:custGeom>
            <a:avLst/>
            <a:gdLst/>
            <a:ahLst/>
            <a:cxnLst/>
            <a:rect l="l" t="t" r="r" b="b"/>
            <a:pathLst>
              <a:path w="17145" h="104139">
                <a:moveTo>
                  <a:pt x="16764" y="0"/>
                </a:moveTo>
                <a:lnTo>
                  <a:pt x="9144" y="0"/>
                </a:lnTo>
                <a:lnTo>
                  <a:pt x="0" y="103644"/>
                </a:lnTo>
                <a:lnTo>
                  <a:pt x="7620" y="103644"/>
                </a:lnTo>
                <a:lnTo>
                  <a:pt x="16764" y="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012419" y="4014203"/>
            <a:ext cx="18415" cy="105410"/>
          </a:xfrm>
          <a:custGeom>
            <a:avLst/>
            <a:gdLst/>
            <a:ahLst/>
            <a:cxnLst/>
            <a:rect l="l" t="t" r="r" b="b"/>
            <a:pathLst>
              <a:path w="18415" h="105410">
                <a:moveTo>
                  <a:pt x="18288" y="1511"/>
                </a:moveTo>
                <a:lnTo>
                  <a:pt x="10668" y="0"/>
                </a:lnTo>
                <a:lnTo>
                  <a:pt x="0" y="103632"/>
                </a:lnTo>
                <a:lnTo>
                  <a:pt x="7620" y="105156"/>
                </a:lnTo>
                <a:lnTo>
                  <a:pt x="18288" y="151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021563" y="4387583"/>
            <a:ext cx="17145" cy="105410"/>
          </a:xfrm>
          <a:custGeom>
            <a:avLst/>
            <a:gdLst/>
            <a:ahLst/>
            <a:cxnLst/>
            <a:rect l="l" t="t" r="r" b="b"/>
            <a:pathLst>
              <a:path w="17145" h="105410">
                <a:moveTo>
                  <a:pt x="16764" y="1511"/>
                </a:moveTo>
                <a:lnTo>
                  <a:pt x="9144" y="0"/>
                </a:lnTo>
                <a:lnTo>
                  <a:pt x="0" y="103632"/>
                </a:lnTo>
                <a:lnTo>
                  <a:pt x="7620" y="105156"/>
                </a:lnTo>
                <a:lnTo>
                  <a:pt x="16764" y="151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 txBox="1"/>
          <p:nvPr/>
        </p:nvSpPr>
        <p:spPr>
          <a:xfrm>
            <a:off x="6486131" y="5923521"/>
            <a:ext cx="221615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40" dirty="0">
                <a:latin typeface="Arial"/>
                <a:cs typeface="Arial"/>
              </a:rPr>
              <a:t>I</a:t>
            </a:r>
            <a:r>
              <a:rPr sz="1250" spc="25" dirty="0">
                <a:latin typeface="Arial"/>
                <a:cs typeface="Arial"/>
              </a:rPr>
              <a:t>ns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5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-15" dirty="0">
                <a:latin typeface="Arial"/>
                <a:cs typeface="Arial"/>
              </a:rPr>
              <a:t>a</a:t>
            </a:r>
            <a:r>
              <a:rPr sz="1250" spc="45" dirty="0">
                <a:latin typeface="Arial"/>
                <a:cs typeface="Arial"/>
              </a:rPr>
              <a:t>te</a:t>
            </a:r>
            <a:r>
              <a:rPr sz="1250" spc="65" dirty="0">
                <a:latin typeface="Arial"/>
                <a:cs typeface="Arial"/>
              </a:rPr>
              <a:t>d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O</a:t>
            </a:r>
            <a:r>
              <a:rPr sz="1250" spc="70" dirty="0">
                <a:latin typeface="Arial"/>
                <a:cs typeface="Arial"/>
              </a:rPr>
              <a:t>b</a:t>
            </a:r>
            <a:r>
              <a:rPr sz="1250" spc="-5" dirty="0">
                <a:latin typeface="Arial"/>
                <a:cs typeface="Arial"/>
              </a:rPr>
              <a:t>j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c</a:t>
            </a:r>
            <a:r>
              <a:rPr sz="1250" spc="5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95" dirty="0">
                <a:latin typeface="Arial"/>
                <a:cs typeface="Arial"/>
              </a:rPr>
              <a:t>@</a:t>
            </a:r>
            <a:r>
              <a:rPr sz="1250" spc="3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i</a:t>
            </a:r>
            <a:r>
              <a:rPr sz="1250" spc="70" dirty="0">
                <a:latin typeface="Arial"/>
                <a:cs typeface="Arial"/>
              </a:rPr>
              <a:t>m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50" dirty="0"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7003275" y="5426951"/>
            <a:ext cx="17145" cy="104139"/>
          </a:xfrm>
          <a:custGeom>
            <a:avLst/>
            <a:gdLst/>
            <a:ahLst/>
            <a:cxnLst/>
            <a:rect l="l" t="t" r="r" b="b"/>
            <a:pathLst>
              <a:path w="17145" h="104139">
                <a:moveTo>
                  <a:pt x="16764" y="1524"/>
                </a:moveTo>
                <a:lnTo>
                  <a:pt x="9144" y="0"/>
                </a:lnTo>
                <a:lnTo>
                  <a:pt x="0" y="103632"/>
                </a:lnTo>
                <a:lnTo>
                  <a:pt x="7620" y="103632"/>
                </a:lnTo>
                <a:lnTo>
                  <a:pt x="16764" y="1524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824455" y="3570719"/>
            <a:ext cx="17145" cy="104139"/>
          </a:xfrm>
          <a:custGeom>
            <a:avLst/>
            <a:gdLst/>
            <a:ahLst/>
            <a:cxnLst/>
            <a:rect l="l" t="t" r="r" b="b"/>
            <a:pathLst>
              <a:path w="17145" h="104139">
                <a:moveTo>
                  <a:pt x="16764" y="0"/>
                </a:moveTo>
                <a:lnTo>
                  <a:pt x="9144" y="0"/>
                </a:lnTo>
                <a:lnTo>
                  <a:pt x="0" y="102095"/>
                </a:lnTo>
                <a:lnTo>
                  <a:pt x="7620" y="103632"/>
                </a:lnTo>
                <a:lnTo>
                  <a:pt x="16764" y="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989303" y="4418063"/>
            <a:ext cx="17145" cy="105410"/>
          </a:xfrm>
          <a:custGeom>
            <a:avLst/>
            <a:gdLst/>
            <a:ahLst/>
            <a:cxnLst/>
            <a:rect l="l" t="t" r="r" b="b"/>
            <a:pathLst>
              <a:path w="17145" h="105410">
                <a:moveTo>
                  <a:pt x="16764" y="1511"/>
                </a:moveTo>
                <a:lnTo>
                  <a:pt x="9144" y="0"/>
                </a:lnTo>
                <a:lnTo>
                  <a:pt x="0" y="103632"/>
                </a:lnTo>
                <a:lnTo>
                  <a:pt x="7620" y="105156"/>
                </a:lnTo>
                <a:lnTo>
                  <a:pt x="16764" y="151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989303" y="4808194"/>
            <a:ext cx="17145" cy="105410"/>
          </a:xfrm>
          <a:custGeom>
            <a:avLst/>
            <a:gdLst/>
            <a:ahLst/>
            <a:cxnLst/>
            <a:rect l="l" t="t" r="r" b="b"/>
            <a:pathLst>
              <a:path w="17145" h="105410">
                <a:moveTo>
                  <a:pt x="16764" y="1536"/>
                </a:moveTo>
                <a:lnTo>
                  <a:pt x="9144" y="0"/>
                </a:lnTo>
                <a:lnTo>
                  <a:pt x="0" y="103644"/>
                </a:lnTo>
                <a:lnTo>
                  <a:pt x="7620" y="105168"/>
                </a:lnTo>
                <a:lnTo>
                  <a:pt x="16764" y="153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998204" y="4745723"/>
            <a:ext cx="17145" cy="104139"/>
          </a:xfrm>
          <a:custGeom>
            <a:avLst/>
            <a:gdLst/>
            <a:ahLst/>
            <a:cxnLst/>
            <a:rect l="l" t="t" r="r" b="b"/>
            <a:pathLst>
              <a:path w="17145" h="104139">
                <a:moveTo>
                  <a:pt x="16751" y="1511"/>
                </a:moveTo>
                <a:lnTo>
                  <a:pt x="9131" y="0"/>
                </a:lnTo>
                <a:lnTo>
                  <a:pt x="0" y="103632"/>
                </a:lnTo>
                <a:lnTo>
                  <a:pt x="7620" y="103632"/>
                </a:lnTo>
                <a:lnTo>
                  <a:pt x="16751" y="151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973807" y="5112994"/>
            <a:ext cx="17145" cy="104139"/>
          </a:xfrm>
          <a:custGeom>
            <a:avLst/>
            <a:gdLst/>
            <a:ahLst/>
            <a:cxnLst/>
            <a:rect l="l" t="t" r="r" b="b"/>
            <a:pathLst>
              <a:path w="17145" h="104139">
                <a:moveTo>
                  <a:pt x="16776" y="0"/>
                </a:moveTo>
                <a:lnTo>
                  <a:pt x="9156" y="0"/>
                </a:lnTo>
                <a:lnTo>
                  <a:pt x="0" y="103644"/>
                </a:lnTo>
                <a:lnTo>
                  <a:pt x="7620" y="103644"/>
                </a:lnTo>
                <a:lnTo>
                  <a:pt x="16776" y="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22</a:t>
            </a:fld>
            <a:endParaRPr spc="4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94" y="6475463"/>
            <a:ext cx="9741400" cy="13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017" y="2259571"/>
            <a:ext cx="4306570" cy="344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410209" indent="-246379">
              <a:lnSpc>
                <a:spcPts val="2180"/>
              </a:lnSpc>
              <a:buSzPct val="78947"/>
              <a:buFont typeface="Microsoft Sans Serif"/>
              <a:buChar char="▪"/>
              <a:tabLst>
                <a:tab pos="259715" algn="l"/>
              </a:tabLst>
            </a:pPr>
            <a:r>
              <a:rPr sz="1900" spc="-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9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dg</a:t>
            </a:r>
            <a:r>
              <a:rPr sz="19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9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9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900" spc="13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een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9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900" spc="-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90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9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9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9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900" spc="-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90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9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8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-5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501650" marR="342265" lvl="1" indent="-228600">
              <a:lnSpc>
                <a:spcPct val="95600"/>
              </a:lnSpc>
              <a:spcBef>
                <a:spcPts val="455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50" spc="55" dirty="0">
                <a:solidFill>
                  <a:srgbClr val="262747"/>
                </a:solidFill>
                <a:latin typeface="Arial"/>
                <a:cs typeface="Arial"/>
              </a:rPr>
              <a:t>99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pe</a:t>
            </a: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-5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&amp;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e)</a:t>
            </a:r>
            <a:endParaRPr sz="1400">
              <a:latin typeface="Arial"/>
              <a:cs typeface="Arial"/>
            </a:endParaRPr>
          </a:p>
          <a:p>
            <a:pPr marL="501650" marR="588010" lvl="1" indent="-228600">
              <a:lnSpc>
                <a:spcPts val="1630"/>
              </a:lnSpc>
              <a:spcBef>
                <a:spcPts val="540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-4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2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&amp;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45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-9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2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-4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095"/>
              </a:spcBef>
              <a:buSzPct val="78947"/>
              <a:buFont typeface="Microsoft Sans Serif"/>
              <a:buChar char="▪"/>
              <a:tabLst>
                <a:tab pos="259715" algn="l"/>
              </a:tabLst>
            </a:pPr>
            <a:r>
              <a:rPr sz="1900" spc="-18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3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marL="501650" marR="73660" lvl="1" indent="-228600">
              <a:lnSpc>
                <a:spcPts val="1639"/>
              </a:lnSpc>
              <a:spcBef>
                <a:spcPts val="515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-2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8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-5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-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e,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2,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10" dirty="0">
                <a:solidFill>
                  <a:srgbClr val="262747"/>
                </a:solidFill>
                <a:latin typeface="Arial"/>
                <a:cs typeface="Arial"/>
              </a:rPr>
              <a:t>QL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O</a:t>
            </a:r>
            <a:r>
              <a:rPr spc="80" dirty="0"/>
              <a:t>b</a:t>
            </a:r>
            <a:r>
              <a:rPr spc="-25" dirty="0"/>
              <a:t>j</a:t>
            </a:r>
            <a:r>
              <a:rPr spc="60" dirty="0"/>
              <a:t>e</a:t>
            </a:r>
            <a:r>
              <a:rPr spc="125" dirty="0"/>
              <a:t>c</a:t>
            </a:r>
            <a:r>
              <a:rPr spc="65" dirty="0"/>
              <a:t>t</a:t>
            </a:r>
            <a:r>
              <a:rPr spc="555" dirty="0"/>
              <a:t>-</a:t>
            </a: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</a:p>
        </p:txBody>
      </p:sp>
      <p:sp>
        <p:nvSpPr>
          <p:cNvPr id="5" name="object 5"/>
          <p:cNvSpPr/>
          <p:nvPr/>
        </p:nvSpPr>
        <p:spPr>
          <a:xfrm>
            <a:off x="8236204" y="1203939"/>
            <a:ext cx="1617345" cy="467995"/>
          </a:xfrm>
          <a:custGeom>
            <a:avLst/>
            <a:gdLst/>
            <a:ahLst/>
            <a:cxnLst/>
            <a:rect l="l" t="t" r="r" b="b"/>
            <a:pathLst>
              <a:path w="1617345" h="467994">
                <a:moveTo>
                  <a:pt x="1616951" y="338335"/>
                </a:moveTo>
                <a:lnTo>
                  <a:pt x="1616951" y="129534"/>
                </a:lnTo>
                <a:lnTo>
                  <a:pt x="1616862" y="124673"/>
                </a:lnTo>
                <a:lnTo>
                  <a:pt x="1608496" y="83345"/>
                </a:lnTo>
                <a:lnTo>
                  <a:pt x="1588113" y="47980"/>
                </a:lnTo>
                <a:lnTo>
                  <a:pt x="1557984" y="20848"/>
                </a:lnTo>
                <a:lnTo>
                  <a:pt x="1520378" y="4219"/>
                </a:lnTo>
                <a:lnTo>
                  <a:pt x="1487411" y="0"/>
                </a:lnTo>
                <a:lnTo>
                  <a:pt x="129540" y="0"/>
                </a:lnTo>
                <a:lnTo>
                  <a:pt x="87681" y="6890"/>
                </a:lnTo>
                <a:lnTo>
                  <a:pt x="51539" y="26050"/>
                </a:lnTo>
                <a:lnTo>
                  <a:pt x="23382" y="55208"/>
                </a:lnTo>
                <a:lnTo>
                  <a:pt x="5476" y="92094"/>
                </a:lnTo>
                <a:lnTo>
                  <a:pt x="0" y="129534"/>
                </a:lnTo>
                <a:lnTo>
                  <a:pt x="0" y="338335"/>
                </a:lnTo>
                <a:lnTo>
                  <a:pt x="6889" y="380189"/>
                </a:lnTo>
                <a:lnTo>
                  <a:pt x="26046" y="416330"/>
                </a:lnTo>
                <a:lnTo>
                  <a:pt x="55202" y="444489"/>
                </a:lnTo>
                <a:lnTo>
                  <a:pt x="92091" y="462397"/>
                </a:lnTo>
                <a:lnTo>
                  <a:pt x="129540" y="467875"/>
                </a:lnTo>
                <a:lnTo>
                  <a:pt x="1487411" y="467875"/>
                </a:lnTo>
                <a:lnTo>
                  <a:pt x="1529265" y="460984"/>
                </a:lnTo>
                <a:lnTo>
                  <a:pt x="1565406" y="441825"/>
                </a:lnTo>
                <a:lnTo>
                  <a:pt x="1593565" y="412667"/>
                </a:lnTo>
                <a:lnTo>
                  <a:pt x="1611473" y="375779"/>
                </a:lnTo>
                <a:lnTo>
                  <a:pt x="1616951" y="338335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5523" y="1194796"/>
            <a:ext cx="1638300" cy="487680"/>
          </a:xfrm>
          <a:custGeom>
            <a:avLst/>
            <a:gdLst/>
            <a:ahLst/>
            <a:cxnLst/>
            <a:rect l="l" t="t" r="r" b="b"/>
            <a:pathLst>
              <a:path w="1638300" h="487680">
                <a:moveTo>
                  <a:pt x="1638300" y="347478"/>
                </a:moveTo>
                <a:lnTo>
                  <a:pt x="1638300" y="138677"/>
                </a:lnTo>
                <a:lnTo>
                  <a:pt x="1635252" y="111258"/>
                </a:lnTo>
                <a:lnTo>
                  <a:pt x="1632204" y="97542"/>
                </a:lnTo>
                <a:lnTo>
                  <a:pt x="1626120" y="85337"/>
                </a:lnTo>
                <a:lnTo>
                  <a:pt x="1621536" y="73154"/>
                </a:lnTo>
                <a:lnTo>
                  <a:pt x="1613916" y="60960"/>
                </a:lnTo>
                <a:lnTo>
                  <a:pt x="1606296" y="50294"/>
                </a:lnTo>
                <a:lnTo>
                  <a:pt x="1597152" y="39622"/>
                </a:lnTo>
                <a:lnTo>
                  <a:pt x="1586484" y="32002"/>
                </a:lnTo>
                <a:lnTo>
                  <a:pt x="1575816" y="22860"/>
                </a:lnTo>
                <a:lnTo>
                  <a:pt x="1565160" y="16762"/>
                </a:lnTo>
                <a:lnTo>
                  <a:pt x="1552956" y="10671"/>
                </a:lnTo>
                <a:lnTo>
                  <a:pt x="1525524" y="1522"/>
                </a:lnTo>
                <a:lnTo>
                  <a:pt x="1511820" y="0"/>
                </a:lnTo>
                <a:lnTo>
                  <a:pt x="126492" y="0"/>
                </a:lnTo>
                <a:lnTo>
                  <a:pt x="86880" y="10671"/>
                </a:lnTo>
                <a:lnTo>
                  <a:pt x="51816" y="32002"/>
                </a:lnTo>
                <a:lnTo>
                  <a:pt x="41160" y="39622"/>
                </a:lnTo>
                <a:lnTo>
                  <a:pt x="32004" y="50294"/>
                </a:lnTo>
                <a:lnTo>
                  <a:pt x="24384" y="60960"/>
                </a:lnTo>
                <a:lnTo>
                  <a:pt x="16764" y="73154"/>
                </a:lnTo>
                <a:lnTo>
                  <a:pt x="12192" y="85337"/>
                </a:lnTo>
                <a:lnTo>
                  <a:pt x="6096" y="97542"/>
                </a:lnTo>
                <a:lnTo>
                  <a:pt x="3060" y="111258"/>
                </a:lnTo>
                <a:lnTo>
                  <a:pt x="0" y="138677"/>
                </a:lnTo>
                <a:lnTo>
                  <a:pt x="0" y="347478"/>
                </a:lnTo>
                <a:lnTo>
                  <a:pt x="3060" y="374897"/>
                </a:lnTo>
                <a:lnTo>
                  <a:pt x="6096" y="388626"/>
                </a:lnTo>
                <a:lnTo>
                  <a:pt x="12192" y="402342"/>
                </a:lnTo>
                <a:lnTo>
                  <a:pt x="16764" y="414534"/>
                </a:lnTo>
                <a:lnTo>
                  <a:pt x="21336" y="420935"/>
                </a:lnTo>
                <a:lnTo>
                  <a:pt x="21336" y="128022"/>
                </a:lnTo>
                <a:lnTo>
                  <a:pt x="22860" y="114306"/>
                </a:lnTo>
                <a:lnTo>
                  <a:pt x="22860" y="115817"/>
                </a:lnTo>
                <a:lnTo>
                  <a:pt x="25920" y="103638"/>
                </a:lnTo>
                <a:lnTo>
                  <a:pt x="35052" y="82302"/>
                </a:lnTo>
                <a:lnTo>
                  <a:pt x="41160" y="71631"/>
                </a:lnTo>
                <a:lnTo>
                  <a:pt x="41160" y="73154"/>
                </a:lnTo>
                <a:lnTo>
                  <a:pt x="47244" y="64634"/>
                </a:lnTo>
                <a:lnTo>
                  <a:pt x="47244" y="64011"/>
                </a:lnTo>
                <a:lnTo>
                  <a:pt x="56400" y="54862"/>
                </a:lnTo>
                <a:lnTo>
                  <a:pt x="64020" y="48503"/>
                </a:lnTo>
                <a:lnTo>
                  <a:pt x="64020" y="47242"/>
                </a:lnTo>
                <a:lnTo>
                  <a:pt x="73152" y="40712"/>
                </a:lnTo>
                <a:lnTo>
                  <a:pt x="73152" y="39622"/>
                </a:lnTo>
                <a:lnTo>
                  <a:pt x="83820" y="33531"/>
                </a:lnTo>
                <a:lnTo>
                  <a:pt x="92964" y="29615"/>
                </a:lnTo>
                <a:lnTo>
                  <a:pt x="92964" y="28957"/>
                </a:lnTo>
                <a:lnTo>
                  <a:pt x="105156" y="24382"/>
                </a:lnTo>
                <a:lnTo>
                  <a:pt x="117360" y="21337"/>
                </a:lnTo>
                <a:lnTo>
                  <a:pt x="117360" y="22518"/>
                </a:lnTo>
                <a:lnTo>
                  <a:pt x="128016" y="20152"/>
                </a:lnTo>
                <a:lnTo>
                  <a:pt x="128016" y="19814"/>
                </a:lnTo>
                <a:lnTo>
                  <a:pt x="1510284" y="19814"/>
                </a:lnTo>
                <a:lnTo>
                  <a:pt x="1510284" y="20152"/>
                </a:lnTo>
                <a:lnTo>
                  <a:pt x="1520952" y="22521"/>
                </a:lnTo>
                <a:lnTo>
                  <a:pt x="1520952" y="21337"/>
                </a:lnTo>
                <a:lnTo>
                  <a:pt x="1533144" y="24382"/>
                </a:lnTo>
                <a:lnTo>
                  <a:pt x="1545336" y="28957"/>
                </a:lnTo>
                <a:lnTo>
                  <a:pt x="1545336" y="29529"/>
                </a:lnTo>
                <a:lnTo>
                  <a:pt x="1556004" y="33531"/>
                </a:lnTo>
                <a:lnTo>
                  <a:pt x="1556004" y="34400"/>
                </a:lnTo>
                <a:lnTo>
                  <a:pt x="1565160" y="39622"/>
                </a:lnTo>
                <a:lnTo>
                  <a:pt x="1565160" y="40720"/>
                </a:lnTo>
                <a:lnTo>
                  <a:pt x="1574292" y="47242"/>
                </a:lnTo>
                <a:lnTo>
                  <a:pt x="1583436" y="54862"/>
                </a:lnTo>
                <a:lnTo>
                  <a:pt x="1583436" y="56387"/>
                </a:lnTo>
                <a:lnTo>
                  <a:pt x="1589532" y="62486"/>
                </a:lnTo>
                <a:lnTo>
                  <a:pt x="1591056" y="64011"/>
                </a:lnTo>
                <a:lnTo>
                  <a:pt x="1591056" y="64617"/>
                </a:lnTo>
                <a:lnTo>
                  <a:pt x="1597152" y="73154"/>
                </a:lnTo>
                <a:lnTo>
                  <a:pt x="1597152" y="71631"/>
                </a:lnTo>
                <a:lnTo>
                  <a:pt x="1603260" y="82302"/>
                </a:lnTo>
                <a:lnTo>
                  <a:pt x="1612392" y="103638"/>
                </a:lnTo>
                <a:lnTo>
                  <a:pt x="1615440" y="115817"/>
                </a:lnTo>
                <a:lnTo>
                  <a:pt x="1615440" y="114306"/>
                </a:lnTo>
                <a:lnTo>
                  <a:pt x="1616964" y="128022"/>
                </a:lnTo>
                <a:lnTo>
                  <a:pt x="1616964" y="420935"/>
                </a:lnTo>
                <a:lnTo>
                  <a:pt x="1621536" y="414534"/>
                </a:lnTo>
                <a:lnTo>
                  <a:pt x="1626120" y="402342"/>
                </a:lnTo>
                <a:lnTo>
                  <a:pt x="1632204" y="388626"/>
                </a:lnTo>
                <a:lnTo>
                  <a:pt x="1635252" y="374897"/>
                </a:lnTo>
                <a:lnTo>
                  <a:pt x="1638300" y="347478"/>
                </a:lnTo>
                <a:close/>
              </a:path>
              <a:path w="1638300" h="487680">
                <a:moveTo>
                  <a:pt x="48780" y="423678"/>
                </a:moveTo>
                <a:lnTo>
                  <a:pt x="41160" y="414534"/>
                </a:lnTo>
                <a:lnTo>
                  <a:pt x="35052" y="403866"/>
                </a:lnTo>
                <a:lnTo>
                  <a:pt x="35052" y="405377"/>
                </a:lnTo>
                <a:lnTo>
                  <a:pt x="30480" y="393198"/>
                </a:lnTo>
                <a:lnTo>
                  <a:pt x="30480" y="394722"/>
                </a:lnTo>
                <a:lnTo>
                  <a:pt x="25920" y="382517"/>
                </a:lnTo>
                <a:lnTo>
                  <a:pt x="25920" y="384054"/>
                </a:lnTo>
                <a:lnTo>
                  <a:pt x="22860" y="370338"/>
                </a:lnTo>
                <a:lnTo>
                  <a:pt x="22860" y="371862"/>
                </a:lnTo>
                <a:lnTo>
                  <a:pt x="21336" y="359657"/>
                </a:lnTo>
                <a:lnTo>
                  <a:pt x="21336" y="420935"/>
                </a:lnTo>
                <a:lnTo>
                  <a:pt x="32004" y="435857"/>
                </a:lnTo>
                <a:lnTo>
                  <a:pt x="41160" y="446538"/>
                </a:lnTo>
                <a:lnTo>
                  <a:pt x="47244" y="451758"/>
                </a:lnTo>
                <a:lnTo>
                  <a:pt x="47244" y="423678"/>
                </a:lnTo>
                <a:lnTo>
                  <a:pt x="48780" y="423678"/>
                </a:lnTo>
                <a:close/>
              </a:path>
              <a:path w="1638300" h="487680">
                <a:moveTo>
                  <a:pt x="48780" y="62482"/>
                </a:moveTo>
                <a:lnTo>
                  <a:pt x="47244" y="64011"/>
                </a:lnTo>
                <a:lnTo>
                  <a:pt x="47244" y="64634"/>
                </a:lnTo>
                <a:lnTo>
                  <a:pt x="48780" y="62482"/>
                </a:lnTo>
                <a:close/>
              </a:path>
              <a:path w="1638300" h="487680">
                <a:moveTo>
                  <a:pt x="65532" y="465479"/>
                </a:moveTo>
                <a:lnTo>
                  <a:pt x="65532" y="440442"/>
                </a:lnTo>
                <a:lnTo>
                  <a:pt x="56400" y="431298"/>
                </a:lnTo>
                <a:lnTo>
                  <a:pt x="56400" y="432822"/>
                </a:lnTo>
                <a:lnTo>
                  <a:pt x="47244" y="423678"/>
                </a:lnTo>
                <a:lnTo>
                  <a:pt x="47244" y="451758"/>
                </a:lnTo>
                <a:lnTo>
                  <a:pt x="51816" y="455682"/>
                </a:lnTo>
                <a:lnTo>
                  <a:pt x="65532" y="465479"/>
                </a:lnTo>
                <a:close/>
              </a:path>
              <a:path w="1638300" h="487680">
                <a:moveTo>
                  <a:pt x="65532" y="47242"/>
                </a:moveTo>
                <a:lnTo>
                  <a:pt x="64020" y="47242"/>
                </a:lnTo>
                <a:lnTo>
                  <a:pt x="64020" y="48503"/>
                </a:lnTo>
                <a:lnTo>
                  <a:pt x="65532" y="47242"/>
                </a:lnTo>
                <a:close/>
              </a:path>
              <a:path w="1638300" h="487680">
                <a:moveTo>
                  <a:pt x="74676" y="446538"/>
                </a:moveTo>
                <a:lnTo>
                  <a:pt x="64020" y="438918"/>
                </a:lnTo>
                <a:lnTo>
                  <a:pt x="65532" y="440442"/>
                </a:lnTo>
                <a:lnTo>
                  <a:pt x="65532" y="465479"/>
                </a:lnTo>
                <a:lnTo>
                  <a:pt x="73152" y="470922"/>
                </a:lnTo>
                <a:lnTo>
                  <a:pt x="73152" y="446538"/>
                </a:lnTo>
                <a:lnTo>
                  <a:pt x="74676" y="446538"/>
                </a:lnTo>
                <a:close/>
              </a:path>
              <a:path w="1638300" h="487680">
                <a:moveTo>
                  <a:pt x="74676" y="39622"/>
                </a:moveTo>
                <a:lnTo>
                  <a:pt x="73152" y="39622"/>
                </a:lnTo>
                <a:lnTo>
                  <a:pt x="73152" y="40712"/>
                </a:lnTo>
                <a:lnTo>
                  <a:pt x="74676" y="39622"/>
                </a:lnTo>
                <a:close/>
              </a:path>
              <a:path w="1638300" h="487680">
                <a:moveTo>
                  <a:pt x="94500" y="480062"/>
                </a:moveTo>
                <a:lnTo>
                  <a:pt x="94500" y="458717"/>
                </a:lnTo>
                <a:lnTo>
                  <a:pt x="73152" y="446538"/>
                </a:lnTo>
                <a:lnTo>
                  <a:pt x="73152" y="470922"/>
                </a:lnTo>
                <a:lnTo>
                  <a:pt x="85344" y="477018"/>
                </a:lnTo>
                <a:lnTo>
                  <a:pt x="94500" y="480062"/>
                </a:lnTo>
                <a:close/>
              </a:path>
              <a:path w="1638300" h="487680">
                <a:moveTo>
                  <a:pt x="94500" y="28957"/>
                </a:moveTo>
                <a:lnTo>
                  <a:pt x="92964" y="28957"/>
                </a:lnTo>
                <a:lnTo>
                  <a:pt x="92964" y="29615"/>
                </a:lnTo>
                <a:lnTo>
                  <a:pt x="94500" y="28957"/>
                </a:lnTo>
                <a:close/>
              </a:path>
              <a:path w="1638300" h="487680">
                <a:moveTo>
                  <a:pt x="117360" y="464826"/>
                </a:moveTo>
                <a:lnTo>
                  <a:pt x="105156" y="461778"/>
                </a:lnTo>
                <a:lnTo>
                  <a:pt x="92964" y="457206"/>
                </a:lnTo>
                <a:lnTo>
                  <a:pt x="94500" y="458717"/>
                </a:lnTo>
                <a:lnTo>
                  <a:pt x="94500" y="480062"/>
                </a:lnTo>
                <a:lnTo>
                  <a:pt x="99060" y="481577"/>
                </a:lnTo>
                <a:lnTo>
                  <a:pt x="112776" y="484638"/>
                </a:lnTo>
                <a:lnTo>
                  <a:pt x="115824" y="484976"/>
                </a:lnTo>
                <a:lnTo>
                  <a:pt x="115824" y="464826"/>
                </a:lnTo>
                <a:lnTo>
                  <a:pt x="117360" y="464826"/>
                </a:lnTo>
                <a:close/>
              </a:path>
              <a:path w="1638300" h="487680">
                <a:moveTo>
                  <a:pt x="117360" y="22518"/>
                </a:moveTo>
                <a:lnTo>
                  <a:pt x="117360" y="21337"/>
                </a:lnTo>
                <a:lnTo>
                  <a:pt x="115824" y="22860"/>
                </a:lnTo>
                <a:lnTo>
                  <a:pt x="117360" y="22518"/>
                </a:lnTo>
                <a:close/>
              </a:path>
              <a:path w="1638300" h="487680">
                <a:moveTo>
                  <a:pt x="129540" y="466337"/>
                </a:moveTo>
                <a:lnTo>
                  <a:pt x="115824" y="464826"/>
                </a:lnTo>
                <a:lnTo>
                  <a:pt x="115824" y="484976"/>
                </a:lnTo>
                <a:lnTo>
                  <a:pt x="128016" y="486330"/>
                </a:lnTo>
                <a:lnTo>
                  <a:pt x="128016" y="466337"/>
                </a:lnTo>
                <a:lnTo>
                  <a:pt x="129540" y="466337"/>
                </a:lnTo>
                <a:close/>
              </a:path>
              <a:path w="1638300" h="487680">
                <a:moveTo>
                  <a:pt x="129540" y="19814"/>
                </a:moveTo>
                <a:lnTo>
                  <a:pt x="128016" y="19814"/>
                </a:lnTo>
                <a:lnTo>
                  <a:pt x="128016" y="20152"/>
                </a:lnTo>
                <a:lnTo>
                  <a:pt x="129540" y="19814"/>
                </a:lnTo>
                <a:close/>
              </a:path>
              <a:path w="1638300" h="487680">
                <a:moveTo>
                  <a:pt x="141732" y="467874"/>
                </a:moveTo>
                <a:lnTo>
                  <a:pt x="128016" y="466337"/>
                </a:lnTo>
                <a:lnTo>
                  <a:pt x="128016" y="486330"/>
                </a:lnTo>
                <a:lnTo>
                  <a:pt x="140220" y="487686"/>
                </a:lnTo>
                <a:lnTo>
                  <a:pt x="140220" y="467874"/>
                </a:lnTo>
                <a:lnTo>
                  <a:pt x="141732" y="467874"/>
                </a:lnTo>
                <a:close/>
              </a:path>
              <a:path w="1638300" h="487680">
                <a:moveTo>
                  <a:pt x="1498092" y="487686"/>
                </a:moveTo>
                <a:lnTo>
                  <a:pt x="1498092" y="467874"/>
                </a:lnTo>
                <a:lnTo>
                  <a:pt x="140220" y="467874"/>
                </a:lnTo>
                <a:lnTo>
                  <a:pt x="140220" y="487686"/>
                </a:lnTo>
                <a:lnTo>
                  <a:pt x="1498092" y="487686"/>
                </a:lnTo>
                <a:close/>
              </a:path>
              <a:path w="1638300" h="487680">
                <a:moveTo>
                  <a:pt x="1510284" y="486332"/>
                </a:moveTo>
                <a:lnTo>
                  <a:pt x="1510284" y="466337"/>
                </a:lnTo>
                <a:lnTo>
                  <a:pt x="1496580" y="467874"/>
                </a:lnTo>
                <a:lnTo>
                  <a:pt x="1498092" y="467874"/>
                </a:lnTo>
                <a:lnTo>
                  <a:pt x="1498092" y="487686"/>
                </a:lnTo>
                <a:lnTo>
                  <a:pt x="1510284" y="486332"/>
                </a:lnTo>
                <a:close/>
              </a:path>
              <a:path w="1638300" h="487680">
                <a:moveTo>
                  <a:pt x="1510284" y="20152"/>
                </a:moveTo>
                <a:lnTo>
                  <a:pt x="1510284" y="19814"/>
                </a:lnTo>
                <a:lnTo>
                  <a:pt x="1508760" y="19814"/>
                </a:lnTo>
                <a:lnTo>
                  <a:pt x="1510284" y="20152"/>
                </a:lnTo>
                <a:close/>
              </a:path>
              <a:path w="1638300" h="487680">
                <a:moveTo>
                  <a:pt x="1522476" y="484977"/>
                </a:moveTo>
                <a:lnTo>
                  <a:pt x="1522476" y="464826"/>
                </a:lnTo>
                <a:lnTo>
                  <a:pt x="1508760" y="466337"/>
                </a:lnTo>
                <a:lnTo>
                  <a:pt x="1510284" y="466337"/>
                </a:lnTo>
                <a:lnTo>
                  <a:pt x="1510284" y="486332"/>
                </a:lnTo>
                <a:lnTo>
                  <a:pt x="1522476" y="484977"/>
                </a:lnTo>
                <a:close/>
              </a:path>
              <a:path w="1638300" h="487680">
                <a:moveTo>
                  <a:pt x="1522476" y="22860"/>
                </a:moveTo>
                <a:lnTo>
                  <a:pt x="1520952" y="21337"/>
                </a:lnTo>
                <a:lnTo>
                  <a:pt x="1520952" y="22521"/>
                </a:lnTo>
                <a:lnTo>
                  <a:pt x="1522476" y="22860"/>
                </a:lnTo>
                <a:close/>
              </a:path>
              <a:path w="1638300" h="487680">
                <a:moveTo>
                  <a:pt x="1545336" y="457206"/>
                </a:moveTo>
                <a:lnTo>
                  <a:pt x="1533144" y="461778"/>
                </a:lnTo>
                <a:lnTo>
                  <a:pt x="1520952" y="464826"/>
                </a:lnTo>
                <a:lnTo>
                  <a:pt x="1522476" y="464826"/>
                </a:lnTo>
                <a:lnTo>
                  <a:pt x="1522476" y="484977"/>
                </a:lnTo>
                <a:lnTo>
                  <a:pt x="1525524" y="484638"/>
                </a:lnTo>
                <a:lnTo>
                  <a:pt x="1539240" y="481577"/>
                </a:lnTo>
                <a:lnTo>
                  <a:pt x="1543812" y="480057"/>
                </a:lnTo>
                <a:lnTo>
                  <a:pt x="1543812" y="458717"/>
                </a:lnTo>
                <a:lnTo>
                  <a:pt x="1545336" y="457206"/>
                </a:lnTo>
                <a:close/>
              </a:path>
              <a:path w="1638300" h="487680">
                <a:moveTo>
                  <a:pt x="1545336" y="29529"/>
                </a:moveTo>
                <a:lnTo>
                  <a:pt x="1545336" y="28957"/>
                </a:lnTo>
                <a:lnTo>
                  <a:pt x="1543812" y="28957"/>
                </a:lnTo>
                <a:lnTo>
                  <a:pt x="1545336" y="29529"/>
                </a:lnTo>
                <a:close/>
              </a:path>
              <a:path w="1638300" h="487680">
                <a:moveTo>
                  <a:pt x="1565160" y="470922"/>
                </a:moveTo>
                <a:lnTo>
                  <a:pt x="1565160" y="446538"/>
                </a:lnTo>
                <a:lnTo>
                  <a:pt x="1543812" y="458717"/>
                </a:lnTo>
                <a:lnTo>
                  <a:pt x="1543812" y="480057"/>
                </a:lnTo>
                <a:lnTo>
                  <a:pt x="1552956" y="477018"/>
                </a:lnTo>
                <a:lnTo>
                  <a:pt x="1565160" y="470922"/>
                </a:lnTo>
                <a:close/>
              </a:path>
              <a:path w="1638300" h="487680">
                <a:moveTo>
                  <a:pt x="1556004" y="34400"/>
                </a:moveTo>
                <a:lnTo>
                  <a:pt x="1556004" y="33531"/>
                </a:lnTo>
                <a:lnTo>
                  <a:pt x="1554480" y="33531"/>
                </a:lnTo>
                <a:lnTo>
                  <a:pt x="1556004" y="34400"/>
                </a:lnTo>
                <a:close/>
              </a:path>
              <a:path w="1638300" h="487680">
                <a:moveTo>
                  <a:pt x="1565160" y="40720"/>
                </a:moveTo>
                <a:lnTo>
                  <a:pt x="1565160" y="39622"/>
                </a:lnTo>
                <a:lnTo>
                  <a:pt x="1563624" y="39622"/>
                </a:lnTo>
                <a:lnTo>
                  <a:pt x="1565160" y="40720"/>
                </a:lnTo>
                <a:close/>
              </a:path>
              <a:path w="1638300" h="487680">
                <a:moveTo>
                  <a:pt x="1574292" y="438918"/>
                </a:moveTo>
                <a:lnTo>
                  <a:pt x="1563624" y="446538"/>
                </a:lnTo>
                <a:lnTo>
                  <a:pt x="1565160" y="446538"/>
                </a:lnTo>
                <a:lnTo>
                  <a:pt x="1565160" y="470922"/>
                </a:lnTo>
                <a:lnTo>
                  <a:pt x="1572780" y="465473"/>
                </a:lnTo>
                <a:lnTo>
                  <a:pt x="1572780" y="440442"/>
                </a:lnTo>
                <a:lnTo>
                  <a:pt x="1574292" y="438918"/>
                </a:lnTo>
                <a:close/>
              </a:path>
              <a:path w="1638300" h="487680">
                <a:moveTo>
                  <a:pt x="1583436" y="431298"/>
                </a:moveTo>
                <a:lnTo>
                  <a:pt x="1572780" y="440442"/>
                </a:lnTo>
                <a:lnTo>
                  <a:pt x="1572780" y="465473"/>
                </a:lnTo>
                <a:lnTo>
                  <a:pt x="1581912" y="458948"/>
                </a:lnTo>
                <a:lnTo>
                  <a:pt x="1581912" y="432822"/>
                </a:lnTo>
                <a:lnTo>
                  <a:pt x="1583436" y="431298"/>
                </a:lnTo>
                <a:close/>
              </a:path>
              <a:path w="1638300" h="487680">
                <a:moveTo>
                  <a:pt x="1583436" y="56387"/>
                </a:moveTo>
                <a:lnTo>
                  <a:pt x="1583436" y="54862"/>
                </a:lnTo>
                <a:lnTo>
                  <a:pt x="1581912" y="54862"/>
                </a:lnTo>
                <a:lnTo>
                  <a:pt x="1583436" y="56387"/>
                </a:lnTo>
                <a:close/>
              </a:path>
              <a:path w="1638300" h="487680">
                <a:moveTo>
                  <a:pt x="1591056" y="451763"/>
                </a:moveTo>
                <a:lnTo>
                  <a:pt x="1591056" y="423678"/>
                </a:lnTo>
                <a:lnTo>
                  <a:pt x="1581912" y="432822"/>
                </a:lnTo>
                <a:lnTo>
                  <a:pt x="1581912" y="458948"/>
                </a:lnTo>
                <a:lnTo>
                  <a:pt x="1586484" y="455682"/>
                </a:lnTo>
                <a:lnTo>
                  <a:pt x="1591056" y="451763"/>
                </a:lnTo>
                <a:close/>
              </a:path>
              <a:path w="1638300" h="487680">
                <a:moveTo>
                  <a:pt x="1591056" y="64011"/>
                </a:moveTo>
                <a:lnTo>
                  <a:pt x="1589532" y="62482"/>
                </a:lnTo>
                <a:lnTo>
                  <a:pt x="1591056" y="64011"/>
                </a:lnTo>
                <a:close/>
              </a:path>
              <a:path w="1638300" h="487680">
                <a:moveTo>
                  <a:pt x="1589542" y="62497"/>
                </a:moveTo>
                <a:close/>
              </a:path>
              <a:path w="1638300" h="487680">
                <a:moveTo>
                  <a:pt x="1616964" y="420935"/>
                </a:moveTo>
                <a:lnTo>
                  <a:pt x="1616964" y="359657"/>
                </a:lnTo>
                <a:lnTo>
                  <a:pt x="1615440" y="371862"/>
                </a:lnTo>
                <a:lnTo>
                  <a:pt x="1615440" y="370338"/>
                </a:lnTo>
                <a:lnTo>
                  <a:pt x="1612392" y="384054"/>
                </a:lnTo>
                <a:lnTo>
                  <a:pt x="1612392" y="382517"/>
                </a:lnTo>
                <a:lnTo>
                  <a:pt x="1607820" y="394722"/>
                </a:lnTo>
                <a:lnTo>
                  <a:pt x="1607820" y="393198"/>
                </a:lnTo>
                <a:lnTo>
                  <a:pt x="1603260" y="405377"/>
                </a:lnTo>
                <a:lnTo>
                  <a:pt x="1603260" y="403866"/>
                </a:lnTo>
                <a:lnTo>
                  <a:pt x="1597152" y="414534"/>
                </a:lnTo>
                <a:lnTo>
                  <a:pt x="1589532" y="423678"/>
                </a:lnTo>
                <a:lnTo>
                  <a:pt x="1591056" y="423678"/>
                </a:lnTo>
                <a:lnTo>
                  <a:pt x="1591056" y="451763"/>
                </a:lnTo>
                <a:lnTo>
                  <a:pt x="1597152" y="446538"/>
                </a:lnTo>
                <a:lnTo>
                  <a:pt x="1606296" y="435857"/>
                </a:lnTo>
                <a:lnTo>
                  <a:pt x="1616964" y="420935"/>
                </a:lnTo>
                <a:close/>
              </a:path>
              <a:path w="1638300" h="487680">
                <a:moveTo>
                  <a:pt x="1591056" y="64617"/>
                </a:moveTo>
                <a:lnTo>
                  <a:pt x="1591056" y="64011"/>
                </a:lnTo>
                <a:lnTo>
                  <a:pt x="1589542" y="62497"/>
                </a:lnTo>
                <a:lnTo>
                  <a:pt x="1591056" y="64617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4004" y="1240256"/>
            <a:ext cx="126428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1600"/>
              </a:lnSpc>
            </a:pP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Obje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ct</a:t>
            </a:r>
            <a:r>
              <a:rPr sz="1250" spc="-2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ional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ab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as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8140" y="2907779"/>
            <a:ext cx="3880103" cy="2001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3555" y="2904731"/>
            <a:ext cx="3891279" cy="2011680"/>
          </a:xfrm>
          <a:custGeom>
            <a:avLst/>
            <a:gdLst/>
            <a:ahLst/>
            <a:cxnLst/>
            <a:rect l="l" t="t" r="r" b="b"/>
            <a:pathLst>
              <a:path w="3891279" h="2011679">
                <a:moveTo>
                  <a:pt x="3890772" y="2011680"/>
                </a:moveTo>
                <a:lnTo>
                  <a:pt x="3890772" y="0"/>
                </a:lnTo>
                <a:lnTo>
                  <a:pt x="0" y="0"/>
                </a:lnTo>
                <a:lnTo>
                  <a:pt x="0" y="2011680"/>
                </a:lnTo>
                <a:lnTo>
                  <a:pt x="4572" y="2011680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3881628" y="10668"/>
                </a:lnTo>
                <a:lnTo>
                  <a:pt x="3881628" y="4572"/>
                </a:lnTo>
                <a:lnTo>
                  <a:pt x="3886200" y="10668"/>
                </a:lnTo>
                <a:lnTo>
                  <a:pt x="3886200" y="2011680"/>
                </a:lnTo>
                <a:lnTo>
                  <a:pt x="3890772" y="2011680"/>
                </a:lnTo>
                <a:close/>
              </a:path>
              <a:path w="3891279" h="2011679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3891279" h="2011679">
                <a:moveTo>
                  <a:pt x="9144" y="2001012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2001012"/>
                </a:lnTo>
                <a:lnTo>
                  <a:pt x="9144" y="2001012"/>
                </a:lnTo>
                <a:close/>
              </a:path>
              <a:path w="3891279" h="2011679">
                <a:moveTo>
                  <a:pt x="3886200" y="2001012"/>
                </a:moveTo>
                <a:lnTo>
                  <a:pt x="4572" y="2001012"/>
                </a:lnTo>
                <a:lnTo>
                  <a:pt x="9144" y="2007108"/>
                </a:lnTo>
                <a:lnTo>
                  <a:pt x="9144" y="2011680"/>
                </a:lnTo>
                <a:lnTo>
                  <a:pt x="3881628" y="2011680"/>
                </a:lnTo>
                <a:lnTo>
                  <a:pt x="3881628" y="2007108"/>
                </a:lnTo>
                <a:lnTo>
                  <a:pt x="3886200" y="2001012"/>
                </a:lnTo>
                <a:close/>
              </a:path>
              <a:path w="3891279" h="2011679">
                <a:moveTo>
                  <a:pt x="9144" y="2011680"/>
                </a:moveTo>
                <a:lnTo>
                  <a:pt x="9144" y="2007108"/>
                </a:lnTo>
                <a:lnTo>
                  <a:pt x="4572" y="2001012"/>
                </a:lnTo>
                <a:lnTo>
                  <a:pt x="4572" y="2011680"/>
                </a:lnTo>
                <a:lnTo>
                  <a:pt x="9144" y="2011680"/>
                </a:lnTo>
                <a:close/>
              </a:path>
              <a:path w="3891279" h="2011679">
                <a:moveTo>
                  <a:pt x="3886200" y="10668"/>
                </a:moveTo>
                <a:lnTo>
                  <a:pt x="3881628" y="4572"/>
                </a:lnTo>
                <a:lnTo>
                  <a:pt x="3881628" y="10668"/>
                </a:lnTo>
                <a:lnTo>
                  <a:pt x="3886200" y="10668"/>
                </a:lnTo>
                <a:close/>
              </a:path>
              <a:path w="3891279" h="2011679">
                <a:moveTo>
                  <a:pt x="3886200" y="2001012"/>
                </a:moveTo>
                <a:lnTo>
                  <a:pt x="3886200" y="10668"/>
                </a:lnTo>
                <a:lnTo>
                  <a:pt x="3881628" y="10668"/>
                </a:lnTo>
                <a:lnTo>
                  <a:pt x="3881628" y="2001012"/>
                </a:lnTo>
                <a:lnTo>
                  <a:pt x="3886200" y="2001012"/>
                </a:lnTo>
                <a:close/>
              </a:path>
              <a:path w="3891279" h="2011679">
                <a:moveTo>
                  <a:pt x="3886200" y="2011680"/>
                </a:moveTo>
                <a:lnTo>
                  <a:pt x="3886200" y="2001012"/>
                </a:lnTo>
                <a:lnTo>
                  <a:pt x="3881628" y="2007108"/>
                </a:lnTo>
                <a:lnTo>
                  <a:pt x="3881628" y="2011680"/>
                </a:lnTo>
                <a:lnTo>
                  <a:pt x="3886200" y="2011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23</a:t>
            </a:fld>
            <a:endParaRPr spc="4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O</a:t>
            </a:r>
            <a:r>
              <a:rPr spc="80" dirty="0"/>
              <a:t>b</a:t>
            </a:r>
            <a:r>
              <a:rPr spc="-25" dirty="0"/>
              <a:t>j</a:t>
            </a:r>
            <a:r>
              <a:rPr spc="60" dirty="0"/>
              <a:t>e</a:t>
            </a:r>
            <a:r>
              <a:rPr spc="125" dirty="0"/>
              <a:t>c</a:t>
            </a:r>
            <a:r>
              <a:rPr spc="65" dirty="0"/>
              <a:t>t</a:t>
            </a:r>
            <a:r>
              <a:rPr spc="555" dirty="0"/>
              <a:t>-</a:t>
            </a:r>
            <a:r>
              <a:rPr spc="-225" dirty="0"/>
              <a:t>R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8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3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57" y="2478234"/>
            <a:ext cx="4333875" cy="379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141605" indent="-246379">
              <a:lnSpc>
                <a:spcPct val="94700"/>
              </a:lnSpc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pu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r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4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ppi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4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5" dirty="0">
                <a:solidFill>
                  <a:srgbClr val="262747"/>
                </a:solidFill>
                <a:latin typeface="Arial"/>
                <a:cs typeface="Arial"/>
              </a:rPr>
              <a:t>)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460375" marR="183515" lvl="1" indent="-247015">
              <a:lnSpc>
                <a:spcPts val="1820"/>
              </a:lnSpc>
              <a:spcBef>
                <a:spcPts val="1245"/>
              </a:spcBef>
              <a:buSzPct val="78125"/>
              <a:buFont typeface="Microsoft Sans Serif"/>
              <a:buChar char="▪"/>
              <a:tabLst>
                <a:tab pos="461009" algn="l"/>
              </a:tabLst>
            </a:pP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6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262747"/>
                </a:solidFill>
                <a:latin typeface="Arial"/>
                <a:cs typeface="Arial"/>
              </a:rPr>
              <a:t>nn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600" spc="-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600" spc="-7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4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d,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...</a:t>
            </a:r>
            <a:endParaRPr sz="1600" dirty="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045"/>
              </a:spcBef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4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ks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endParaRPr sz="1600" dirty="0">
              <a:latin typeface="Arial"/>
              <a:cs typeface="Arial"/>
            </a:endParaRPr>
          </a:p>
          <a:p>
            <a:pPr marL="460375" marR="35560" lvl="1" indent="-247015">
              <a:lnSpc>
                <a:spcPts val="1810"/>
              </a:lnSpc>
              <a:spcBef>
                <a:spcPts val="1255"/>
              </a:spcBef>
              <a:buSzPct val="78125"/>
              <a:buFont typeface="Microsoft Sans Serif"/>
              <a:buChar char="▪"/>
              <a:tabLst>
                <a:tab pos="461009" algn="l"/>
              </a:tabLst>
            </a:pP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of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gi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8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k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460375" marR="5080" lvl="1" indent="-247015">
              <a:lnSpc>
                <a:spcPts val="1810"/>
              </a:lnSpc>
              <a:spcBef>
                <a:spcPts val="1210"/>
              </a:spcBef>
              <a:buSzPct val="78125"/>
              <a:buFont typeface="Microsoft Sans Serif"/>
              <a:buChar char="▪"/>
              <a:tabLst>
                <a:tab pos="461009" algn="l"/>
              </a:tabLst>
            </a:pP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ne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k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  <a:p>
            <a:pPr marL="460375" marR="368935" lvl="1" indent="-247015">
              <a:lnSpc>
                <a:spcPct val="94700"/>
              </a:lnSpc>
              <a:spcBef>
                <a:spcPts val="1160"/>
              </a:spcBef>
              <a:buSzPct val="78125"/>
              <a:buFont typeface="Microsoft Sans Serif"/>
              <a:buChar char="▪"/>
              <a:tabLst>
                <a:tab pos="461009" algn="l"/>
              </a:tabLst>
            </a:pP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mp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b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le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to be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ly 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le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0983" y="2564879"/>
            <a:ext cx="3104400" cy="329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17067" y="2663294"/>
            <a:ext cx="1743075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ct val="101099"/>
              </a:lnSpc>
            </a:pPr>
            <a:r>
              <a:rPr sz="1900" spc="5" dirty="0">
                <a:latin typeface="Arial"/>
                <a:cs typeface="Arial"/>
              </a:rPr>
              <a:t>Ob</a:t>
            </a:r>
            <a:r>
              <a:rPr sz="1900" spc="-10" dirty="0">
                <a:latin typeface="Arial"/>
                <a:cs typeface="Arial"/>
              </a:rPr>
              <a:t>j</a:t>
            </a:r>
            <a:r>
              <a:rPr sz="1900" spc="5" dirty="0">
                <a:latin typeface="Arial"/>
                <a:cs typeface="Arial"/>
              </a:rPr>
              <a:t>ec</a:t>
            </a:r>
            <a:r>
              <a:rPr sz="1900" dirty="0">
                <a:latin typeface="Arial"/>
                <a:cs typeface="Arial"/>
              </a:rPr>
              <a:t>t-</a:t>
            </a:r>
            <a:r>
              <a:rPr sz="1900" spc="5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5" dirty="0">
                <a:latin typeface="Arial"/>
                <a:cs typeface="Arial"/>
              </a:rPr>
              <a:t>ien</a:t>
            </a:r>
            <a:r>
              <a:rPr sz="1900" spc="-5" dirty="0">
                <a:latin typeface="Arial"/>
                <a:cs typeface="Arial"/>
              </a:rPr>
              <a:t>t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spc="10" dirty="0">
                <a:latin typeface="Arial"/>
                <a:cs typeface="Arial"/>
              </a:rPr>
              <a:t>d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A</a:t>
            </a:r>
            <a:r>
              <a:rPr sz="1900" spc="5" dirty="0">
                <a:latin typeface="Arial"/>
                <a:cs typeface="Arial"/>
              </a:rPr>
              <a:t>ppli</a:t>
            </a:r>
            <a:r>
              <a:rPr sz="1900" spc="10" dirty="0">
                <a:latin typeface="Arial"/>
                <a:cs typeface="Arial"/>
              </a:rPr>
              <a:t>c</a:t>
            </a:r>
            <a:r>
              <a:rPr sz="1900" spc="5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t</a:t>
            </a:r>
            <a:r>
              <a:rPr sz="1900" spc="5" dirty="0">
                <a:latin typeface="Arial"/>
                <a:cs typeface="Arial"/>
              </a:rPr>
              <a:t>io</a:t>
            </a:r>
            <a:r>
              <a:rPr sz="1900" spc="10" dirty="0"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7735" y="3993883"/>
            <a:ext cx="1875789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5" dirty="0">
                <a:latin typeface="Arial"/>
                <a:cs typeface="Arial"/>
              </a:rPr>
              <a:t>O</a:t>
            </a:r>
            <a:r>
              <a:rPr sz="1900" spc="15" dirty="0">
                <a:latin typeface="Arial"/>
                <a:cs typeface="Arial"/>
              </a:rPr>
              <a:t>RM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F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5" dirty="0">
                <a:latin typeface="Arial"/>
                <a:cs typeface="Arial"/>
              </a:rPr>
              <a:t>a</a:t>
            </a:r>
            <a:r>
              <a:rPr sz="1900" spc="10" dirty="0">
                <a:latin typeface="Arial"/>
                <a:cs typeface="Arial"/>
              </a:rPr>
              <a:t>m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spc="-25" dirty="0">
                <a:latin typeface="Arial"/>
                <a:cs typeface="Arial"/>
              </a:rPr>
              <a:t>w</a:t>
            </a:r>
            <a:r>
              <a:rPr sz="1900" spc="5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10" dirty="0">
                <a:latin typeface="Arial"/>
                <a:cs typeface="Arial"/>
              </a:rPr>
              <a:t>k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87983" y="4959083"/>
            <a:ext cx="11252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6427" y="2329675"/>
            <a:ext cx="7137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j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1223" y="5737339"/>
            <a:ext cx="6115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9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ab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2503" y="3781031"/>
            <a:ext cx="109156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aps</a:t>
            </a:r>
            <a:r>
              <a:rPr sz="1200" spc="-10" dirty="0">
                <a:solidFill>
                  <a:srgbClr val="007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ob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j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ct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007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o 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ab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es</a:t>
            </a:r>
            <a:r>
              <a:rPr sz="1200" spc="-25" dirty="0">
                <a:solidFill>
                  <a:srgbClr val="007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and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7FFF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ce </a:t>
            </a:r>
            <a:r>
              <a:rPr sz="1200" spc="-15" dirty="0">
                <a:solidFill>
                  <a:srgbClr val="007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007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07FFF"/>
                </a:solidFill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36204" y="1203939"/>
            <a:ext cx="1617345" cy="467995"/>
          </a:xfrm>
          <a:custGeom>
            <a:avLst/>
            <a:gdLst/>
            <a:ahLst/>
            <a:cxnLst/>
            <a:rect l="l" t="t" r="r" b="b"/>
            <a:pathLst>
              <a:path w="1617345" h="467994">
                <a:moveTo>
                  <a:pt x="1616951" y="338335"/>
                </a:moveTo>
                <a:lnTo>
                  <a:pt x="1616951" y="129534"/>
                </a:lnTo>
                <a:lnTo>
                  <a:pt x="1616862" y="124673"/>
                </a:lnTo>
                <a:lnTo>
                  <a:pt x="1608496" y="83345"/>
                </a:lnTo>
                <a:lnTo>
                  <a:pt x="1588113" y="47980"/>
                </a:lnTo>
                <a:lnTo>
                  <a:pt x="1557984" y="20848"/>
                </a:lnTo>
                <a:lnTo>
                  <a:pt x="1520378" y="4219"/>
                </a:lnTo>
                <a:lnTo>
                  <a:pt x="1487411" y="0"/>
                </a:lnTo>
                <a:lnTo>
                  <a:pt x="129540" y="0"/>
                </a:lnTo>
                <a:lnTo>
                  <a:pt x="87681" y="6890"/>
                </a:lnTo>
                <a:lnTo>
                  <a:pt x="51539" y="26050"/>
                </a:lnTo>
                <a:lnTo>
                  <a:pt x="23382" y="55208"/>
                </a:lnTo>
                <a:lnTo>
                  <a:pt x="5476" y="92094"/>
                </a:lnTo>
                <a:lnTo>
                  <a:pt x="0" y="129534"/>
                </a:lnTo>
                <a:lnTo>
                  <a:pt x="0" y="338335"/>
                </a:lnTo>
                <a:lnTo>
                  <a:pt x="6889" y="380189"/>
                </a:lnTo>
                <a:lnTo>
                  <a:pt x="26046" y="416330"/>
                </a:lnTo>
                <a:lnTo>
                  <a:pt x="55202" y="444489"/>
                </a:lnTo>
                <a:lnTo>
                  <a:pt x="92091" y="462397"/>
                </a:lnTo>
                <a:lnTo>
                  <a:pt x="129540" y="467875"/>
                </a:lnTo>
                <a:lnTo>
                  <a:pt x="1487411" y="467875"/>
                </a:lnTo>
                <a:lnTo>
                  <a:pt x="1529265" y="460984"/>
                </a:lnTo>
                <a:lnTo>
                  <a:pt x="1565406" y="441825"/>
                </a:lnTo>
                <a:lnTo>
                  <a:pt x="1593565" y="412667"/>
                </a:lnTo>
                <a:lnTo>
                  <a:pt x="1611473" y="375779"/>
                </a:lnTo>
                <a:lnTo>
                  <a:pt x="1616951" y="338335"/>
                </a:lnTo>
                <a:close/>
              </a:path>
            </a:pathLst>
          </a:custGeom>
          <a:solidFill>
            <a:srgbClr val="3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5523" y="1194796"/>
            <a:ext cx="1638300" cy="487680"/>
          </a:xfrm>
          <a:custGeom>
            <a:avLst/>
            <a:gdLst/>
            <a:ahLst/>
            <a:cxnLst/>
            <a:rect l="l" t="t" r="r" b="b"/>
            <a:pathLst>
              <a:path w="1638300" h="487680">
                <a:moveTo>
                  <a:pt x="1638300" y="347478"/>
                </a:moveTo>
                <a:lnTo>
                  <a:pt x="1638300" y="138677"/>
                </a:lnTo>
                <a:lnTo>
                  <a:pt x="1635252" y="111258"/>
                </a:lnTo>
                <a:lnTo>
                  <a:pt x="1632204" y="97542"/>
                </a:lnTo>
                <a:lnTo>
                  <a:pt x="1626120" y="85337"/>
                </a:lnTo>
                <a:lnTo>
                  <a:pt x="1621536" y="73154"/>
                </a:lnTo>
                <a:lnTo>
                  <a:pt x="1613916" y="60960"/>
                </a:lnTo>
                <a:lnTo>
                  <a:pt x="1606296" y="50294"/>
                </a:lnTo>
                <a:lnTo>
                  <a:pt x="1597152" y="39622"/>
                </a:lnTo>
                <a:lnTo>
                  <a:pt x="1586484" y="32002"/>
                </a:lnTo>
                <a:lnTo>
                  <a:pt x="1575816" y="22860"/>
                </a:lnTo>
                <a:lnTo>
                  <a:pt x="1565160" y="16762"/>
                </a:lnTo>
                <a:lnTo>
                  <a:pt x="1552956" y="10671"/>
                </a:lnTo>
                <a:lnTo>
                  <a:pt x="1525524" y="1522"/>
                </a:lnTo>
                <a:lnTo>
                  <a:pt x="1511820" y="0"/>
                </a:lnTo>
                <a:lnTo>
                  <a:pt x="126492" y="0"/>
                </a:lnTo>
                <a:lnTo>
                  <a:pt x="86880" y="10671"/>
                </a:lnTo>
                <a:lnTo>
                  <a:pt x="51816" y="32002"/>
                </a:lnTo>
                <a:lnTo>
                  <a:pt x="41160" y="39622"/>
                </a:lnTo>
                <a:lnTo>
                  <a:pt x="32004" y="50294"/>
                </a:lnTo>
                <a:lnTo>
                  <a:pt x="24384" y="60960"/>
                </a:lnTo>
                <a:lnTo>
                  <a:pt x="16764" y="73154"/>
                </a:lnTo>
                <a:lnTo>
                  <a:pt x="12192" y="85337"/>
                </a:lnTo>
                <a:lnTo>
                  <a:pt x="6096" y="97542"/>
                </a:lnTo>
                <a:lnTo>
                  <a:pt x="3060" y="111258"/>
                </a:lnTo>
                <a:lnTo>
                  <a:pt x="0" y="138677"/>
                </a:lnTo>
                <a:lnTo>
                  <a:pt x="0" y="347478"/>
                </a:lnTo>
                <a:lnTo>
                  <a:pt x="3060" y="374897"/>
                </a:lnTo>
                <a:lnTo>
                  <a:pt x="6096" y="388626"/>
                </a:lnTo>
                <a:lnTo>
                  <a:pt x="12192" y="402342"/>
                </a:lnTo>
                <a:lnTo>
                  <a:pt x="16764" y="414534"/>
                </a:lnTo>
                <a:lnTo>
                  <a:pt x="21336" y="420935"/>
                </a:lnTo>
                <a:lnTo>
                  <a:pt x="21336" y="128022"/>
                </a:lnTo>
                <a:lnTo>
                  <a:pt x="22860" y="114306"/>
                </a:lnTo>
                <a:lnTo>
                  <a:pt x="22860" y="115817"/>
                </a:lnTo>
                <a:lnTo>
                  <a:pt x="25920" y="103638"/>
                </a:lnTo>
                <a:lnTo>
                  <a:pt x="35052" y="82302"/>
                </a:lnTo>
                <a:lnTo>
                  <a:pt x="41160" y="71631"/>
                </a:lnTo>
                <a:lnTo>
                  <a:pt x="41160" y="73154"/>
                </a:lnTo>
                <a:lnTo>
                  <a:pt x="47244" y="64634"/>
                </a:lnTo>
                <a:lnTo>
                  <a:pt x="47244" y="64011"/>
                </a:lnTo>
                <a:lnTo>
                  <a:pt x="56400" y="54862"/>
                </a:lnTo>
                <a:lnTo>
                  <a:pt x="64020" y="48503"/>
                </a:lnTo>
                <a:lnTo>
                  <a:pt x="64020" y="47242"/>
                </a:lnTo>
                <a:lnTo>
                  <a:pt x="73152" y="40712"/>
                </a:lnTo>
                <a:lnTo>
                  <a:pt x="73152" y="39622"/>
                </a:lnTo>
                <a:lnTo>
                  <a:pt x="83820" y="33531"/>
                </a:lnTo>
                <a:lnTo>
                  <a:pt x="92964" y="29615"/>
                </a:lnTo>
                <a:lnTo>
                  <a:pt x="92964" y="28957"/>
                </a:lnTo>
                <a:lnTo>
                  <a:pt x="105156" y="24382"/>
                </a:lnTo>
                <a:lnTo>
                  <a:pt x="117360" y="21337"/>
                </a:lnTo>
                <a:lnTo>
                  <a:pt x="117360" y="22518"/>
                </a:lnTo>
                <a:lnTo>
                  <a:pt x="128016" y="20152"/>
                </a:lnTo>
                <a:lnTo>
                  <a:pt x="128016" y="19814"/>
                </a:lnTo>
                <a:lnTo>
                  <a:pt x="1510284" y="19814"/>
                </a:lnTo>
                <a:lnTo>
                  <a:pt x="1510284" y="20152"/>
                </a:lnTo>
                <a:lnTo>
                  <a:pt x="1520952" y="22521"/>
                </a:lnTo>
                <a:lnTo>
                  <a:pt x="1520952" y="21337"/>
                </a:lnTo>
                <a:lnTo>
                  <a:pt x="1533144" y="24382"/>
                </a:lnTo>
                <a:lnTo>
                  <a:pt x="1545336" y="28957"/>
                </a:lnTo>
                <a:lnTo>
                  <a:pt x="1545336" y="29529"/>
                </a:lnTo>
                <a:lnTo>
                  <a:pt x="1556004" y="33531"/>
                </a:lnTo>
                <a:lnTo>
                  <a:pt x="1556004" y="34400"/>
                </a:lnTo>
                <a:lnTo>
                  <a:pt x="1565160" y="39622"/>
                </a:lnTo>
                <a:lnTo>
                  <a:pt x="1565160" y="40720"/>
                </a:lnTo>
                <a:lnTo>
                  <a:pt x="1574292" y="47242"/>
                </a:lnTo>
                <a:lnTo>
                  <a:pt x="1583436" y="54862"/>
                </a:lnTo>
                <a:lnTo>
                  <a:pt x="1583436" y="56387"/>
                </a:lnTo>
                <a:lnTo>
                  <a:pt x="1589532" y="62486"/>
                </a:lnTo>
                <a:lnTo>
                  <a:pt x="1591056" y="64011"/>
                </a:lnTo>
                <a:lnTo>
                  <a:pt x="1591056" y="64617"/>
                </a:lnTo>
                <a:lnTo>
                  <a:pt x="1597152" y="73154"/>
                </a:lnTo>
                <a:lnTo>
                  <a:pt x="1597152" y="71631"/>
                </a:lnTo>
                <a:lnTo>
                  <a:pt x="1603260" y="82302"/>
                </a:lnTo>
                <a:lnTo>
                  <a:pt x="1612392" y="103638"/>
                </a:lnTo>
                <a:lnTo>
                  <a:pt x="1615440" y="115817"/>
                </a:lnTo>
                <a:lnTo>
                  <a:pt x="1615440" y="114306"/>
                </a:lnTo>
                <a:lnTo>
                  <a:pt x="1616964" y="128022"/>
                </a:lnTo>
                <a:lnTo>
                  <a:pt x="1616964" y="420935"/>
                </a:lnTo>
                <a:lnTo>
                  <a:pt x="1621536" y="414534"/>
                </a:lnTo>
                <a:lnTo>
                  <a:pt x="1626120" y="402342"/>
                </a:lnTo>
                <a:lnTo>
                  <a:pt x="1632204" y="388626"/>
                </a:lnTo>
                <a:lnTo>
                  <a:pt x="1635252" y="374897"/>
                </a:lnTo>
                <a:lnTo>
                  <a:pt x="1638300" y="347478"/>
                </a:lnTo>
                <a:close/>
              </a:path>
              <a:path w="1638300" h="487680">
                <a:moveTo>
                  <a:pt x="48780" y="423678"/>
                </a:moveTo>
                <a:lnTo>
                  <a:pt x="41160" y="414534"/>
                </a:lnTo>
                <a:lnTo>
                  <a:pt x="35052" y="403866"/>
                </a:lnTo>
                <a:lnTo>
                  <a:pt x="35052" y="405377"/>
                </a:lnTo>
                <a:lnTo>
                  <a:pt x="30480" y="393198"/>
                </a:lnTo>
                <a:lnTo>
                  <a:pt x="30480" y="394722"/>
                </a:lnTo>
                <a:lnTo>
                  <a:pt x="25920" y="382517"/>
                </a:lnTo>
                <a:lnTo>
                  <a:pt x="25920" y="384054"/>
                </a:lnTo>
                <a:lnTo>
                  <a:pt x="22860" y="370338"/>
                </a:lnTo>
                <a:lnTo>
                  <a:pt x="22860" y="371862"/>
                </a:lnTo>
                <a:lnTo>
                  <a:pt x="21336" y="359657"/>
                </a:lnTo>
                <a:lnTo>
                  <a:pt x="21336" y="420935"/>
                </a:lnTo>
                <a:lnTo>
                  <a:pt x="32004" y="435857"/>
                </a:lnTo>
                <a:lnTo>
                  <a:pt x="41160" y="446538"/>
                </a:lnTo>
                <a:lnTo>
                  <a:pt x="47244" y="451758"/>
                </a:lnTo>
                <a:lnTo>
                  <a:pt x="47244" y="423678"/>
                </a:lnTo>
                <a:lnTo>
                  <a:pt x="48780" y="423678"/>
                </a:lnTo>
                <a:close/>
              </a:path>
              <a:path w="1638300" h="487680">
                <a:moveTo>
                  <a:pt x="48780" y="62482"/>
                </a:moveTo>
                <a:lnTo>
                  <a:pt x="47244" y="64011"/>
                </a:lnTo>
                <a:lnTo>
                  <a:pt x="47244" y="64634"/>
                </a:lnTo>
                <a:lnTo>
                  <a:pt x="48780" y="62482"/>
                </a:lnTo>
                <a:close/>
              </a:path>
              <a:path w="1638300" h="487680">
                <a:moveTo>
                  <a:pt x="65532" y="465479"/>
                </a:moveTo>
                <a:lnTo>
                  <a:pt x="65532" y="440442"/>
                </a:lnTo>
                <a:lnTo>
                  <a:pt x="56400" y="431298"/>
                </a:lnTo>
                <a:lnTo>
                  <a:pt x="56400" y="432822"/>
                </a:lnTo>
                <a:lnTo>
                  <a:pt x="47244" y="423678"/>
                </a:lnTo>
                <a:lnTo>
                  <a:pt x="47244" y="451758"/>
                </a:lnTo>
                <a:lnTo>
                  <a:pt x="51816" y="455682"/>
                </a:lnTo>
                <a:lnTo>
                  <a:pt x="65532" y="465479"/>
                </a:lnTo>
                <a:close/>
              </a:path>
              <a:path w="1638300" h="487680">
                <a:moveTo>
                  <a:pt x="65532" y="47242"/>
                </a:moveTo>
                <a:lnTo>
                  <a:pt x="64020" y="47242"/>
                </a:lnTo>
                <a:lnTo>
                  <a:pt x="64020" y="48503"/>
                </a:lnTo>
                <a:lnTo>
                  <a:pt x="65532" y="47242"/>
                </a:lnTo>
                <a:close/>
              </a:path>
              <a:path w="1638300" h="487680">
                <a:moveTo>
                  <a:pt x="74676" y="446538"/>
                </a:moveTo>
                <a:lnTo>
                  <a:pt x="64020" y="438918"/>
                </a:lnTo>
                <a:lnTo>
                  <a:pt x="65532" y="440442"/>
                </a:lnTo>
                <a:lnTo>
                  <a:pt x="65532" y="465479"/>
                </a:lnTo>
                <a:lnTo>
                  <a:pt x="73152" y="470922"/>
                </a:lnTo>
                <a:lnTo>
                  <a:pt x="73152" y="446538"/>
                </a:lnTo>
                <a:lnTo>
                  <a:pt x="74676" y="446538"/>
                </a:lnTo>
                <a:close/>
              </a:path>
              <a:path w="1638300" h="487680">
                <a:moveTo>
                  <a:pt x="74676" y="39622"/>
                </a:moveTo>
                <a:lnTo>
                  <a:pt x="73152" y="39622"/>
                </a:lnTo>
                <a:lnTo>
                  <a:pt x="73152" y="40712"/>
                </a:lnTo>
                <a:lnTo>
                  <a:pt x="74676" y="39622"/>
                </a:lnTo>
                <a:close/>
              </a:path>
              <a:path w="1638300" h="487680">
                <a:moveTo>
                  <a:pt x="94500" y="480062"/>
                </a:moveTo>
                <a:lnTo>
                  <a:pt x="94500" y="458717"/>
                </a:lnTo>
                <a:lnTo>
                  <a:pt x="73152" y="446538"/>
                </a:lnTo>
                <a:lnTo>
                  <a:pt x="73152" y="470922"/>
                </a:lnTo>
                <a:lnTo>
                  <a:pt x="85344" y="477018"/>
                </a:lnTo>
                <a:lnTo>
                  <a:pt x="94500" y="480062"/>
                </a:lnTo>
                <a:close/>
              </a:path>
              <a:path w="1638300" h="487680">
                <a:moveTo>
                  <a:pt x="94500" y="28957"/>
                </a:moveTo>
                <a:lnTo>
                  <a:pt x="92964" y="28957"/>
                </a:lnTo>
                <a:lnTo>
                  <a:pt x="92964" y="29615"/>
                </a:lnTo>
                <a:lnTo>
                  <a:pt x="94500" y="28957"/>
                </a:lnTo>
                <a:close/>
              </a:path>
              <a:path w="1638300" h="487680">
                <a:moveTo>
                  <a:pt x="117360" y="464826"/>
                </a:moveTo>
                <a:lnTo>
                  <a:pt x="105156" y="461778"/>
                </a:lnTo>
                <a:lnTo>
                  <a:pt x="92964" y="457206"/>
                </a:lnTo>
                <a:lnTo>
                  <a:pt x="94500" y="458717"/>
                </a:lnTo>
                <a:lnTo>
                  <a:pt x="94500" y="480062"/>
                </a:lnTo>
                <a:lnTo>
                  <a:pt x="99060" y="481577"/>
                </a:lnTo>
                <a:lnTo>
                  <a:pt x="112776" y="484638"/>
                </a:lnTo>
                <a:lnTo>
                  <a:pt x="115824" y="484976"/>
                </a:lnTo>
                <a:lnTo>
                  <a:pt x="115824" y="464826"/>
                </a:lnTo>
                <a:lnTo>
                  <a:pt x="117360" y="464826"/>
                </a:lnTo>
                <a:close/>
              </a:path>
              <a:path w="1638300" h="487680">
                <a:moveTo>
                  <a:pt x="117360" y="22518"/>
                </a:moveTo>
                <a:lnTo>
                  <a:pt x="117360" y="21337"/>
                </a:lnTo>
                <a:lnTo>
                  <a:pt x="115824" y="22860"/>
                </a:lnTo>
                <a:lnTo>
                  <a:pt x="117360" y="22518"/>
                </a:lnTo>
                <a:close/>
              </a:path>
              <a:path w="1638300" h="487680">
                <a:moveTo>
                  <a:pt x="129540" y="466337"/>
                </a:moveTo>
                <a:lnTo>
                  <a:pt x="115824" y="464826"/>
                </a:lnTo>
                <a:lnTo>
                  <a:pt x="115824" y="484976"/>
                </a:lnTo>
                <a:lnTo>
                  <a:pt x="128016" y="486330"/>
                </a:lnTo>
                <a:lnTo>
                  <a:pt x="128016" y="466337"/>
                </a:lnTo>
                <a:lnTo>
                  <a:pt x="129540" y="466337"/>
                </a:lnTo>
                <a:close/>
              </a:path>
              <a:path w="1638300" h="487680">
                <a:moveTo>
                  <a:pt x="129540" y="19814"/>
                </a:moveTo>
                <a:lnTo>
                  <a:pt x="128016" y="19814"/>
                </a:lnTo>
                <a:lnTo>
                  <a:pt x="128016" y="20152"/>
                </a:lnTo>
                <a:lnTo>
                  <a:pt x="129540" y="19814"/>
                </a:lnTo>
                <a:close/>
              </a:path>
              <a:path w="1638300" h="487680">
                <a:moveTo>
                  <a:pt x="141732" y="467874"/>
                </a:moveTo>
                <a:lnTo>
                  <a:pt x="128016" y="466337"/>
                </a:lnTo>
                <a:lnTo>
                  <a:pt x="128016" y="486330"/>
                </a:lnTo>
                <a:lnTo>
                  <a:pt x="140220" y="487686"/>
                </a:lnTo>
                <a:lnTo>
                  <a:pt x="140220" y="467874"/>
                </a:lnTo>
                <a:lnTo>
                  <a:pt x="141732" y="467874"/>
                </a:lnTo>
                <a:close/>
              </a:path>
              <a:path w="1638300" h="487680">
                <a:moveTo>
                  <a:pt x="1498092" y="487686"/>
                </a:moveTo>
                <a:lnTo>
                  <a:pt x="1498092" y="467874"/>
                </a:lnTo>
                <a:lnTo>
                  <a:pt x="140220" y="467874"/>
                </a:lnTo>
                <a:lnTo>
                  <a:pt x="140220" y="487686"/>
                </a:lnTo>
                <a:lnTo>
                  <a:pt x="1498092" y="487686"/>
                </a:lnTo>
                <a:close/>
              </a:path>
              <a:path w="1638300" h="487680">
                <a:moveTo>
                  <a:pt x="1510284" y="486332"/>
                </a:moveTo>
                <a:lnTo>
                  <a:pt x="1510284" y="466337"/>
                </a:lnTo>
                <a:lnTo>
                  <a:pt x="1496580" y="467874"/>
                </a:lnTo>
                <a:lnTo>
                  <a:pt x="1498092" y="467874"/>
                </a:lnTo>
                <a:lnTo>
                  <a:pt x="1498092" y="487686"/>
                </a:lnTo>
                <a:lnTo>
                  <a:pt x="1510284" y="486332"/>
                </a:lnTo>
                <a:close/>
              </a:path>
              <a:path w="1638300" h="487680">
                <a:moveTo>
                  <a:pt x="1510284" y="20152"/>
                </a:moveTo>
                <a:lnTo>
                  <a:pt x="1510284" y="19814"/>
                </a:lnTo>
                <a:lnTo>
                  <a:pt x="1508760" y="19814"/>
                </a:lnTo>
                <a:lnTo>
                  <a:pt x="1510284" y="20152"/>
                </a:lnTo>
                <a:close/>
              </a:path>
              <a:path w="1638300" h="487680">
                <a:moveTo>
                  <a:pt x="1522476" y="484977"/>
                </a:moveTo>
                <a:lnTo>
                  <a:pt x="1522476" y="464826"/>
                </a:lnTo>
                <a:lnTo>
                  <a:pt x="1508760" y="466337"/>
                </a:lnTo>
                <a:lnTo>
                  <a:pt x="1510284" y="466337"/>
                </a:lnTo>
                <a:lnTo>
                  <a:pt x="1510284" y="486332"/>
                </a:lnTo>
                <a:lnTo>
                  <a:pt x="1522476" y="484977"/>
                </a:lnTo>
                <a:close/>
              </a:path>
              <a:path w="1638300" h="487680">
                <a:moveTo>
                  <a:pt x="1522476" y="22860"/>
                </a:moveTo>
                <a:lnTo>
                  <a:pt x="1520952" y="21337"/>
                </a:lnTo>
                <a:lnTo>
                  <a:pt x="1520952" y="22521"/>
                </a:lnTo>
                <a:lnTo>
                  <a:pt x="1522476" y="22860"/>
                </a:lnTo>
                <a:close/>
              </a:path>
              <a:path w="1638300" h="487680">
                <a:moveTo>
                  <a:pt x="1545336" y="457206"/>
                </a:moveTo>
                <a:lnTo>
                  <a:pt x="1533144" y="461778"/>
                </a:lnTo>
                <a:lnTo>
                  <a:pt x="1520952" y="464826"/>
                </a:lnTo>
                <a:lnTo>
                  <a:pt x="1522476" y="464826"/>
                </a:lnTo>
                <a:lnTo>
                  <a:pt x="1522476" y="484977"/>
                </a:lnTo>
                <a:lnTo>
                  <a:pt x="1525524" y="484638"/>
                </a:lnTo>
                <a:lnTo>
                  <a:pt x="1539240" y="481577"/>
                </a:lnTo>
                <a:lnTo>
                  <a:pt x="1543812" y="480057"/>
                </a:lnTo>
                <a:lnTo>
                  <a:pt x="1543812" y="458717"/>
                </a:lnTo>
                <a:lnTo>
                  <a:pt x="1545336" y="457206"/>
                </a:lnTo>
                <a:close/>
              </a:path>
              <a:path w="1638300" h="487680">
                <a:moveTo>
                  <a:pt x="1545336" y="29529"/>
                </a:moveTo>
                <a:lnTo>
                  <a:pt x="1545336" y="28957"/>
                </a:lnTo>
                <a:lnTo>
                  <a:pt x="1543812" y="28957"/>
                </a:lnTo>
                <a:lnTo>
                  <a:pt x="1545336" y="29529"/>
                </a:lnTo>
                <a:close/>
              </a:path>
              <a:path w="1638300" h="487680">
                <a:moveTo>
                  <a:pt x="1565160" y="470922"/>
                </a:moveTo>
                <a:lnTo>
                  <a:pt x="1565160" y="446538"/>
                </a:lnTo>
                <a:lnTo>
                  <a:pt x="1543812" y="458717"/>
                </a:lnTo>
                <a:lnTo>
                  <a:pt x="1543812" y="480057"/>
                </a:lnTo>
                <a:lnTo>
                  <a:pt x="1552956" y="477018"/>
                </a:lnTo>
                <a:lnTo>
                  <a:pt x="1565160" y="470922"/>
                </a:lnTo>
                <a:close/>
              </a:path>
              <a:path w="1638300" h="487680">
                <a:moveTo>
                  <a:pt x="1556004" y="34400"/>
                </a:moveTo>
                <a:lnTo>
                  <a:pt x="1556004" y="33531"/>
                </a:lnTo>
                <a:lnTo>
                  <a:pt x="1554480" y="33531"/>
                </a:lnTo>
                <a:lnTo>
                  <a:pt x="1556004" y="34400"/>
                </a:lnTo>
                <a:close/>
              </a:path>
              <a:path w="1638300" h="487680">
                <a:moveTo>
                  <a:pt x="1565160" y="40720"/>
                </a:moveTo>
                <a:lnTo>
                  <a:pt x="1565160" y="39622"/>
                </a:lnTo>
                <a:lnTo>
                  <a:pt x="1563624" y="39622"/>
                </a:lnTo>
                <a:lnTo>
                  <a:pt x="1565160" y="40720"/>
                </a:lnTo>
                <a:close/>
              </a:path>
              <a:path w="1638300" h="487680">
                <a:moveTo>
                  <a:pt x="1574292" y="438918"/>
                </a:moveTo>
                <a:lnTo>
                  <a:pt x="1563624" y="446538"/>
                </a:lnTo>
                <a:lnTo>
                  <a:pt x="1565160" y="446538"/>
                </a:lnTo>
                <a:lnTo>
                  <a:pt x="1565160" y="470922"/>
                </a:lnTo>
                <a:lnTo>
                  <a:pt x="1572780" y="465473"/>
                </a:lnTo>
                <a:lnTo>
                  <a:pt x="1572780" y="440442"/>
                </a:lnTo>
                <a:lnTo>
                  <a:pt x="1574292" y="438918"/>
                </a:lnTo>
                <a:close/>
              </a:path>
              <a:path w="1638300" h="487680">
                <a:moveTo>
                  <a:pt x="1583436" y="431298"/>
                </a:moveTo>
                <a:lnTo>
                  <a:pt x="1572780" y="440442"/>
                </a:lnTo>
                <a:lnTo>
                  <a:pt x="1572780" y="465473"/>
                </a:lnTo>
                <a:lnTo>
                  <a:pt x="1581912" y="458948"/>
                </a:lnTo>
                <a:lnTo>
                  <a:pt x="1581912" y="432822"/>
                </a:lnTo>
                <a:lnTo>
                  <a:pt x="1583436" y="431298"/>
                </a:lnTo>
                <a:close/>
              </a:path>
              <a:path w="1638300" h="487680">
                <a:moveTo>
                  <a:pt x="1583436" y="56387"/>
                </a:moveTo>
                <a:lnTo>
                  <a:pt x="1583436" y="54862"/>
                </a:lnTo>
                <a:lnTo>
                  <a:pt x="1581912" y="54862"/>
                </a:lnTo>
                <a:lnTo>
                  <a:pt x="1583436" y="56387"/>
                </a:lnTo>
                <a:close/>
              </a:path>
              <a:path w="1638300" h="487680">
                <a:moveTo>
                  <a:pt x="1591056" y="451763"/>
                </a:moveTo>
                <a:lnTo>
                  <a:pt x="1591056" y="423678"/>
                </a:lnTo>
                <a:lnTo>
                  <a:pt x="1581912" y="432822"/>
                </a:lnTo>
                <a:lnTo>
                  <a:pt x="1581912" y="458948"/>
                </a:lnTo>
                <a:lnTo>
                  <a:pt x="1586484" y="455682"/>
                </a:lnTo>
                <a:lnTo>
                  <a:pt x="1591056" y="451763"/>
                </a:lnTo>
                <a:close/>
              </a:path>
              <a:path w="1638300" h="487680">
                <a:moveTo>
                  <a:pt x="1591056" y="64011"/>
                </a:moveTo>
                <a:lnTo>
                  <a:pt x="1589532" y="62482"/>
                </a:lnTo>
                <a:lnTo>
                  <a:pt x="1591056" y="64011"/>
                </a:lnTo>
                <a:close/>
              </a:path>
              <a:path w="1638300" h="487680">
                <a:moveTo>
                  <a:pt x="1589542" y="62497"/>
                </a:moveTo>
                <a:close/>
              </a:path>
              <a:path w="1638300" h="487680">
                <a:moveTo>
                  <a:pt x="1616964" y="420935"/>
                </a:moveTo>
                <a:lnTo>
                  <a:pt x="1616964" y="359657"/>
                </a:lnTo>
                <a:lnTo>
                  <a:pt x="1615440" y="371862"/>
                </a:lnTo>
                <a:lnTo>
                  <a:pt x="1615440" y="370338"/>
                </a:lnTo>
                <a:lnTo>
                  <a:pt x="1612392" y="384054"/>
                </a:lnTo>
                <a:lnTo>
                  <a:pt x="1612392" y="382517"/>
                </a:lnTo>
                <a:lnTo>
                  <a:pt x="1607820" y="394722"/>
                </a:lnTo>
                <a:lnTo>
                  <a:pt x="1607820" y="393198"/>
                </a:lnTo>
                <a:lnTo>
                  <a:pt x="1603260" y="405377"/>
                </a:lnTo>
                <a:lnTo>
                  <a:pt x="1603260" y="403866"/>
                </a:lnTo>
                <a:lnTo>
                  <a:pt x="1597152" y="414534"/>
                </a:lnTo>
                <a:lnTo>
                  <a:pt x="1589532" y="423678"/>
                </a:lnTo>
                <a:lnTo>
                  <a:pt x="1591056" y="423678"/>
                </a:lnTo>
                <a:lnTo>
                  <a:pt x="1591056" y="451763"/>
                </a:lnTo>
                <a:lnTo>
                  <a:pt x="1597152" y="446538"/>
                </a:lnTo>
                <a:lnTo>
                  <a:pt x="1606296" y="435857"/>
                </a:lnTo>
                <a:lnTo>
                  <a:pt x="1616964" y="420935"/>
                </a:lnTo>
                <a:close/>
              </a:path>
              <a:path w="1638300" h="487680">
                <a:moveTo>
                  <a:pt x="1591056" y="64617"/>
                </a:moveTo>
                <a:lnTo>
                  <a:pt x="1591056" y="64011"/>
                </a:lnTo>
                <a:lnTo>
                  <a:pt x="1589542" y="62497"/>
                </a:lnTo>
                <a:lnTo>
                  <a:pt x="1591056" y="64617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12467" y="1238745"/>
            <a:ext cx="126428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1600"/>
              </a:lnSpc>
            </a:pP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Obje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ct</a:t>
            </a:r>
            <a:r>
              <a:rPr sz="1250" spc="-2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ional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ab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as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46344" y="2240254"/>
            <a:ext cx="4318000" cy="3980815"/>
          </a:xfrm>
          <a:custGeom>
            <a:avLst/>
            <a:gdLst/>
            <a:ahLst/>
            <a:cxnLst/>
            <a:rect l="l" t="t" r="r" b="b"/>
            <a:pathLst>
              <a:path w="4318000" h="3980815">
                <a:moveTo>
                  <a:pt x="4317479" y="3976128"/>
                </a:moveTo>
                <a:lnTo>
                  <a:pt x="4317479" y="4584"/>
                </a:lnTo>
                <a:lnTo>
                  <a:pt x="4312920" y="0"/>
                </a:lnTo>
                <a:lnTo>
                  <a:pt x="4559" y="0"/>
                </a:lnTo>
                <a:lnTo>
                  <a:pt x="0" y="4584"/>
                </a:lnTo>
                <a:lnTo>
                  <a:pt x="0" y="3976128"/>
                </a:lnTo>
                <a:lnTo>
                  <a:pt x="4559" y="3980700"/>
                </a:lnTo>
                <a:lnTo>
                  <a:pt x="10655" y="3980700"/>
                </a:lnTo>
                <a:lnTo>
                  <a:pt x="10655" y="19824"/>
                </a:lnTo>
                <a:lnTo>
                  <a:pt x="19799" y="9156"/>
                </a:lnTo>
                <a:lnTo>
                  <a:pt x="19799" y="19824"/>
                </a:lnTo>
                <a:lnTo>
                  <a:pt x="4296143" y="19824"/>
                </a:lnTo>
                <a:lnTo>
                  <a:pt x="4296143" y="9156"/>
                </a:lnTo>
                <a:lnTo>
                  <a:pt x="4306811" y="19824"/>
                </a:lnTo>
                <a:lnTo>
                  <a:pt x="4306811" y="3980700"/>
                </a:lnTo>
                <a:lnTo>
                  <a:pt x="4312920" y="3980700"/>
                </a:lnTo>
                <a:lnTo>
                  <a:pt x="4317479" y="3976128"/>
                </a:lnTo>
                <a:close/>
              </a:path>
              <a:path w="4318000" h="3980815">
                <a:moveTo>
                  <a:pt x="19799" y="19824"/>
                </a:moveTo>
                <a:lnTo>
                  <a:pt x="19799" y="9156"/>
                </a:lnTo>
                <a:lnTo>
                  <a:pt x="10655" y="19824"/>
                </a:lnTo>
                <a:lnTo>
                  <a:pt x="19799" y="19824"/>
                </a:lnTo>
                <a:close/>
              </a:path>
              <a:path w="4318000" h="3980815">
                <a:moveTo>
                  <a:pt x="19799" y="3960888"/>
                </a:moveTo>
                <a:lnTo>
                  <a:pt x="19799" y="19824"/>
                </a:lnTo>
                <a:lnTo>
                  <a:pt x="10655" y="19824"/>
                </a:lnTo>
                <a:lnTo>
                  <a:pt x="10655" y="3960888"/>
                </a:lnTo>
                <a:lnTo>
                  <a:pt x="19799" y="3960888"/>
                </a:lnTo>
                <a:close/>
              </a:path>
              <a:path w="4318000" h="3980815">
                <a:moveTo>
                  <a:pt x="19799" y="3980700"/>
                </a:moveTo>
                <a:lnTo>
                  <a:pt x="19799" y="3960888"/>
                </a:lnTo>
                <a:lnTo>
                  <a:pt x="10655" y="3960888"/>
                </a:lnTo>
                <a:lnTo>
                  <a:pt x="10655" y="3980700"/>
                </a:lnTo>
                <a:lnTo>
                  <a:pt x="19799" y="3980700"/>
                </a:lnTo>
                <a:close/>
              </a:path>
              <a:path w="4318000" h="3980815">
                <a:moveTo>
                  <a:pt x="4306811" y="19824"/>
                </a:moveTo>
                <a:lnTo>
                  <a:pt x="4296143" y="9156"/>
                </a:lnTo>
                <a:lnTo>
                  <a:pt x="4296143" y="19824"/>
                </a:lnTo>
                <a:lnTo>
                  <a:pt x="4306811" y="19824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306811" y="19824"/>
                </a:lnTo>
                <a:lnTo>
                  <a:pt x="4296143" y="19824"/>
                </a:lnTo>
                <a:lnTo>
                  <a:pt x="4296143" y="3960888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296143" y="3960888"/>
                </a:lnTo>
                <a:lnTo>
                  <a:pt x="4296143" y="3971556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80700"/>
                </a:moveTo>
                <a:lnTo>
                  <a:pt x="4306811" y="3960888"/>
                </a:lnTo>
                <a:lnTo>
                  <a:pt x="4296143" y="3971556"/>
                </a:lnTo>
                <a:lnTo>
                  <a:pt x="4296143" y="3980700"/>
                </a:lnTo>
                <a:lnTo>
                  <a:pt x="4306811" y="398070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6344" y="2240254"/>
            <a:ext cx="4318000" cy="3980815"/>
          </a:xfrm>
          <a:custGeom>
            <a:avLst/>
            <a:gdLst/>
            <a:ahLst/>
            <a:cxnLst/>
            <a:rect l="l" t="t" r="r" b="b"/>
            <a:pathLst>
              <a:path w="4318000" h="3980815">
                <a:moveTo>
                  <a:pt x="4317479" y="3976128"/>
                </a:moveTo>
                <a:lnTo>
                  <a:pt x="4317479" y="4584"/>
                </a:lnTo>
                <a:lnTo>
                  <a:pt x="4312920" y="0"/>
                </a:lnTo>
                <a:lnTo>
                  <a:pt x="4559" y="0"/>
                </a:lnTo>
                <a:lnTo>
                  <a:pt x="0" y="4584"/>
                </a:lnTo>
                <a:lnTo>
                  <a:pt x="0" y="3976128"/>
                </a:lnTo>
                <a:lnTo>
                  <a:pt x="4559" y="3980700"/>
                </a:lnTo>
                <a:lnTo>
                  <a:pt x="10655" y="3980700"/>
                </a:lnTo>
                <a:lnTo>
                  <a:pt x="10655" y="19824"/>
                </a:lnTo>
                <a:lnTo>
                  <a:pt x="19799" y="9156"/>
                </a:lnTo>
                <a:lnTo>
                  <a:pt x="19799" y="19824"/>
                </a:lnTo>
                <a:lnTo>
                  <a:pt x="4296143" y="19824"/>
                </a:lnTo>
                <a:lnTo>
                  <a:pt x="4296143" y="9156"/>
                </a:lnTo>
                <a:lnTo>
                  <a:pt x="4306811" y="19824"/>
                </a:lnTo>
                <a:lnTo>
                  <a:pt x="4306811" y="3980700"/>
                </a:lnTo>
                <a:lnTo>
                  <a:pt x="4312920" y="3980700"/>
                </a:lnTo>
                <a:lnTo>
                  <a:pt x="4317479" y="3976128"/>
                </a:lnTo>
                <a:close/>
              </a:path>
              <a:path w="4318000" h="3980815">
                <a:moveTo>
                  <a:pt x="19799" y="19824"/>
                </a:moveTo>
                <a:lnTo>
                  <a:pt x="19799" y="9156"/>
                </a:lnTo>
                <a:lnTo>
                  <a:pt x="10655" y="19824"/>
                </a:lnTo>
                <a:lnTo>
                  <a:pt x="19799" y="19824"/>
                </a:lnTo>
                <a:close/>
              </a:path>
              <a:path w="4318000" h="3980815">
                <a:moveTo>
                  <a:pt x="19799" y="3960888"/>
                </a:moveTo>
                <a:lnTo>
                  <a:pt x="19799" y="19824"/>
                </a:lnTo>
                <a:lnTo>
                  <a:pt x="10655" y="19824"/>
                </a:lnTo>
                <a:lnTo>
                  <a:pt x="10655" y="3960888"/>
                </a:lnTo>
                <a:lnTo>
                  <a:pt x="19799" y="3960888"/>
                </a:lnTo>
                <a:close/>
              </a:path>
              <a:path w="4318000" h="3980815">
                <a:moveTo>
                  <a:pt x="19799" y="3980700"/>
                </a:moveTo>
                <a:lnTo>
                  <a:pt x="19799" y="3960888"/>
                </a:lnTo>
                <a:lnTo>
                  <a:pt x="10655" y="3960888"/>
                </a:lnTo>
                <a:lnTo>
                  <a:pt x="10655" y="3980700"/>
                </a:lnTo>
                <a:lnTo>
                  <a:pt x="19799" y="3980700"/>
                </a:lnTo>
                <a:close/>
              </a:path>
              <a:path w="4318000" h="3980815">
                <a:moveTo>
                  <a:pt x="4306811" y="19824"/>
                </a:moveTo>
                <a:lnTo>
                  <a:pt x="4296143" y="9156"/>
                </a:lnTo>
                <a:lnTo>
                  <a:pt x="4296143" y="19824"/>
                </a:lnTo>
                <a:lnTo>
                  <a:pt x="4306811" y="19824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306811" y="19824"/>
                </a:lnTo>
                <a:lnTo>
                  <a:pt x="4296143" y="19824"/>
                </a:lnTo>
                <a:lnTo>
                  <a:pt x="4296143" y="3960888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296143" y="3960888"/>
                </a:lnTo>
                <a:lnTo>
                  <a:pt x="4296143" y="3971556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80700"/>
                </a:moveTo>
                <a:lnTo>
                  <a:pt x="4306811" y="3960888"/>
                </a:lnTo>
                <a:lnTo>
                  <a:pt x="4296143" y="3971556"/>
                </a:lnTo>
                <a:lnTo>
                  <a:pt x="4296143" y="3980700"/>
                </a:lnTo>
                <a:lnTo>
                  <a:pt x="4306811" y="398070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24</a:t>
            </a:fld>
            <a:endParaRPr spc="4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94" y="6475463"/>
            <a:ext cx="9741400" cy="13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pc="-120" dirty="0"/>
              <a:t>X</a:t>
            </a:r>
            <a:r>
              <a:rPr spc="50" dirty="0"/>
              <a:t>M</a:t>
            </a:r>
            <a:r>
              <a:rPr spc="-5" dirty="0"/>
              <a:t>L</a:t>
            </a:r>
            <a:r>
              <a:rPr spc="65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75" dirty="0"/>
              <a:t> </a:t>
            </a:r>
            <a:r>
              <a:rPr spc="50" dirty="0"/>
              <a:t>M</a:t>
            </a:r>
            <a:r>
              <a:rPr spc="60" dirty="0"/>
              <a:t>o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-30" dirty="0"/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6980" y="2483599"/>
            <a:ext cx="4252595" cy="298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ts val="1820"/>
              </a:lnSpc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2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32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le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460375" lvl="1" indent="-247015">
              <a:lnSpc>
                <a:spcPct val="100000"/>
              </a:lnSpc>
              <a:spcBef>
                <a:spcPts val="1075"/>
              </a:spcBef>
              <a:buSzPct val="80000"/>
              <a:buFont typeface="Microsoft Sans Serif"/>
              <a:buChar char="▪"/>
              <a:tabLst>
                <a:tab pos="461009" algn="l"/>
              </a:tabLst>
            </a:pPr>
            <a:r>
              <a:rPr sz="1500" spc="-4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500" spc="32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5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536575" marR="58419" lvl="2" indent="-247015">
              <a:lnSpc>
                <a:spcPts val="1450"/>
              </a:lnSpc>
              <a:spcBef>
                <a:spcPts val="1240"/>
              </a:spcBef>
              <a:buSzPct val="80000"/>
              <a:buFont typeface="Microsoft Sans Serif"/>
              <a:buChar char="▪"/>
              <a:tabLst>
                <a:tab pos="537210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6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460375" lvl="1" indent="-247015">
              <a:lnSpc>
                <a:spcPct val="100000"/>
              </a:lnSpc>
              <a:spcBef>
                <a:spcPts val="1090"/>
              </a:spcBef>
              <a:buSzPct val="80000"/>
              <a:buFont typeface="Microsoft Sans Serif"/>
              <a:buChar char="▪"/>
              <a:tabLst>
                <a:tab pos="461009" algn="l"/>
              </a:tabLst>
            </a:pPr>
            <a:r>
              <a:rPr sz="15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5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536575" lvl="2" indent="-247015">
              <a:lnSpc>
                <a:spcPct val="100000"/>
              </a:lnSpc>
              <a:spcBef>
                <a:spcPts val="1160"/>
              </a:spcBef>
              <a:buSzPct val="80000"/>
              <a:buFont typeface="Microsoft Sans Serif"/>
              <a:buChar char="▪"/>
              <a:tabLst>
                <a:tab pos="537210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L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100"/>
              </a:spcBef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-1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mp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le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536575" marR="120014" lvl="1" indent="-247015">
              <a:lnSpc>
                <a:spcPts val="1450"/>
              </a:lnSpc>
              <a:spcBef>
                <a:spcPts val="1230"/>
              </a:spcBef>
              <a:buSzPct val="80000"/>
              <a:buFont typeface="Microsoft Sans Serif"/>
              <a:buChar char="▪"/>
              <a:tabLst>
                <a:tab pos="537210" algn="l"/>
              </a:tabLst>
            </a:pP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Xi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rk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r,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13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250" spc="-2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6344" y="2240254"/>
            <a:ext cx="4318000" cy="3980815"/>
          </a:xfrm>
          <a:custGeom>
            <a:avLst/>
            <a:gdLst/>
            <a:ahLst/>
            <a:cxnLst/>
            <a:rect l="l" t="t" r="r" b="b"/>
            <a:pathLst>
              <a:path w="4318000" h="3980815">
                <a:moveTo>
                  <a:pt x="4317479" y="3976128"/>
                </a:moveTo>
                <a:lnTo>
                  <a:pt x="4317479" y="4584"/>
                </a:lnTo>
                <a:lnTo>
                  <a:pt x="4312920" y="0"/>
                </a:lnTo>
                <a:lnTo>
                  <a:pt x="4559" y="0"/>
                </a:lnTo>
                <a:lnTo>
                  <a:pt x="0" y="4584"/>
                </a:lnTo>
                <a:lnTo>
                  <a:pt x="0" y="3976128"/>
                </a:lnTo>
                <a:lnTo>
                  <a:pt x="4559" y="3980700"/>
                </a:lnTo>
                <a:lnTo>
                  <a:pt x="10655" y="3980700"/>
                </a:lnTo>
                <a:lnTo>
                  <a:pt x="10655" y="19824"/>
                </a:lnTo>
                <a:lnTo>
                  <a:pt x="19799" y="9156"/>
                </a:lnTo>
                <a:lnTo>
                  <a:pt x="19799" y="19824"/>
                </a:lnTo>
                <a:lnTo>
                  <a:pt x="4296143" y="19824"/>
                </a:lnTo>
                <a:lnTo>
                  <a:pt x="4296143" y="9156"/>
                </a:lnTo>
                <a:lnTo>
                  <a:pt x="4306811" y="19824"/>
                </a:lnTo>
                <a:lnTo>
                  <a:pt x="4306811" y="3980700"/>
                </a:lnTo>
                <a:lnTo>
                  <a:pt x="4312920" y="3980700"/>
                </a:lnTo>
                <a:lnTo>
                  <a:pt x="4317479" y="3976128"/>
                </a:lnTo>
                <a:close/>
              </a:path>
              <a:path w="4318000" h="3980815">
                <a:moveTo>
                  <a:pt x="19799" y="19824"/>
                </a:moveTo>
                <a:lnTo>
                  <a:pt x="19799" y="9156"/>
                </a:lnTo>
                <a:lnTo>
                  <a:pt x="10655" y="19824"/>
                </a:lnTo>
                <a:lnTo>
                  <a:pt x="19799" y="19824"/>
                </a:lnTo>
                <a:close/>
              </a:path>
              <a:path w="4318000" h="3980815">
                <a:moveTo>
                  <a:pt x="19799" y="3960888"/>
                </a:moveTo>
                <a:lnTo>
                  <a:pt x="19799" y="19824"/>
                </a:lnTo>
                <a:lnTo>
                  <a:pt x="10655" y="19824"/>
                </a:lnTo>
                <a:lnTo>
                  <a:pt x="10655" y="3960888"/>
                </a:lnTo>
                <a:lnTo>
                  <a:pt x="19799" y="3960888"/>
                </a:lnTo>
                <a:close/>
              </a:path>
              <a:path w="4318000" h="3980815">
                <a:moveTo>
                  <a:pt x="19799" y="3980700"/>
                </a:moveTo>
                <a:lnTo>
                  <a:pt x="19799" y="3960888"/>
                </a:lnTo>
                <a:lnTo>
                  <a:pt x="10655" y="3960888"/>
                </a:lnTo>
                <a:lnTo>
                  <a:pt x="10655" y="3980700"/>
                </a:lnTo>
                <a:lnTo>
                  <a:pt x="19799" y="3980700"/>
                </a:lnTo>
                <a:close/>
              </a:path>
              <a:path w="4318000" h="3980815">
                <a:moveTo>
                  <a:pt x="4306811" y="19824"/>
                </a:moveTo>
                <a:lnTo>
                  <a:pt x="4296143" y="9156"/>
                </a:lnTo>
                <a:lnTo>
                  <a:pt x="4296143" y="19824"/>
                </a:lnTo>
                <a:lnTo>
                  <a:pt x="4306811" y="19824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306811" y="19824"/>
                </a:lnTo>
                <a:lnTo>
                  <a:pt x="4296143" y="19824"/>
                </a:lnTo>
                <a:lnTo>
                  <a:pt x="4296143" y="3960888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296143" y="3960888"/>
                </a:lnTo>
                <a:lnTo>
                  <a:pt x="4296143" y="3971556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80700"/>
                </a:moveTo>
                <a:lnTo>
                  <a:pt x="4306811" y="3960888"/>
                </a:lnTo>
                <a:lnTo>
                  <a:pt x="4296143" y="3971556"/>
                </a:lnTo>
                <a:lnTo>
                  <a:pt x="4296143" y="3980700"/>
                </a:lnTo>
                <a:lnTo>
                  <a:pt x="4306811" y="398070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6344" y="2240254"/>
            <a:ext cx="4318000" cy="3980815"/>
          </a:xfrm>
          <a:custGeom>
            <a:avLst/>
            <a:gdLst/>
            <a:ahLst/>
            <a:cxnLst/>
            <a:rect l="l" t="t" r="r" b="b"/>
            <a:pathLst>
              <a:path w="4318000" h="3980815">
                <a:moveTo>
                  <a:pt x="4317479" y="3976128"/>
                </a:moveTo>
                <a:lnTo>
                  <a:pt x="4317479" y="4584"/>
                </a:lnTo>
                <a:lnTo>
                  <a:pt x="4312920" y="0"/>
                </a:lnTo>
                <a:lnTo>
                  <a:pt x="4559" y="0"/>
                </a:lnTo>
                <a:lnTo>
                  <a:pt x="0" y="4584"/>
                </a:lnTo>
                <a:lnTo>
                  <a:pt x="0" y="3976128"/>
                </a:lnTo>
                <a:lnTo>
                  <a:pt x="4559" y="3980700"/>
                </a:lnTo>
                <a:lnTo>
                  <a:pt x="10655" y="3980700"/>
                </a:lnTo>
                <a:lnTo>
                  <a:pt x="10655" y="19824"/>
                </a:lnTo>
                <a:lnTo>
                  <a:pt x="19799" y="9156"/>
                </a:lnTo>
                <a:lnTo>
                  <a:pt x="19799" y="19824"/>
                </a:lnTo>
                <a:lnTo>
                  <a:pt x="4296143" y="19824"/>
                </a:lnTo>
                <a:lnTo>
                  <a:pt x="4296143" y="9156"/>
                </a:lnTo>
                <a:lnTo>
                  <a:pt x="4306811" y="19824"/>
                </a:lnTo>
                <a:lnTo>
                  <a:pt x="4306811" y="3980700"/>
                </a:lnTo>
                <a:lnTo>
                  <a:pt x="4312920" y="3980700"/>
                </a:lnTo>
                <a:lnTo>
                  <a:pt x="4317479" y="3976128"/>
                </a:lnTo>
                <a:close/>
              </a:path>
              <a:path w="4318000" h="3980815">
                <a:moveTo>
                  <a:pt x="19799" y="19824"/>
                </a:moveTo>
                <a:lnTo>
                  <a:pt x="19799" y="9156"/>
                </a:lnTo>
                <a:lnTo>
                  <a:pt x="10655" y="19824"/>
                </a:lnTo>
                <a:lnTo>
                  <a:pt x="19799" y="19824"/>
                </a:lnTo>
                <a:close/>
              </a:path>
              <a:path w="4318000" h="3980815">
                <a:moveTo>
                  <a:pt x="19799" y="3960888"/>
                </a:moveTo>
                <a:lnTo>
                  <a:pt x="19799" y="19824"/>
                </a:lnTo>
                <a:lnTo>
                  <a:pt x="10655" y="19824"/>
                </a:lnTo>
                <a:lnTo>
                  <a:pt x="10655" y="3960888"/>
                </a:lnTo>
                <a:lnTo>
                  <a:pt x="19799" y="3960888"/>
                </a:lnTo>
                <a:close/>
              </a:path>
              <a:path w="4318000" h="3980815">
                <a:moveTo>
                  <a:pt x="19799" y="3980700"/>
                </a:moveTo>
                <a:lnTo>
                  <a:pt x="19799" y="3960888"/>
                </a:lnTo>
                <a:lnTo>
                  <a:pt x="10655" y="3960888"/>
                </a:lnTo>
                <a:lnTo>
                  <a:pt x="10655" y="3980700"/>
                </a:lnTo>
                <a:lnTo>
                  <a:pt x="19799" y="3980700"/>
                </a:lnTo>
                <a:close/>
              </a:path>
              <a:path w="4318000" h="3980815">
                <a:moveTo>
                  <a:pt x="4306811" y="19824"/>
                </a:moveTo>
                <a:lnTo>
                  <a:pt x="4296143" y="9156"/>
                </a:lnTo>
                <a:lnTo>
                  <a:pt x="4296143" y="19824"/>
                </a:lnTo>
                <a:lnTo>
                  <a:pt x="4306811" y="19824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306811" y="19824"/>
                </a:lnTo>
                <a:lnTo>
                  <a:pt x="4296143" y="19824"/>
                </a:lnTo>
                <a:lnTo>
                  <a:pt x="4296143" y="3960888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60888"/>
                </a:moveTo>
                <a:lnTo>
                  <a:pt x="4296143" y="3960888"/>
                </a:lnTo>
                <a:lnTo>
                  <a:pt x="4296143" y="3971556"/>
                </a:lnTo>
                <a:lnTo>
                  <a:pt x="4306811" y="3960888"/>
                </a:lnTo>
                <a:close/>
              </a:path>
              <a:path w="4318000" h="3980815">
                <a:moveTo>
                  <a:pt x="4306811" y="3980700"/>
                </a:moveTo>
                <a:lnTo>
                  <a:pt x="4306811" y="3960888"/>
                </a:lnTo>
                <a:lnTo>
                  <a:pt x="4296143" y="3971556"/>
                </a:lnTo>
                <a:lnTo>
                  <a:pt x="4296143" y="3980700"/>
                </a:lnTo>
                <a:lnTo>
                  <a:pt x="4306811" y="398070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38655" y="1543799"/>
            <a:ext cx="1729739" cy="501650"/>
          </a:xfrm>
          <a:custGeom>
            <a:avLst/>
            <a:gdLst/>
            <a:ahLst/>
            <a:cxnLst/>
            <a:rect l="l" t="t" r="r" b="b"/>
            <a:pathLst>
              <a:path w="1729740" h="501650">
                <a:moveTo>
                  <a:pt x="1729740" y="361175"/>
                </a:moveTo>
                <a:lnTo>
                  <a:pt x="1729740" y="138684"/>
                </a:lnTo>
                <a:lnTo>
                  <a:pt x="1729655" y="133839"/>
                </a:lnTo>
                <a:lnTo>
                  <a:pt x="1721725" y="92378"/>
                </a:lnTo>
                <a:lnTo>
                  <a:pt x="1702332" y="56217"/>
                </a:lnTo>
                <a:lnTo>
                  <a:pt x="1673530" y="27412"/>
                </a:lnTo>
                <a:lnTo>
                  <a:pt x="1637373" y="8016"/>
                </a:lnTo>
                <a:lnTo>
                  <a:pt x="1595913" y="84"/>
                </a:lnTo>
                <a:lnTo>
                  <a:pt x="1591068" y="0"/>
                </a:lnTo>
                <a:lnTo>
                  <a:pt x="138684" y="0"/>
                </a:lnTo>
                <a:lnTo>
                  <a:pt x="96760" y="6531"/>
                </a:lnTo>
                <a:lnTo>
                  <a:pt x="59909" y="24754"/>
                </a:lnTo>
                <a:lnTo>
                  <a:pt x="30185" y="52616"/>
                </a:lnTo>
                <a:lnTo>
                  <a:pt x="9642" y="88060"/>
                </a:lnTo>
                <a:lnTo>
                  <a:pt x="335" y="129034"/>
                </a:lnTo>
                <a:lnTo>
                  <a:pt x="0" y="138684"/>
                </a:lnTo>
                <a:lnTo>
                  <a:pt x="0" y="361175"/>
                </a:lnTo>
                <a:lnTo>
                  <a:pt x="6268" y="402982"/>
                </a:lnTo>
                <a:lnTo>
                  <a:pt x="23788" y="439703"/>
                </a:lnTo>
                <a:lnTo>
                  <a:pt x="50631" y="469471"/>
                </a:lnTo>
                <a:lnTo>
                  <a:pt x="84867" y="490418"/>
                </a:lnTo>
                <a:lnTo>
                  <a:pt x="124569" y="500675"/>
                </a:lnTo>
                <a:lnTo>
                  <a:pt x="138684" y="501396"/>
                </a:lnTo>
                <a:lnTo>
                  <a:pt x="1591068" y="501396"/>
                </a:lnTo>
                <a:lnTo>
                  <a:pt x="1632161" y="495117"/>
                </a:lnTo>
                <a:lnTo>
                  <a:pt x="1668431" y="477526"/>
                </a:lnTo>
                <a:lnTo>
                  <a:pt x="1697949" y="450491"/>
                </a:lnTo>
                <a:lnTo>
                  <a:pt x="1718788" y="415879"/>
                </a:lnTo>
                <a:lnTo>
                  <a:pt x="1729019" y="375560"/>
                </a:lnTo>
                <a:lnTo>
                  <a:pt x="1729740" y="361175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7987" y="1534655"/>
            <a:ext cx="1751330" cy="520065"/>
          </a:xfrm>
          <a:custGeom>
            <a:avLst/>
            <a:gdLst/>
            <a:ahLst/>
            <a:cxnLst/>
            <a:rect l="l" t="t" r="r" b="b"/>
            <a:pathLst>
              <a:path w="1751329" h="520064">
                <a:moveTo>
                  <a:pt x="1751076" y="371856"/>
                </a:moveTo>
                <a:lnTo>
                  <a:pt x="1751076" y="147828"/>
                </a:lnTo>
                <a:lnTo>
                  <a:pt x="1749552" y="132588"/>
                </a:lnTo>
                <a:lnTo>
                  <a:pt x="1738896" y="89916"/>
                </a:lnTo>
                <a:lnTo>
                  <a:pt x="1716036" y="53340"/>
                </a:lnTo>
                <a:lnTo>
                  <a:pt x="1685556" y="24384"/>
                </a:lnTo>
                <a:lnTo>
                  <a:pt x="1645920" y="6096"/>
                </a:lnTo>
                <a:lnTo>
                  <a:pt x="1616976" y="0"/>
                </a:lnTo>
                <a:lnTo>
                  <a:pt x="134112" y="0"/>
                </a:lnTo>
                <a:lnTo>
                  <a:pt x="91440" y="10668"/>
                </a:lnTo>
                <a:lnTo>
                  <a:pt x="44196" y="42659"/>
                </a:lnTo>
                <a:lnTo>
                  <a:pt x="18288" y="77724"/>
                </a:lnTo>
                <a:lnTo>
                  <a:pt x="3048" y="118859"/>
                </a:lnTo>
                <a:lnTo>
                  <a:pt x="0" y="147828"/>
                </a:lnTo>
                <a:lnTo>
                  <a:pt x="0" y="371856"/>
                </a:lnTo>
                <a:lnTo>
                  <a:pt x="1536" y="385559"/>
                </a:lnTo>
                <a:lnTo>
                  <a:pt x="3048" y="400799"/>
                </a:lnTo>
                <a:lnTo>
                  <a:pt x="6096" y="416039"/>
                </a:lnTo>
                <a:lnTo>
                  <a:pt x="12192" y="429768"/>
                </a:lnTo>
                <a:lnTo>
                  <a:pt x="18288" y="441960"/>
                </a:lnTo>
                <a:lnTo>
                  <a:pt x="19812" y="444395"/>
                </a:lnTo>
                <a:lnTo>
                  <a:pt x="19812" y="149339"/>
                </a:lnTo>
                <a:lnTo>
                  <a:pt x="22860" y="121920"/>
                </a:lnTo>
                <a:lnTo>
                  <a:pt x="22860" y="123444"/>
                </a:lnTo>
                <a:lnTo>
                  <a:pt x="25908" y="109728"/>
                </a:lnTo>
                <a:lnTo>
                  <a:pt x="25908" y="111239"/>
                </a:lnTo>
                <a:lnTo>
                  <a:pt x="30480" y="97536"/>
                </a:lnTo>
                <a:lnTo>
                  <a:pt x="30480" y="99060"/>
                </a:lnTo>
                <a:lnTo>
                  <a:pt x="35052" y="89916"/>
                </a:lnTo>
                <a:lnTo>
                  <a:pt x="35052" y="86868"/>
                </a:lnTo>
                <a:lnTo>
                  <a:pt x="48768" y="67655"/>
                </a:lnTo>
                <a:lnTo>
                  <a:pt x="48768" y="67056"/>
                </a:lnTo>
                <a:lnTo>
                  <a:pt x="57912" y="56388"/>
                </a:lnTo>
                <a:lnTo>
                  <a:pt x="57912" y="57899"/>
                </a:lnTo>
                <a:lnTo>
                  <a:pt x="67056" y="48768"/>
                </a:lnTo>
                <a:lnTo>
                  <a:pt x="76200" y="42244"/>
                </a:lnTo>
                <a:lnTo>
                  <a:pt x="76200" y="41148"/>
                </a:lnTo>
                <a:lnTo>
                  <a:pt x="86868" y="35802"/>
                </a:lnTo>
                <a:lnTo>
                  <a:pt x="86868" y="35039"/>
                </a:lnTo>
                <a:lnTo>
                  <a:pt x="99060" y="28956"/>
                </a:lnTo>
                <a:lnTo>
                  <a:pt x="99060" y="30480"/>
                </a:lnTo>
                <a:lnTo>
                  <a:pt x="111252" y="25908"/>
                </a:lnTo>
                <a:lnTo>
                  <a:pt x="123456" y="22860"/>
                </a:lnTo>
                <a:lnTo>
                  <a:pt x="135636" y="20139"/>
                </a:lnTo>
                <a:lnTo>
                  <a:pt x="135636" y="19799"/>
                </a:lnTo>
                <a:lnTo>
                  <a:pt x="1615440" y="19799"/>
                </a:lnTo>
                <a:lnTo>
                  <a:pt x="1615440" y="20139"/>
                </a:lnTo>
                <a:lnTo>
                  <a:pt x="1627632" y="22860"/>
                </a:lnTo>
                <a:lnTo>
                  <a:pt x="1639836" y="25908"/>
                </a:lnTo>
                <a:lnTo>
                  <a:pt x="1652016" y="30480"/>
                </a:lnTo>
                <a:lnTo>
                  <a:pt x="1652016" y="28956"/>
                </a:lnTo>
                <a:lnTo>
                  <a:pt x="1664208" y="35039"/>
                </a:lnTo>
                <a:lnTo>
                  <a:pt x="1664208" y="35797"/>
                </a:lnTo>
                <a:lnTo>
                  <a:pt x="1674876" y="41148"/>
                </a:lnTo>
                <a:lnTo>
                  <a:pt x="1674876" y="42236"/>
                </a:lnTo>
                <a:lnTo>
                  <a:pt x="1684020" y="48768"/>
                </a:lnTo>
                <a:lnTo>
                  <a:pt x="1693176" y="57899"/>
                </a:lnTo>
                <a:lnTo>
                  <a:pt x="1693176" y="56388"/>
                </a:lnTo>
                <a:lnTo>
                  <a:pt x="1700796" y="67056"/>
                </a:lnTo>
                <a:lnTo>
                  <a:pt x="1700796" y="65519"/>
                </a:lnTo>
                <a:lnTo>
                  <a:pt x="1716036" y="86868"/>
                </a:lnTo>
                <a:lnTo>
                  <a:pt x="1716036" y="89941"/>
                </a:lnTo>
                <a:lnTo>
                  <a:pt x="1720596" y="99060"/>
                </a:lnTo>
                <a:lnTo>
                  <a:pt x="1720596" y="97536"/>
                </a:lnTo>
                <a:lnTo>
                  <a:pt x="1725168" y="111239"/>
                </a:lnTo>
                <a:lnTo>
                  <a:pt x="1725168" y="109728"/>
                </a:lnTo>
                <a:lnTo>
                  <a:pt x="1728216" y="123444"/>
                </a:lnTo>
                <a:lnTo>
                  <a:pt x="1728216" y="121920"/>
                </a:lnTo>
                <a:lnTo>
                  <a:pt x="1731276" y="149339"/>
                </a:lnTo>
                <a:lnTo>
                  <a:pt x="1731276" y="444375"/>
                </a:lnTo>
                <a:lnTo>
                  <a:pt x="1732788" y="441960"/>
                </a:lnTo>
                <a:lnTo>
                  <a:pt x="1738896" y="429768"/>
                </a:lnTo>
                <a:lnTo>
                  <a:pt x="1743456" y="416039"/>
                </a:lnTo>
                <a:lnTo>
                  <a:pt x="1748028" y="400799"/>
                </a:lnTo>
                <a:lnTo>
                  <a:pt x="1749552" y="385559"/>
                </a:lnTo>
                <a:lnTo>
                  <a:pt x="1751076" y="371856"/>
                </a:lnTo>
                <a:close/>
              </a:path>
              <a:path w="1751329" h="520064">
                <a:moveTo>
                  <a:pt x="36576" y="432816"/>
                </a:moveTo>
                <a:lnTo>
                  <a:pt x="30480" y="420624"/>
                </a:lnTo>
                <a:lnTo>
                  <a:pt x="30480" y="422148"/>
                </a:lnTo>
                <a:lnTo>
                  <a:pt x="25908" y="408419"/>
                </a:lnTo>
                <a:lnTo>
                  <a:pt x="25908" y="409956"/>
                </a:lnTo>
                <a:lnTo>
                  <a:pt x="22860" y="396240"/>
                </a:lnTo>
                <a:lnTo>
                  <a:pt x="22860" y="397764"/>
                </a:lnTo>
                <a:lnTo>
                  <a:pt x="19812" y="370319"/>
                </a:lnTo>
                <a:lnTo>
                  <a:pt x="19812" y="444395"/>
                </a:lnTo>
                <a:lnTo>
                  <a:pt x="33528" y="466344"/>
                </a:lnTo>
                <a:lnTo>
                  <a:pt x="35052" y="467866"/>
                </a:lnTo>
                <a:lnTo>
                  <a:pt x="35052" y="432816"/>
                </a:lnTo>
                <a:lnTo>
                  <a:pt x="36576" y="432816"/>
                </a:lnTo>
                <a:close/>
              </a:path>
              <a:path w="1751329" h="520064">
                <a:moveTo>
                  <a:pt x="36576" y="86868"/>
                </a:moveTo>
                <a:lnTo>
                  <a:pt x="35052" y="86868"/>
                </a:lnTo>
                <a:lnTo>
                  <a:pt x="35052" y="89916"/>
                </a:lnTo>
                <a:lnTo>
                  <a:pt x="36576" y="86868"/>
                </a:lnTo>
                <a:close/>
              </a:path>
              <a:path w="1751329" h="520064">
                <a:moveTo>
                  <a:pt x="50292" y="454139"/>
                </a:moveTo>
                <a:lnTo>
                  <a:pt x="35052" y="432816"/>
                </a:lnTo>
                <a:lnTo>
                  <a:pt x="35052" y="467866"/>
                </a:lnTo>
                <a:lnTo>
                  <a:pt x="44196" y="476999"/>
                </a:lnTo>
                <a:lnTo>
                  <a:pt x="48768" y="480918"/>
                </a:lnTo>
                <a:lnTo>
                  <a:pt x="48768" y="452628"/>
                </a:lnTo>
                <a:lnTo>
                  <a:pt x="50292" y="454139"/>
                </a:lnTo>
                <a:close/>
              </a:path>
              <a:path w="1751329" h="520064">
                <a:moveTo>
                  <a:pt x="50292" y="65519"/>
                </a:moveTo>
                <a:lnTo>
                  <a:pt x="48768" y="67056"/>
                </a:lnTo>
                <a:lnTo>
                  <a:pt x="48768" y="67655"/>
                </a:lnTo>
                <a:lnTo>
                  <a:pt x="50292" y="65519"/>
                </a:lnTo>
                <a:close/>
              </a:path>
              <a:path w="1751329" h="520064">
                <a:moveTo>
                  <a:pt x="77736" y="478536"/>
                </a:moveTo>
                <a:lnTo>
                  <a:pt x="67056" y="470916"/>
                </a:lnTo>
                <a:lnTo>
                  <a:pt x="57912" y="461759"/>
                </a:lnTo>
                <a:lnTo>
                  <a:pt x="57912" y="463296"/>
                </a:lnTo>
                <a:lnTo>
                  <a:pt x="48768" y="452628"/>
                </a:lnTo>
                <a:lnTo>
                  <a:pt x="48768" y="480918"/>
                </a:lnTo>
                <a:lnTo>
                  <a:pt x="65532" y="495300"/>
                </a:lnTo>
                <a:lnTo>
                  <a:pt x="76200" y="501960"/>
                </a:lnTo>
                <a:lnTo>
                  <a:pt x="76200" y="478536"/>
                </a:lnTo>
                <a:lnTo>
                  <a:pt x="77736" y="478536"/>
                </a:lnTo>
                <a:close/>
              </a:path>
              <a:path w="1751329" h="520064">
                <a:moveTo>
                  <a:pt x="77736" y="41148"/>
                </a:moveTo>
                <a:lnTo>
                  <a:pt x="76200" y="41148"/>
                </a:lnTo>
                <a:lnTo>
                  <a:pt x="76200" y="42244"/>
                </a:lnTo>
                <a:lnTo>
                  <a:pt x="77736" y="41148"/>
                </a:lnTo>
                <a:close/>
              </a:path>
              <a:path w="1751329" h="520064">
                <a:moveTo>
                  <a:pt x="88392" y="484619"/>
                </a:moveTo>
                <a:lnTo>
                  <a:pt x="76200" y="478536"/>
                </a:lnTo>
                <a:lnTo>
                  <a:pt x="76200" y="501960"/>
                </a:lnTo>
                <a:lnTo>
                  <a:pt x="77736" y="502920"/>
                </a:lnTo>
                <a:lnTo>
                  <a:pt x="86868" y="506982"/>
                </a:lnTo>
                <a:lnTo>
                  <a:pt x="86868" y="484619"/>
                </a:lnTo>
                <a:lnTo>
                  <a:pt x="88392" y="484619"/>
                </a:lnTo>
                <a:close/>
              </a:path>
              <a:path w="1751329" h="520064">
                <a:moveTo>
                  <a:pt x="88392" y="35039"/>
                </a:moveTo>
                <a:lnTo>
                  <a:pt x="86868" y="35039"/>
                </a:lnTo>
                <a:lnTo>
                  <a:pt x="86868" y="35802"/>
                </a:lnTo>
                <a:lnTo>
                  <a:pt x="88392" y="35039"/>
                </a:lnTo>
                <a:close/>
              </a:path>
              <a:path w="1751329" h="520064">
                <a:moveTo>
                  <a:pt x="137160" y="499859"/>
                </a:moveTo>
                <a:lnTo>
                  <a:pt x="123456" y="496824"/>
                </a:lnTo>
                <a:lnTo>
                  <a:pt x="111252" y="493776"/>
                </a:lnTo>
                <a:lnTo>
                  <a:pt x="99060" y="489204"/>
                </a:lnTo>
                <a:lnTo>
                  <a:pt x="99060" y="490728"/>
                </a:lnTo>
                <a:lnTo>
                  <a:pt x="86868" y="484619"/>
                </a:lnTo>
                <a:lnTo>
                  <a:pt x="86868" y="506982"/>
                </a:lnTo>
                <a:lnTo>
                  <a:pt x="91440" y="509016"/>
                </a:lnTo>
                <a:lnTo>
                  <a:pt x="105156" y="513588"/>
                </a:lnTo>
                <a:lnTo>
                  <a:pt x="118872" y="516636"/>
                </a:lnTo>
                <a:lnTo>
                  <a:pt x="134112" y="519684"/>
                </a:lnTo>
                <a:lnTo>
                  <a:pt x="135636" y="519684"/>
                </a:lnTo>
                <a:lnTo>
                  <a:pt x="135636" y="499859"/>
                </a:lnTo>
                <a:lnTo>
                  <a:pt x="137160" y="499859"/>
                </a:lnTo>
                <a:close/>
              </a:path>
              <a:path w="1751329" h="520064">
                <a:moveTo>
                  <a:pt x="137160" y="19799"/>
                </a:moveTo>
                <a:lnTo>
                  <a:pt x="135636" y="19799"/>
                </a:lnTo>
                <a:lnTo>
                  <a:pt x="135636" y="20139"/>
                </a:lnTo>
                <a:lnTo>
                  <a:pt x="137160" y="19799"/>
                </a:lnTo>
                <a:close/>
              </a:path>
              <a:path w="1751329" h="520064">
                <a:moveTo>
                  <a:pt x="1615440" y="519684"/>
                </a:moveTo>
                <a:lnTo>
                  <a:pt x="1615440" y="499859"/>
                </a:lnTo>
                <a:lnTo>
                  <a:pt x="135636" y="499859"/>
                </a:lnTo>
                <a:lnTo>
                  <a:pt x="135636" y="519684"/>
                </a:lnTo>
                <a:lnTo>
                  <a:pt x="1615440" y="519684"/>
                </a:lnTo>
                <a:close/>
              </a:path>
              <a:path w="1751329" h="520064">
                <a:moveTo>
                  <a:pt x="1615440" y="20139"/>
                </a:moveTo>
                <a:lnTo>
                  <a:pt x="1615440" y="19799"/>
                </a:lnTo>
                <a:lnTo>
                  <a:pt x="1613916" y="19799"/>
                </a:lnTo>
                <a:lnTo>
                  <a:pt x="1615440" y="20139"/>
                </a:lnTo>
                <a:close/>
              </a:path>
              <a:path w="1751329" h="520064">
                <a:moveTo>
                  <a:pt x="1664208" y="506984"/>
                </a:moveTo>
                <a:lnTo>
                  <a:pt x="1664208" y="484619"/>
                </a:lnTo>
                <a:lnTo>
                  <a:pt x="1652016" y="490728"/>
                </a:lnTo>
                <a:lnTo>
                  <a:pt x="1652016" y="489204"/>
                </a:lnTo>
                <a:lnTo>
                  <a:pt x="1639836" y="493776"/>
                </a:lnTo>
                <a:lnTo>
                  <a:pt x="1627632" y="496824"/>
                </a:lnTo>
                <a:lnTo>
                  <a:pt x="1613916" y="499859"/>
                </a:lnTo>
                <a:lnTo>
                  <a:pt x="1615440" y="499859"/>
                </a:lnTo>
                <a:lnTo>
                  <a:pt x="1615440" y="519684"/>
                </a:lnTo>
                <a:lnTo>
                  <a:pt x="1616976" y="519684"/>
                </a:lnTo>
                <a:lnTo>
                  <a:pt x="1632216" y="516636"/>
                </a:lnTo>
                <a:lnTo>
                  <a:pt x="1645920" y="513588"/>
                </a:lnTo>
                <a:lnTo>
                  <a:pt x="1659636" y="509016"/>
                </a:lnTo>
                <a:lnTo>
                  <a:pt x="1664208" y="506984"/>
                </a:lnTo>
                <a:close/>
              </a:path>
              <a:path w="1751329" h="520064">
                <a:moveTo>
                  <a:pt x="1664208" y="35797"/>
                </a:moveTo>
                <a:lnTo>
                  <a:pt x="1664208" y="35039"/>
                </a:lnTo>
                <a:lnTo>
                  <a:pt x="1662696" y="35039"/>
                </a:lnTo>
                <a:lnTo>
                  <a:pt x="1664208" y="35797"/>
                </a:lnTo>
                <a:close/>
              </a:path>
              <a:path w="1751329" h="520064">
                <a:moveTo>
                  <a:pt x="1674876" y="501968"/>
                </a:moveTo>
                <a:lnTo>
                  <a:pt x="1674876" y="478536"/>
                </a:lnTo>
                <a:lnTo>
                  <a:pt x="1662696" y="484619"/>
                </a:lnTo>
                <a:lnTo>
                  <a:pt x="1664208" y="484619"/>
                </a:lnTo>
                <a:lnTo>
                  <a:pt x="1664208" y="506984"/>
                </a:lnTo>
                <a:lnTo>
                  <a:pt x="1673352" y="502920"/>
                </a:lnTo>
                <a:lnTo>
                  <a:pt x="1674876" y="501968"/>
                </a:lnTo>
                <a:close/>
              </a:path>
              <a:path w="1751329" h="520064">
                <a:moveTo>
                  <a:pt x="1674876" y="42236"/>
                </a:moveTo>
                <a:lnTo>
                  <a:pt x="1674876" y="41148"/>
                </a:lnTo>
                <a:lnTo>
                  <a:pt x="1673352" y="41148"/>
                </a:lnTo>
                <a:lnTo>
                  <a:pt x="1674876" y="42236"/>
                </a:lnTo>
                <a:close/>
              </a:path>
              <a:path w="1751329" h="520064">
                <a:moveTo>
                  <a:pt x="1716036" y="466344"/>
                </a:moveTo>
                <a:lnTo>
                  <a:pt x="1716036" y="432816"/>
                </a:lnTo>
                <a:lnTo>
                  <a:pt x="1700796" y="454139"/>
                </a:lnTo>
                <a:lnTo>
                  <a:pt x="1700796" y="452628"/>
                </a:lnTo>
                <a:lnTo>
                  <a:pt x="1693176" y="463296"/>
                </a:lnTo>
                <a:lnTo>
                  <a:pt x="1693176" y="461759"/>
                </a:lnTo>
                <a:lnTo>
                  <a:pt x="1684020" y="470916"/>
                </a:lnTo>
                <a:lnTo>
                  <a:pt x="1673352" y="478536"/>
                </a:lnTo>
                <a:lnTo>
                  <a:pt x="1674876" y="478536"/>
                </a:lnTo>
                <a:lnTo>
                  <a:pt x="1674876" y="501968"/>
                </a:lnTo>
                <a:lnTo>
                  <a:pt x="1685556" y="495300"/>
                </a:lnTo>
                <a:lnTo>
                  <a:pt x="1706880" y="476999"/>
                </a:lnTo>
                <a:lnTo>
                  <a:pt x="1716036" y="466344"/>
                </a:lnTo>
                <a:close/>
              </a:path>
              <a:path w="1751329" h="520064">
                <a:moveTo>
                  <a:pt x="1716036" y="89941"/>
                </a:moveTo>
                <a:lnTo>
                  <a:pt x="1716036" y="86868"/>
                </a:lnTo>
                <a:lnTo>
                  <a:pt x="1714500" y="86868"/>
                </a:lnTo>
                <a:lnTo>
                  <a:pt x="1716036" y="89941"/>
                </a:lnTo>
                <a:close/>
              </a:path>
              <a:path w="1751329" h="520064">
                <a:moveTo>
                  <a:pt x="1731276" y="444375"/>
                </a:moveTo>
                <a:lnTo>
                  <a:pt x="1731276" y="370319"/>
                </a:lnTo>
                <a:lnTo>
                  <a:pt x="1728216" y="397764"/>
                </a:lnTo>
                <a:lnTo>
                  <a:pt x="1728216" y="396240"/>
                </a:lnTo>
                <a:lnTo>
                  <a:pt x="1725168" y="409956"/>
                </a:lnTo>
                <a:lnTo>
                  <a:pt x="1725168" y="408419"/>
                </a:lnTo>
                <a:lnTo>
                  <a:pt x="1720596" y="422148"/>
                </a:lnTo>
                <a:lnTo>
                  <a:pt x="1720596" y="420624"/>
                </a:lnTo>
                <a:lnTo>
                  <a:pt x="1714500" y="432816"/>
                </a:lnTo>
                <a:lnTo>
                  <a:pt x="1716036" y="432816"/>
                </a:lnTo>
                <a:lnTo>
                  <a:pt x="1716036" y="466344"/>
                </a:lnTo>
                <a:lnTo>
                  <a:pt x="1725168" y="454139"/>
                </a:lnTo>
                <a:lnTo>
                  <a:pt x="1731276" y="44437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1299" y="1697469"/>
            <a:ext cx="15843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F0EECF"/>
                </a:solidFill>
                <a:latin typeface="Arial"/>
                <a:cs typeface="Arial"/>
              </a:rPr>
              <a:t>X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2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ba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Mode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96623" y="2351519"/>
            <a:ext cx="4219955" cy="3861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25</a:t>
            </a:fld>
            <a:endParaRPr spc="4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60" dirty="0"/>
              <a:t>e</a:t>
            </a:r>
            <a:r>
              <a:rPr spc="15" dirty="0"/>
              <a:t>n</a:t>
            </a:r>
            <a:r>
              <a:rPr spc="70" dirty="0"/>
              <a:t>t</a:t>
            </a:r>
            <a:r>
              <a:rPr spc="50" dirty="0"/>
              <a:t> M</a:t>
            </a:r>
            <a:r>
              <a:rPr spc="-60" dirty="0"/>
              <a:t>a</a:t>
            </a:r>
            <a:r>
              <a:rPr spc="15" dirty="0"/>
              <a:t>n</a:t>
            </a:r>
            <a:r>
              <a:rPr spc="-60" dirty="0"/>
              <a:t>a</a:t>
            </a:r>
            <a:r>
              <a:rPr spc="85" dirty="0"/>
              <a:t>g</a:t>
            </a:r>
            <a:r>
              <a:rPr spc="60" dirty="0"/>
              <a:t>e</a:t>
            </a:r>
            <a:r>
              <a:rPr spc="85" dirty="0"/>
              <a:t>m</a:t>
            </a:r>
            <a:r>
              <a:rPr spc="60" dirty="0"/>
              <a:t>e</a:t>
            </a:r>
            <a:r>
              <a:rPr dirty="0"/>
              <a:t>n</a:t>
            </a:r>
            <a:r>
              <a:rPr spc="70" dirty="0"/>
              <a:t>t</a:t>
            </a:r>
            <a:r>
              <a:rPr spc="40" dirty="0"/>
              <a:t> </a:t>
            </a:r>
            <a:r>
              <a:rPr spc="-35" dirty="0"/>
              <a:t>S</a:t>
            </a:r>
            <a:r>
              <a:rPr spc="5" dirty="0"/>
              <a:t>ys</a:t>
            </a:r>
            <a:r>
              <a:rPr spc="65" dirty="0"/>
              <a:t>t</a:t>
            </a:r>
            <a:r>
              <a:rPr spc="60" dirty="0"/>
              <a:t>e</a:t>
            </a:r>
            <a:r>
              <a:rPr spc="85" dirty="0"/>
              <a:t>m</a:t>
            </a:r>
            <a:r>
              <a:rPr spc="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56" y="2274303"/>
            <a:ext cx="4053204" cy="370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259715" algn="l"/>
              </a:tabLst>
            </a:pPr>
            <a:r>
              <a:rPr sz="1100" spc="-10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10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Microsoft Sans Serif"/>
              <a:buChar char="▪"/>
            </a:pPr>
            <a:endParaRPr sz="1050">
              <a:latin typeface="Times New Roman"/>
              <a:cs typeface="Times New Roman"/>
            </a:endParaRPr>
          </a:p>
          <a:p>
            <a:pPr marL="460375" marR="5080" lvl="1" indent="-247015">
              <a:lnSpc>
                <a:spcPts val="1270"/>
              </a:lnSpc>
              <a:buSzPct val="81818"/>
              <a:buFont typeface="Microsoft Sans Serif"/>
              <a:buChar char="▪"/>
              <a:tabLst>
                <a:tab pos="461009" algn="l"/>
              </a:tabLst>
            </a:pP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460375" lvl="1" indent="-247015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461009" algn="l"/>
              </a:tabLst>
            </a:pP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460375" lvl="1" indent="-247015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461009" algn="l"/>
              </a:tabLst>
            </a:pP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460375" lvl="1" indent="-247015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461009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1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460375" lvl="1" indent="-247015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461009" algn="l"/>
              </a:tabLst>
            </a:pP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3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460375" marR="2327275" lvl="1" indent="-247015">
              <a:lnSpc>
                <a:spcPct val="96500"/>
              </a:lnSpc>
              <a:buSzPct val="81818"/>
              <a:buFont typeface="Microsoft Sans Serif"/>
              <a:buChar char="▪"/>
              <a:tabLst>
                <a:tab pos="461009" algn="l"/>
              </a:tabLst>
            </a:pPr>
            <a:r>
              <a:rPr sz="1100" spc="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Wo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ny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0555" y="1191751"/>
            <a:ext cx="1752600" cy="508000"/>
          </a:xfrm>
          <a:custGeom>
            <a:avLst/>
            <a:gdLst/>
            <a:ahLst/>
            <a:cxnLst/>
            <a:rect l="l" t="t" r="r" b="b"/>
            <a:pathLst>
              <a:path w="1752600" h="508000">
                <a:moveTo>
                  <a:pt x="1612392" y="507483"/>
                </a:moveTo>
                <a:lnTo>
                  <a:pt x="1612392" y="0"/>
                </a:lnTo>
                <a:lnTo>
                  <a:pt x="140208" y="0"/>
                </a:lnTo>
                <a:lnTo>
                  <a:pt x="98407" y="6278"/>
                </a:lnTo>
                <a:lnTo>
                  <a:pt x="61689" y="23868"/>
                </a:lnTo>
                <a:lnTo>
                  <a:pt x="31923" y="50902"/>
                </a:lnTo>
                <a:lnTo>
                  <a:pt x="10977" y="85511"/>
                </a:lnTo>
                <a:lnTo>
                  <a:pt x="720" y="125827"/>
                </a:lnTo>
                <a:lnTo>
                  <a:pt x="0" y="140211"/>
                </a:lnTo>
                <a:lnTo>
                  <a:pt x="0" y="365763"/>
                </a:lnTo>
                <a:lnTo>
                  <a:pt x="6278" y="407704"/>
                </a:lnTo>
                <a:lnTo>
                  <a:pt x="23869" y="444760"/>
                </a:lnTo>
                <a:lnTo>
                  <a:pt x="50902" y="474945"/>
                </a:lnTo>
                <a:lnTo>
                  <a:pt x="85510" y="496269"/>
                </a:lnTo>
                <a:lnTo>
                  <a:pt x="125824" y="506745"/>
                </a:lnTo>
                <a:lnTo>
                  <a:pt x="140208" y="507483"/>
                </a:lnTo>
                <a:lnTo>
                  <a:pt x="1612392" y="507483"/>
                </a:lnTo>
                <a:close/>
              </a:path>
              <a:path w="1752600" h="508000">
                <a:moveTo>
                  <a:pt x="1752600" y="365763"/>
                </a:moveTo>
                <a:lnTo>
                  <a:pt x="1752600" y="140211"/>
                </a:lnTo>
                <a:lnTo>
                  <a:pt x="1752519" y="135374"/>
                </a:lnTo>
                <a:lnTo>
                  <a:pt x="1744892" y="94043"/>
                </a:lnTo>
                <a:lnTo>
                  <a:pt x="1726163" y="58004"/>
                </a:lnTo>
                <a:lnTo>
                  <a:pt x="1714763" y="44174"/>
                </a:lnTo>
                <a:lnTo>
                  <a:pt x="1714763" y="462505"/>
                </a:lnTo>
                <a:lnTo>
                  <a:pt x="1737828" y="429021"/>
                </a:lnTo>
                <a:lnTo>
                  <a:pt x="1750619" y="389548"/>
                </a:lnTo>
                <a:lnTo>
                  <a:pt x="1752600" y="365763"/>
                </a:lnTo>
                <a:close/>
              </a:path>
            </a:pathLst>
          </a:custGeom>
          <a:solidFill>
            <a:srgbClr val="007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9887" y="1181079"/>
            <a:ext cx="1774189" cy="527685"/>
          </a:xfrm>
          <a:custGeom>
            <a:avLst/>
            <a:gdLst/>
            <a:ahLst/>
            <a:cxnLst/>
            <a:rect l="l" t="t" r="r" b="b"/>
            <a:pathLst>
              <a:path w="1774190" h="527685">
                <a:moveTo>
                  <a:pt x="1773936" y="376435"/>
                </a:moveTo>
                <a:lnTo>
                  <a:pt x="1773936" y="150883"/>
                </a:lnTo>
                <a:lnTo>
                  <a:pt x="1770888" y="120403"/>
                </a:lnTo>
                <a:lnTo>
                  <a:pt x="1755648" y="79251"/>
                </a:lnTo>
                <a:lnTo>
                  <a:pt x="1729740" y="44197"/>
                </a:lnTo>
                <a:lnTo>
                  <a:pt x="1694688" y="18291"/>
                </a:lnTo>
                <a:lnTo>
                  <a:pt x="1653540" y="3051"/>
                </a:lnTo>
                <a:lnTo>
                  <a:pt x="1638300" y="1529"/>
                </a:lnTo>
                <a:lnTo>
                  <a:pt x="1623060" y="0"/>
                </a:lnTo>
                <a:lnTo>
                  <a:pt x="150876" y="0"/>
                </a:lnTo>
                <a:lnTo>
                  <a:pt x="135636" y="1529"/>
                </a:lnTo>
                <a:lnTo>
                  <a:pt x="120396" y="3051"/>
                </a:lnTo>
                <a:lnTo>
                  <a:pt x="79248" y="18291"/>
                </a:lnTo>
                <a:lnTo>
                  <a:pt x="44196" y="44197"/>
                </a:lnTo>
                <a:lnTo>
                  <a:pt x="18288" y="79251"/>
                </a:lnTo>
                <a:lnTo>
                  <a:pt x="3048" y="120403"/>
                </a:lnTo>
                <a:lnTo>
                  <a:pt x="0" y="150883"/>
                </a:lnTo>
                <a:lnTo>
                  <a:pt x="0" y="376435"/>
                </a:lnTo>
                <a:lnTo>
                  <a:pt x="6096" y="422155"/>
                </a:lnTo>
                <a:lnTo>
                  <a:pt x="19812" y="450806"/>
                </a:lnTo>
                <a:lnTo>
                  <a:pt x="19812" y="152394"/>
                </a:lnTo>
                <a:lnTo>
                  <a:pt x="21336" y="137154"/>
                </a:lnTo>
                <a:lnTo>
                  <a:pt x="21336" y="138691"/>
                </a:lnTo>
                <a:lnTo>
                  <a:pt x="22860" y="124975"/>
                </a:lnTo>
                <a:lnTo>
                  <a:pt x="25908" y="111259"/>
                </a:lnTo>
                <a:lnTo>
                  <a:pt x="25908" y="112783"/>
                </a:lnTo>
                <a:lnTo>
                  <a:pt x="30480" y="100591"/>
                </a:lnTo>
                <a:lnTo>
                  <a:pt x="36576" y="88394"/>
                </a:lnTo>
                <a:lnTo>
                  <a:pt x="36576" y="89923"/>
                </a:lnTo>
                <a:lnTo>
                  <a:pt x="42672" y="77729"/>
                </a:lnTo>
                <a:lnTo>
                  <a:pt x="42672" y="79251"/>
                </a:lnTo>
                <a:lnTo>
                  <a:pt x="50292" y="67057"/>
                </a:lnTo>
                <a:lnTo>
                  <a:pt x="50292" y="68580"/>
                </a:lnTo>
                <a:lnTo>
                  <a:pt x="57912" y="59692"/>
                </a:lnTo>
                <a:lnTo>
                  <a:pt x="57912" y="59437"/>
                </a:lnTo>
                <a:lnTo>
                  <a:pt x="59436" y="57914"/>
                </a:lnTo>
                <a:lnTo>
                  <a:pt x="59436" y="58131"/>
                </a:lnTo>
                <a:lnTo>
                  <a:pt x="67056" y="51600"/>
                </a:lnTo>
                <a:lnTo>
                  <a:pt x="67056" y="50294"/>
                </a:lnTo>
                <a:lnTo>
                  <a:pt x="77736" y="42674"/>
                </a:lnTo>
                <a:lnTo>
                  <a:pt x="88392" y="37340"/>
                </a:lnTo>
                <a:lnTo>
                  <a:pt x="88392" y="36577"/>
                </a:lnTo>
                <a:lnTo>
                  <a:pt x="100596" y="30480"/>
                </a:lnTo>
                <a:lnTo>
                  <a:pt x="111252" y="26483"/>
                </a:lnTo>
                <a:lnTo>
                  <a:pt x="111252" y="25911"/>
                </a:lnTo>
                <a:lnTo>
                  <a:pt x="124968" y="22860"/>
                </a:lnTo>
                <a:lnTo>
                  <a:pt x="137160" y="21507"/>
                </a:lnTo>
                <a:lnTo>
                  <a:pt x="137160" y="21337"/>
                </a:lnTo>
                <a:lnTo>
                  <a:pt x="150876" y="19966"/>
                </a:lnTo>
                <a:lnTo>
                  <a:pt x="150876" y="19814"/>
                </a:lnTo>
                <a:lnTo>
                  <a:pt x="1623060" y="19814"/>
                </a:lnTo>
                <a:lnTo>
                  <a:pt x="1623060" y="19966"/>
                </a:lnTo>
                <a:lnTo>
                  <a:pt x="1636776" y="21337"/>
                </a:lnTo>
                <a:lnTo>
                  <a:pt x="1636776" y="21506"/>
                </a:lnTo>
                <a:lnTo>
                  <a:pt x="1648968" y="22860"/>
                </a:lnTo>
                <a:lnTo>
                  <a:pt x="1661160" y="25911"/>
                </a:lnTo>
                <a:lnTo>
                  <a:pt x="1673352" y="30480"/>
                </a:lnTo>
                <a:lnTo>
                  <a:pt x="1685556" y="36577"/>
                </a:lnTo>
                <a:lnTo>
                  <a:pt x="1685556" y="37345"/>
                </a:lnTo>
                <a:lnTo>
                  <a:pt x="1696212" y="42674"/>
                </a:lnTo>
                <a:lnTo>
                  <a:pt x="1696212" y="43763"/>
                </a:lnTo>
                <a:lnTo>
                  <a:pt x="1705356" y="50294"/>
                </a:lnTo>
                <a:lnTo>
                  <a:pt x="1714500" y="58121"/>
                </a:lnTo>
                <a:lnTo>
                  <a:pt x="1714500" y="57914"/>
                </a:lnTo>
                <a:lnTo>
                  <a:pt x="1716036" y="59437"/>
                </a:lnTo>
                <a:lnTo>
                  <a:pt x="1716036" y="59704"/>
                </a:lnTo>
                <a:lnTo>
                  <a:pt x="1723656" y="68580"/>
                </a:lnTo>
                <a:lnTo>
                  <a:pt x="1723656" y="67057"/>
                </a:lnTo>
                <a:lnTo>
                  <a:pt x="1731276" y="79251"/>
                </a:lnTo>
                <a:lnTo>
                  <a:pt x="1731276" y="77729"/>
                </a:lnTo>
                <a:lnTo>
                  <a:pt x="1737360" y="89923"/>
                </a:lnTo>
                <a:lnTo>
                  <a:pt x="1737360" y="88394"/>
                </a:lnTo>
                <a:lnTo>
                  <a:pt x="1743456" y="100591"/>
                </a:lnTo>
                <a:lnTo>
                  <a:pt x="1748028" y="112783"/>
                </a:lnTo>
                <a:lnTo>
                  <a:pt x="1748028" y="115806"/>
                </a:lnTo>
                <a:lnTo>
                  <a:pt x="1751076" y="124975"/>
                </a:lnTo>
                <a:lnTo>
                  <a:pt x="1752600" y="138691"/>
                </a:lnTo>
                <a:lnTo>
                  <a:pt x="1752600" y="453550"/>
                </a:lnTo>
                <a:lnTo>
                  <a:pt x="1755648" y="448063"/>
                </a:lnTo>
                <a:lnTo>
                  <a:pt x="1761756" y="435871"/>
                </a:lnTo>
                <a:lnTo>
                  <a:pt x="1766316" y="422155"/>
                </a:lnTo>
                <a:lnTo>
                  <a:pt x="1770888" y="406915"/>
                </a:lnTo>
                <a:lnTo>
                  <a:pt x="1773936" y="376435"/>
                </a:lnTo>
                <a:close/>
              </a:path>
              <a:path w="1774190" h="527685">
                <a:moveTo>
                  <a:pt x="59436" y="469399"/>
                </a:moveTo>
                <a:lnTo>
                  <a:pt x="50292" y="460255"/>
                </a:lnTo>
                <a:lnTo>
                  <a:pt x="42672" y="449574"/>
                </a:lnTo>
                <a:lnTo>
                  <a:pt x="36576" y="438919"/>
                </a:lnTo>
                <a:lnTo>
                  <a:pt x="30480" y="426714"/>
                </a:lnTo>
                <a:lnTo>
                  <a:pt x="30480" y="428251"/>
                </a:lnTo>
                <a:lnTo>
                  <a:pt x="25908" y="414535"/>
                </a:lnTo>
                <a:lnTo>
                  <a:pt x="25908" y="416059"/>
                </a:lnTo>
                <a:lnTo>
                  <a:pt x="22860" y="402343"/>
                </a:lnTo>
                <a:lnTo>
                  <a:pt x="22860" y="403854"/>
                </a:lnTo>
                <a:lnTo>
                  <a:pt x="19812" y="376435"/>
                </a:lnTo>
                <a:lnTo>
                  <a:pt x="19812" y="450806"/>
                </a:lnTo>
                <a:lnTo>
                  <a:pt x="25908" y="461779"/>
                </a:lnTo>
                <a:lnTo>
                  <a:pt x="44196" y="483115"/>
                </a:lnTo>
                <a:lnTo>
                  <a:pt x="54876" y="493783"/>
                </a:lnTo>
                <a:lnTo>
                  <a:pt x="57912" y="495682"/>
                </a:lnTo>
                <a:lnTo>
                  <a:pt x="57912" y="469399"/>
                </a:lnTo>
                <a:lnTo>
                  <a:pt x="59436" y="469399"/>
                </a:lnTo>
                <a:close/>
              </a:path>
              <a:path w="1774190" h="527685">
                <a:moveTo>
                  <a:pt x="59436" y="57914"/>
                </a:moveTo>
                <a:lnTo>
                  <a:pt x="57912" y="59437"/>
                </a:lnTo>
                <a:lnTo>
                  <a:pt x="58735" y="58731"/>
                </a:lnTo>
                <a:lnTo>
                  <a:pt x="59436" y="57914"/>
                </a:lnTo>
                <a:close/>
              </a:path>
              <a:path w="1774190" h="527685">
                <a:moveTo>
                  <a:pt x="58735" y="58731"/>
                </a:moveTo>
                <a:lnTo>
                  <a:pt x="57912" y="59437"/>
                </a:lnTo>
                <a:lnTo>
                  <a:pt x="57912" y="59692"/>
                </a:lnTo>
                <a:lnTo>
                  <a:pt x="58735" y="58731"/>
                </a:lnTo>
                <a:close/>
              </a:path>
              <a:path w="1774190" h="527685">
                <a:moveTo>
                  <a:pt x="68580" y="502356"/>
                </a:moveTo>
                <a:lnTo>
                  <a:pt x="68580" y="478543"/>
                </a:lnTo>
                <a:lnTo>
                  <a:pt x="57912" y="469399"/>
                </a:lnTo>
                <a:lnTo>
                  <a:pt x="57912" y="495682"/>
                </a:lnTo>
                <a:lnTo>
                  <a:pt x="68580" y="502356"/>
                </a:lnTo>
                <a:close/>
              </a:path>
              <a:path w="1774190" h="527685">
                <a:moveTo>
                  <a:pt x="59436" y="58131"/>
                </a:moveTo>
                <a:lnTo>
                  <a:pt x="59436" y="57914"/>
                </a:lnTo>
                <a:lnTo>
                  <a:pt x="58735" y="58731"/>
                </a:lnTo>
                <a:lnTo>
                  <a:pt x="59436" y="58131"/>
                </a:lnTo>
                <a:close/>
              </a:path>
              <a:path w="1774190" h="527685">
                <a:moveTo>
                  <a:pt x="68580" y="50294"/>
                </a:moveTo>
                <a:lnTo>
                  <a:pt x="67056" y="50294"/>
                </a:lnTo>
                <a:lnTo>
                  <a:pt x="67056" y="51600"/>
                </a:lnTo>
                <a:lnTo>
                  <a:pt x="68580" y="50294"/>
                </a:lnTo>
                <a:close/>
              </a:path>
              <a:path w="1774190" h="527685">
                <a:moveTo>
                  <a:pt x="89916" y="514944"/>
                </a:moveTo>
                <a:lnTo>
                  <a:pt x="89916" y="492259"/>
                </a:lnTo>
                <a:lnTo>
                  <a:pt x="77736" y="484639"/>
                </a:lnTo>
                <a:lnTo>
                  <a:pt x="77736" y="486163"/>
                </a:lnTo>
                <a:lnTo>
                  <a:pt x="67056" y="477019"/>
                </a:lnTo>
                <a:lnTo>
                  <a:pt x="68580" y="478543"/>
                </a:lnTo>
                <a:lnTo>
                  <a:pt x="68580" y="502356"/>
                </a:lnTo>
                <a:lnTo>
                  <a:pt x="79248" y="509023"/>
                </a:lnTo>
                <a:lnTo>
                  <a:pt x="89916" y="514944"/>
                </a:lnTo>
                <a:close/>
              </a:path>
              <a:path w="1774190" h="527685">
                <a:moveTo>
                  <a:pt x="89916" y="36577"/>
                </a:moveTo>
                <a:lnTo>
                  <a:pt x="88392" y="36577"/>
                </a:lnTo>
                <a:lnTo>
                  <a:pt x="88392" y="37340"/>
                </a:lnTo>
                <a:lnTo>
                  <a:pt x="89916" y="36577"/>
                </a:lnTo>
                <a:close/>
              </a:path>
              <a:path w="1774190" h="527685">
                <a:moveTo>
                  <a:pt x="100596" y="496831"/>
                </a:moveTo>
                <a:lnTo>
                  <a:pt x="88392" y="490735"/>
                </a:lnTo>
                <a:lnTo>
                  <a:pt x="89916" y="492259"/>
                </a:lnTo>
                <a:lnTo>
                  <a:pt x="89916" y="514944"/>
                </a:lnTo>
                <a:lnTo>
                  <a:pt x="92976" y="516643"/>
                </a:lnTo>
                <a:lnTo>
                  <a:pt x="99060" y="518673"/>
                </a:lnTo>
                <a:lnTo>
                  <a:pt x="99060" y="496831"/>
                </a:lnTo>
                <a:lnTo>
                  <a:pt x="100596" y="496831"/>
                </a:lnTo>
                <a:close/>
              </a:path>
              <a:path w="1774190" h="527685">
                <a:moveTo>
                  <a:pt x="112776" y="501403"/>
                </a:moveTo>
                <a:lnTo>
                  <a:pt x="99060" y="496831"/>
                </a:lnTo>
                <a:lnTo>
                  <a:pt x="99060" y="518673"/>
                </a:lnTo>
                <a:lnTo>
                  <a:pt x="106680" y="521215"/>
                </a:lnTo>
                <a:lnTo>
                  <a:pt x="111252" y="522231"/>
                </a:lnTo>
                <a:lnTo>
                  <a:pt x="111252" y="501403"/>
                </a:lnTo>
                <a:lnTo>
                  <a:pt x="112776" y="501403"/>
                </a:lnTo>
                <a:close/>
              </a:path>
              <a:path w="1774190" h="527685">
                <a:moveTo>
                  <a:pt x="112776" y="25911"/>
                </a:moveTo>
                <a:lnTo>
                  <a:pt x="111252" y="25911"/>
                </a:lnTo>
                <a:lnTo>
                  <a:pt x="111252" y="26483"/>
                </a:lnTo>
                <a:lnTo>
                  <a:pt x="112776" y="25911"/>
                </a:lnTo>
                <a:close/>
              </a:path>
              <a:path w="1774190" h="527685">
                <a:moveTo>
                  <a:pt x="138696" y="507499"/>
                </a:moveTo>
                <a:lnTo>
                  <a:pt x="111252" y="501403"/>
                </a:lnTo>
                <a:lnTo>
                  <a:pt x="111252" y="522231"/>
                </a:lnTo>
                <a:lnTo>
                  <a:pt x="120396" y="524263"/>
                </a:lnTo>
                <a:lnTo>
                  <a:pt x="135636" y="527311"/>
                </a:lnTo>
                <a:lnTo>
                  <a:pt x="137160" y="527311"/>
                </a:lnTo>
                <a:lnTo>
                  <a:pt x="137160" y="507499"/>
                </a:lnTo>
                <a:lnTo>
                  <a:pt x="138696" y="507499"/>
                </a:lnTo>
                <a:close/>
              </a:path>
              <a:path w="1774190" h="527685">
                <a:moveTo>
                  <a:pt x="138696" y="21337"/>
                </a:moveTo>
                <a:lnTo>
                  <a:pt x="137160" y="21337"/>
                </a:lnTo>
                <a:lnTo>
                  <a:pt x="137160" y="21507"/>
                </a:lnTo>
                <a:lnTo>
                  <a:pt x="138696" y="21337"/>
                </a:lnTo>
                <a:close/>
              </a:path>
              <a:path w="1774190" h="527685">
                <a:moveTo>
                  <a:pt x="1636776" y="527311"/>
                </a:moveTo>
                <a:lnTo>
                  <a:pt x="1636776" y="507499"/>
                </a:lnTo>
                <a:lnTo>
                  <a:pt x="137160" y="507499"/>
                </a:lnTo>
                <a:lnTo>
                  <a:pt x="137160" y="527311"/>
                </a:lnTo>
                <a:lnTo>
                  <a:pt x="1636776" y="527311"/>
                </a:lnTo>
                <a:close/>
              </a:path>
              <a:path w="1774190" h="527685">
                <a:moveTo>
                  <a:pt x="152400" y="19814"/>
                </a:moveTo>
                <a:lnTo>
                  <a:pt x="150876" y="19814"/>
                </a:lnTo>
                <a:lnTo>
                  <a:pt x="150876" y="19966"/>
                </a:lnTo>
                <a:lnTo>
                  <a:pt x="152400" y="19814"/>
                </a:lnTo>
                <a:close/>
              </a:path>
              <a:path w="1774190" h="527685">
                <a:moveTo>
                  <a:pt x="1623060" y="19966"/>
                </a:moveTo>
                <a:lnTo>
                  <a:pt x="1623060" y="19814"/>
                </a:lnTo>
                <a:lnTo>
                  <a:pt x="1621536" y="19814"/>
                </a:lnTo>
                <a:lnTo>
                  <a:pt x="1623060" y="19966"/>
                </a:lnTo>
                <a:close/>
              </a:path>
              <a:path w="1774190" h="527685">
                <a:moveTo>
                  <a:pt x="1636776" y="21506"/>
                </a:moveTo>
                <a:lnTo>
                  <a:pt x="1636776" y="21337"/>
                </a:lnTo>
                <a:lnTo>
                  <a:pt x="1635252" y="21337"/>
                </a:lnTo>
                <a:lnTo>
                  <a:pt x="1636776" y="21506"/>
                </a:lnTo>
                <a:close/>
              </a:path>
              <a:path w="1774190" h="527685">
                <a:moveTo>
                  <a:pt x="1685556" y="490735"/>
                </a:moveTo>
                <a:lnTo>
                  <a:pt x="1673352" y="496831"/>
                </a:lnTo>
                <a:lnTo>
                  <a:pt x="1661160" y="501403"/>
                </a:lnTo>
                <a:lnTo>
                  <a:pt x="1648968" y="504451"/>
                </a:lnTo>
                <a:lnTo>
                  <a:pt x="1635252" y="507499"/>
                </a:lnTo>
                <a:lnTo>
                  <a:pt x="1636776" y="507499"/>
                </a:lnTo>
                <a:lnTo>
                  <a:pt x="1636776" y="527311"/>
                </a:lnTo>
                <a:lnTo>
                  <a:pt x="1638300" y="527311"/>
                </a:lnTo>
                <a:lnTo>
                  <a:pt x="1653540" y="524263"/>
                </a:lnTo>
                <a:lnTo>
                  <a:pt x="1667256" y="521215"/>
                </a:lnTo>
                <a:lnTo>
                  <a:pt x="1680972" y="516643"/>
                </a:lnTo>
                <a:lnTo>
                  <a:pt x="1684020" y="514950"/>
                </a:lnTo>
                <a:lnTo>
                  <a:pt x="1684020" y="492259"/>
                </a:lnTo>
                <a:lnTo>
                  <a:pt x="1685556" y="490735"/>
                </a:lnTo>
                <a:close/>
              </a:path>
              <a:path w="1774190" h="527685">
                <a:moveTo>
                  <a:pt x="1685556" y="37345"/>
                </a:moveTo>
                <a:lnTo>
                  <a:pt x="1685556" y="36577"/>
                </a:lnTo>
                <a:lnTo>
                  <a:pt x="1684020" y="36577"/>
                </a:lnTo>
                <a:lnTo>
                  <a:pt x="1685556" y="37345"/>
                </a:lnTo>
                <a:close/>
              </a:path>
              <a:path w="1774190" h="527685">
                <a:moveTo>
                  <a:pt x="1696212" y="484639"/>
                </a:moveTo>
                <a:lnTo>
                  <a:pt x="1684020" y="492259"/>
                </a:lnTo>
                <a:lnTo>
                  <a:pt x="1684020" y="514950"/>
                </a:lnTo>
                <a:lnTo>
                  <a:pt x="1694688" y="509023"/>
                </a:lnTo>
                <a:lnTo>
                  <a:pt x="1694688" y="486163"/>
                </a:lnTo>
                <a:lnTo>
                  <a:pt x="1696212" y="484639"/>
                </a:lnTo>
                <a:close/>
              </a:path>
              <a:path w="1774190" h="527685">
                <a:moveTo>
                  <a:pt x="1696212" y="43763"/>
                </a:moveTo>
                <a:lnTo>
                  <a:pt x="1696212" y="42674"/>
                </a:lnTo>
                <a:lnTo>
                  <a:pt x="1694688" y="42674"/>
                </a:lnTo>
                <a:lnTo>
                  <a:pt x="1696212" y="43763"/>
                </a:lnTo>
                <a:close/>
              </a:path>
              <a:path w="1774190" h="527685">
                <a:moveTo>
                  <a:pt x="1748028" y="461779"/>
                </a:moveTo>
                <a:lnTo>
                  <a:pt x="1748028" y="414535"/>
                </a:lnTo>
                <a:lnTo>
                  <a:pt x="1743456" y="428251"/>
                </a:lnTo>
                <a:lnTo>
                  <a:pt x="1743456" y="426714"/>
                </a:lnTo>
                <a:lnTo>
                  <a:pt x="1737360" y="438919"/>
                </a:lnTo>
                <a:lnTo>
                  <a:pt x="1731276" y="449574"/>
                </a:lnTo>
                <a:lnTo>
                  <a:pt x="1723656" y="460255"/>
                </a:lnTo>
                <a:lnTo>
                  <a:pt x="1705356" y="478543"/>
                </a:lnTo>
                <a:lnTo>
                  <a:pt x="1705356" y="477019"/>
                </a:lnTo>
                <a:lnTo>
                  <a:pt x="1694688" y="486163"/>
                </a:lnTo>
                <a:lnTo>
                  <a:pt x="1694688" y="509023"/>
                </a:lnTo>
                <a:lnTo>
                  <a:pt x="1719072" y="493783"/>
                </a:lnTo>
                <a:lnTo>
                  <a:pt x="1729740" y="483115"/>
                </a:lnTo>
                <a:lnTo>
                  <a:pt x="1748028" y="461779"/>
                </a:lnTo>
                <a:close/>
              </a:path>
              <a:path w="1774190" h="527685">
                <a:moveTo>
                  <a:pt x="1716036" y="59437"/>
                </a:moveTo>
                <a:lnTo>
                  <a:pt x="1714500" y="57914"/>
                </a:lnTo>
                <a:lnTo>
                  <a:pt x="1715171" y="58696"/>
                </a:lnTo>
                <a:lnTo>
                  <a:pt x="1716036" y="59437"/>
                </a:lnTo>
                <a:close/>
              </a:path>
              <a:path w="1774190" h="527685">
                <a:moveTo>
                  <a:pt x="1715171" y="58696"/>
                </a:moveTo>
                <a:lnTo>
                  <a:pt x="1714500" y="57914"/>
                </a:lnTo>
                <a:lnTo>
                  <a:pt x="1714500" y="58121"/>
                </a:lnTo>
                <a:lnTo>
                  <a:pt x="1715171" y="58696"/>
                </a:lnTo>
                <a:close/>
              </a:path>
              <a:path w="1774190" h="527685">
                <a:moveTo>
                  <a:pt x="1716036" y="59704"/>
                </a:moveTo>
                <a:lnTo>
                  <a:pt x="1716036" y="59437"/>
                </a:lnTo>
                <a:lnTo>
                  <a:pt x="1715171" y="58696"/>
                </a:lnTo>
                <a:lnTo>
                  <a:pt x="1716036" y="59704"/>
                </a:lnTo>
                <a:close/>
              </a:path>
              <a:path w="1774190" h="527685">
                <a:moveTo>
                  <a:pt x="1748028" y="115806"/>
                </a:moveTo>
                <a:lnTo>
                  <a:pt x="1748028" y="112783"/>
                </a:lnTo>
                <a:lnTo>
                  <a:pt x="1746516" y="111259"/>
                </a:lnTo>
                <a:lnTo>
                  <a:pt x="1748028" y="115806"/>
                </a:lnTo>
                <a:close/>
              </a:path>
              <a:path w="1774190" h="527685">
                <a:moveTo>
                  <a:pt x="1752600" y="453550"/>
                </a:moveTo>
                <a:lnTo>
                  <a:pt x="1752600" y="390151"/>
                </a:lnTo>
                <a:lnTo>
                  <a:pt x="1751076" y="403854"/>
                </a:lnTo>
                <a:lnTo>
                  <a:pt x="1751076" y="402343"/>
                </a:lnTo>
                <a:lnTo>
                  <a:pt x="1746516" y="416059"/>
                </a:lnTo>
                <a:lnTo>
                  <a:pt x="1748028" y="414535"/>
                </a:lnTo>
                <a:lnTo>
                  <a:pt x="1748028" y="461779"/>
                </a:lnTo>
                <a:lnTo>
                  <a:pt x="1752600" y="45355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79295" y="1246365"/>
            <a:ext cx="15900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5080" indent="-469900">
              <a:lnSpc>
                <a:spcPct val="101600"/>
              </a:lnSpc>
            </a:pP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on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nt</a:t>
            </a:r>
            <a:r>
              <a:rPr sz="1250" spc="-3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Manag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ent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0EECF"/>
                </a:solidFill>
                <a:latin typeface="Arial"/>
                <a:cs typeface="Arial"/>
              </a:rPr>
              <a:t>y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F0EECF"/>
                </a:solidFill>
                <a:latin typeface="Arial"/>
                <a:cs typeface="Arial"/>
              </a:rPr>
              <a:t>m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1395" y="2279624"/>
            <a:ext cx="606425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-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7595" y="2617190"/>
            <a:ext cx="3455035" cy="145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259715" algn="l"/>
              </a:tabLst>
            </a:pP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1818"/>
              <a:buFont typeface="Microsoft Sans Serif"/>
              <a:buChar char="▪"/>
              <a:tabLst>
                <a:tab pos="259715" algn="l"/>
              </a:tabLst>
            </a:pP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170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Clr>
                <a:srgbClr val="262747"/>
              </a:buClr>
              <a:buFont typeface="Microsoft Sans Serif"/>
              <a:buChar char="▪"/>
            </a:pPr>
            <a:endParaRPr sz="1050">
              <a:latin typeface="Times New Roman"/>
              <a:cs typeface="Times New Roman"/>
            </a:endParaRPr>
          </a:p>
          <a:p>
            <a:pPr marL="259079" marR="186055" indent="-246379">
              <a:lnSpc>
                <a:spcPts val="1270"/>
              </a:lnSpc>
              <a:buSzPct val="81818"/>
              <a:buFont typeface="Microsoft Sans Serif"/>
              <a:buChar char="▪"/>
              <a:tabLst>
                <a:tab pos="259715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335280" marR="5080" lvl="1" indent="-246379">
              <a:lnSpc>
                <a:spcPts val="1270"/>
              </a:lnSpc>
              <a:buSzPct val="81818"/>
              <a:buFont typeface="Microsoft Sans Serif"/>
              <a:buChar char="▪"/>
              <a:tabLst>
                <a:tab pos="335915" algn="l"/>
              </a:tabLst>
            </a:pP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&amp;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3703" y="4642091"/>
            <a:ext cx="2339340" cy="1641475"/>
          </a:xfrm>
          <a:custGeom>
            <a:avLst/>
            <a:gdLst/>
            <a:ahLst/>
            <a:cxnLst/>
            <a:rect l="l" t="t" r="r" b="b"/>
            <a:pathLst>
              <a:path w="2339340" h="1641475">
                <a:moveTo>
                  <a:pt x="0" y="0"/>
                </a:moveTo>
                <a:lnTo>
                  <a:pt x="0" y="1641348"/>
                </a:lnTo>
                <a:lnTo>
                  <a:pt x="2339340" y="1641348"/>
                </a:lnTo>
                <a:lnTo>
                  <a:pt x="2339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3035" y="4631423"/>
            <a:ext cx="2360930" cy="1663064"/>
          </a:xfrm>
          <a:custGeom>
            <a:avLst/>
            <a:gdLst/>
            <a:ahLst/>
            <a:cxnLst/>
            <a:rect l="l" t="t" r="r" b="b"/>
            <a:pathLst>
              <a:path w="2360929" h="1663064">
                <a:moveTo>
                  <a:pt x="2360688" y="1662671"/>
                </a:moveTo>
                <a:lnTo>
                  <a:pt x="2360688" y="0"/>
                </a:lnTo>
                <a:lnTo>
                  <a:pt x="0" y="0"/>
                </a:lnTo>
                <a:lnTo>
                  <a:pt x="0" y="1662671"/>
                </a:lnTo>
                <a:lnTo>
                  <a:pt x="10668" y="1662671"/>
                </a:lnTo>
                <a:lnTo>
                  <a:pt x="10668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2340864" y="21336"/>
                </a:lnTo>
                <a:lnTo>
                  <a:pt x="2340864" y="10668"/>
                </a:lnTo>
                <a:lnTo>
                  <a:pt x="2350008" y="21336"/>
                </a:lnTo>
                <a:lnTo>
                  <a:pt x="2350008" y="1662671"/>
                </a:lnTo>
                <a:lnTo>
                  <a:pt x="2360688" y="1662671"/>
                </a:lnTo>
                <a:close/>
              </a:path>
              <a:path w="2360929" h="1663064">
                <a:moveTo>
                  <a:pt x="19812" y="21336"/>
                </a:moveTo>
                <a:lnTo>
                  <a:pt x="19812" y="10668"/>
                </a:lnTo>
                <a:lnTo>
                  <a:pt x="10668" y="21336"/>
                </a:lnTo>
                <a:lnTo>
                  <a:pt x="19812" y="21336"/>
                </a:lnTo>
                <a:close/>
              </a:path>
              <a:path w="2360929" h="1663064">
                <a:moveTo>
                  <a:pt x="19812" y="1641348"/>
                </a:moveTo>
                <a:lnTo>
                  <a:pt x="19812" y="21336"/>
                </a:lnTo>
                <a:lnTo>
                  <a:pt x="10668" y="21336"/>
                </a:lnTo>
                <a:lnTo>
                  <a:pt x="10668" y="1641348"/>
                </a:lnTo>
                <a:lnTo>
                  <a:pt x="19812" y="1641348"/>
                </a:lnTo>
                <a:close/>
              </a:path>
              <a:path w="2360929" h="1663064">
                <a:moveTo>
                  <a:pt x="2350008" y="1641348"/>
                </a:moveTo>
                <a:lnTo>
                  <a:pt x="10668" y="1641348"/>
                </a:lnTo>
                <a:lnTo>
                  <a:pt x="19812" y="1652016"/>
                </a:lnTo>
                <a:lnTo>
                  <a:pt x="19812" y="1662671"/>
                </a:lnTo>
                <a:lnTo>
                  <a:pt x="2340864" y="1662671"/>
                </a:lnTo>
                <a:lnTo>
                  <a:pt x="2340864" y="1652016"/>
                </a:lnTo>
                <a:lnTo>
                  <a:pt x="2350008" y="1641348"/>
                </a:lnTo>
                <a:close/>
              </a:path>
              <a:path w="2360929" h="1663064">
                <a:moveTo>
                  <a:pt x="19812" y="1662671"/>
                </a:moveTo>
                <a:lnTo>
                  <a:pt x="19812" y="1652016"/>
                </a:lnTo>
                <a:lnTo>
                  <a:pt x="10668" y="1641348"/>
                </a:lnTo>
                <a:lnTo>
                  <a:pt x="10668" y="1662671"/>
                </a:lnTo>
                <a:lnTo>
                  <a:pt x="19812" y="1662671"/>
                </a:lnTo>
                <a:close/>
              </a:path>
              <a:path w="2360929" h="1663064">
                <a:moveTo>
                  <a:pt x="2350008" y="21336"/>
                </a:moveTo>
                <a:lnTo>
                  <a:pt x="2340864" y="10668"/>
                </a:lnTo>
                <a:lnTo>
                  <a:pt x="2340864" y="21336"/>
                </a:lnTo>
                <a:lnTo>
                  <a:pt x="2350008" y="21336"/>
                </a:lnTo>
                <a:close/>
              </a:path>
              <a:path w="2360929" h="1663064">
                <a:moveTo>
                  <a:pt x="2350008" y="1641348"/>
                </a:moveTo>
                <a:lnTo>
                  <a:pt x="2350008" y="21336"/>
                </a:lnTo>
                <a:lnTo>
                  <a:pt x="2340864" y="21336"/>
                </a:lnTo>
                <a:lnTo>
                  <a:pt x="2340864" y="1641348"/>
                </a:lnTo>
                <a:lnTo>
                  <a:pt x="2350008" y="1641348"/>
                </a:lnTo>
                <a:close/>
              </a:path>
              <a:path w="2360929" h="1663064">
                <a:moveTo>
                  <a:pt x="2350008" y="1662671"/>
                </a:moveTo>
                <a:lnTo>
                  <a:pt x="2350008" y="1641348"/>
                </a:lnTo>
                <a:lnTo>
                  <a:pt x="2340864" y="1652016"/>
                </a:lnTo>
                <a:lnTo>
                  <a:pt x="2340864" y="1662671"/>
                </a:lnTo>
                <a:lnTo>
                  <a:pt x="2350008" y="166267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4723" y="4695431"/>
            <a:ext cx="1485900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33403" y="5705335"/>
            <a:ext cx="2040889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6765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ontent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9530" y="5277091"/>
            <a:ext cx="3536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API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05843" y="4841735"/>
            <a:ext cx="13411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0EEC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0EECF"/>
                </a:solidFill>
                <a:latin typeface="Arial"/>
                <a:cs typeface="Arial"/>
              </a:rPr>
              <a:t>ser</a:t>
            </a:r>
            <a:r>
              <a:rPr sz="1200" spc="-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EECF"/>
                </a:solidFill>
                <a:latin typeface="Arial"/>
                <a:cs typeface="Arial"/>
              </a:rPr>
              <a:t>+</a:t>
            </a:r>
            <a:r>
              <a:rPr sz="1200" spc="-7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0EECF"/>
                </a:solidFill>
                <a:latin typeface="Arial"/>
                <a:cs typeface="Arial"/>
              </a:rPr>
              <a:t>Ad</a:t>
            </a:r>
            <a:r>
              <a:rPr sz="1200" spc="5" dirty="0">
                <a:solidFill>
                  <a:srgbClr val="F0EECF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0EECF"/>
                </a:solidFill>
                <a:latin typeface="Arial"/>
                <a:cs typeface="Arial"/>
              </a:rPr>
              <a:t>n</a:t>
            </a:r>
            <a:r>
              <a:rPr sz="1200" spc="-4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0EECF"/>
                </a:solidFill>
                <a:latin typeface="Arial"/>
                <a:cs typeface="Arial"/>
              </a:rPr>
              <a:t>oo</a:t>
            </a:r>
            <a:r>
              <a:rPr sz="1200" spc="-5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13871" y="4392242"/>
            <a:ext cx="361000" cy="335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3103" y="4381474"/>
            <a:ext cx="382905" cy="356870"/>
          </a:xfrm>
          <a:custGeom>
            <a:avLst/>
            <a:gdLst/>
            <a:ahLst/>
            <a:cxnLst/>
            <a:rect l="l" t="t" r="r" b="b"/>
            <a:pathLst>
              <a:path w="382904" h="356870">
                <a:moveTo>
                  <a:pt x="382524" y="213360"/>
                </a:moveTo>
                <a:lnTo>
                  <a:pt x="382524" y="143268"/>
                </a:lnTo>
                <a:lnTo>
                  <a:pt x="381000" y="128028"/>
                </a:lnTo>
                <a:lnTo>
                  <a:pt x="370332" y="86880"/>
                </a:lnTo>
                <a:lnTo>
                  <a:pt x="348996" y="51828"/>
                </a:lnTo>
                <a:lnTo>
                  <a:pt x="320040" y="24396"/>
                </a:lnTo>
                <a:lnTo>
                  <a:pt x="281940" y="7620"/>
                </a:lnTo>
                <a:lnTo>
                  <a:pt x="239280" y="0"/>
                </a:lnTo>
                <a:lnTo>
                  <a:pt x="143256" y="0"/>
                </a:lnTo>
                <a:lnTo>
                  <a:pt x="100584" y="7620"/>
                </a:lnTo>
                <a:lnTo>
                  <a:pt x="62484" y="24396"/>
                </a:lnTo>
                <a:lnTo>
                  <a:pt x="33540" y="51828"/>
                </a:lnTo>
                <a:lnTo>
                  <a:pt x="12192" y="88404"/>
                </a:lnTo>
                <a:lnTo>
                  <a:pt x="6096" y="100596"/>
                </a:lnTo>
                <a:lnTo>
                  <a:pt x="3060" y="114300"/>
                </a:lnTo>
                <a:lnTo>
                  <a:pt x="1524" y="128028"/>
                </a:lnTo>
                <a:lnTo>
                  <a:pt x="0" y="143268"/>
                </a:lnTo>
                <a:lnTo>
                  <a:pt x="0" y="213360"/>
                </a:lnTo>
                <a:lnTo>
                  <a:pt x="1524" y="228600"/>
                </a:lnTo>
                <a:lnTo>
                  <a:pt x="3060" y="242328"/>
                </a:lnTo>
                <a:lnTo>
                  <a:pt x="6096" y="256044"/>
                </a:lnTo>
                <a:lnTo>
                  <a:pt x="12192" y="269760"/>
                </a:lnTo>
                <a:lnTo>
                  <a:pt x="16764" y="281940"/>
                </a:lnTo>
                <a:lnTo>
                  <a:pt x="19812" y="286821"/>
                </a:lnTo>
                <a:lnTo>
                  <a:pt x="19812" y="143268"/>
                </a:lnTo>
                <a:lnTo>
                  <a:pt x="21336" y="129540"/>
                </a:lnTo>
                <a:lnTo>
                  <a:pt x="21336" y="131076"/>
                </a:lnTo>
                <a:lnTo>
                  <a:pt x="22860" y="117360"/>
                </a:lnTo>
                <a:lnTo>
                  <a:pt x="22860" y="118884"/>
                </a:lnTo>
                <a:lnTo>
                  <a:pt x="25920" y="106680"/>
                </a:lnTo>
                <a:lnTo>
                  <a:pt x="30480" y="94500"/>
                </a:lnTo>
                <a:lnTo>
                  <a:pt x="30480" y="96024"/>
                </a:lnTo>
                <a:lnTo>
                  <a:pt x="35052" y="83820"/>
                </a:lnTo>
                <a:lnTo>
                  <a:pt x="35052" y="85356"/>
                </a:lnTo>
                <a:lnTo>
                  <a:pt x="41160" y="74688"/>
                </a:lnTo>
                <a:lnTo>
                  <a:pt x="56400" y="56400"/>
                </a:lnTo>
                <a:lnTo>
                  <a:pt x="64020" y="50041"/>
                </a:lnTo>
                <a:lnTo>
                  <a:pt x="64020" y="48780"/>
                </a:lnTo>
                <a:lnTo>
                  <a:pt x="74676" y="41160"/>
                </a:lnTo>
                <a:lnTo>
                  <a:pt x="74676" y="42684"/>
                </a:lnTo>
                <a:lnTo>
                  <a:pt x="85344" y="35064"/>
                </a:lnTo>
                <a:lnTo>
                  <a:pt x="85344" y="35825"/>
                </a:lnTo>
                <a:lnTo>
                  <a:pt x="94500" y="31237"/>
                </a:lnTo>
                <a:lnTo>
                  <a:pt x="94500" y="30480"/>
                </a:lnTo>
                <a:lnTo>
                  <a:pt x="106680" y="25920"/>
                </a:lnTo>
                <a:lnTo>
                  <a:pt x="117360" y="23239"/>
                </a:lnTo>
                <a:lnTo>
                  <a:pt x="117360" y="22860"/>
                </a:lnTo>
                <a:lnTo>
                  <a:pt x="129540" y="21516"/>
                </a:lnTo>
                <a:lnTo>
                  <a:pt x="129540" y="21348"/>
                </a:lnTo>
                <a:lnTo>
                  <a:pt x="252984" y="21348"/>
                </a:lnTo>
                <a:lnTo>
                  <a:pt x="252984" y="21516"/>
                </a:lnTo>
                <a:lnTo>
                  <a:pt x="265176" y="22860"/>
                </a:lnTo>
                <a:lnTo>
                  <a:pt x="265176" y="23242"/>
                </a:lnTo>
                <a:lnTo>
                  <a:pt x="275844" y="25920"/>
                </a:lnTo>
                <a:lnTo>
                  <a:pt x="288036" y="30480"/>
                </a:lnTo>
                <a:lnTo>
                  <a:pt x="288036" y="31243"/>
                </a:lnTo>
                <a:lnTo>
                  <a:pt x="297180" y="35825"/>
                </a:lnTo>
                <a:lnTo>
                  <a:pt x="297180" y="35064"/>
                </a:lnTo>
                <a:lnTo>
                  <a:pt x="307860" y="42684"/>
                </a:lnTo>
                <a:lnTo>
                  <a:pt x="307860" y="41160"/>
                </a:lnTo>
                <a:lnTo>
                  <a:pt x="326136" y="56400"/>
                </a:lnTo>
                <a:lnTo>
                  <a:pt x="341376" y="74688"/>
                </a:lnTo>
                <a:lnTo>
                  <a:pt x="347472" y="85356"/>
                </a:lnTo>
                <a:lnTo>
                  <a:pt x="347472" y="83820"/>
                </a:lnTo>
                <a:lnTo>
                  <a:pt x="352044" y="96024"/>
                </a:lnTo>
                <a:lnTo>
                  <a:pt x="352044" y="94500"/>
                </a:lnTo>
                <a:lnTo>
                  <a:pt x="356616" y="106680"/>
                </a:lnTo>
                <a:lnTo>
                  <a:pt x="359664" y="118884"/>
                </a:lnTo>
                <a:lnTo>
                  <a:pt x="359664" y="117360"/>
                </a:lnTo>
                <a:lnTo>
                  <a:pt x="361200" y="131076"/>
                </a:lnTo>
                <a:lnTo>
                  <a:pt x="361200" y="288016"/>
                </a:lnTo>
                <a:lnTo>
                  <a:pt x="370332" y="269760"/>
                </a:lnTo>
                <a:lnTo>
                  <a:pt x="376440" y="256044"/>
                </a:lnTo>
                <a:lnTo>
                  <a:pt x="379476" y="242328"/>
                </a:lnTo>
                <a:lnTo>
                  <a:pt x="381000" y="228600"/>
                </a:lnTo>
                <a:lnTo>
                  <a:pt x="382524" y="213360"/>
                </a:lnTo>
                <a:close/>
              </a:path>
              <a:path w="382904" h="356870">
                <a:moveTo>
                  <a:pt x="21336" y="213360"/>
                </a:moveTo>
                <a:lnTo>
                  <a:pt x="21336" y="143268"/>
                </a:lnTo>
                <a:lnTo>
                  <a:pt x="19812" y="143268"/>
                </a:lnTo>
                <a:lnTo>
                  <a:pt x="19812" y="213360"/>
                </a:lnTo>
                <a:lnTo>
                  <a:pt x="21336" y="213360"/>
                </a:lnTo>
                <a:close/>
              </a:path>
              <a:path w="382904" h="356870">
                <a:moveTo>
                  <a:pt x="65532" y="307860"/>
                </a:moveTo>
                <a:lnTo>
                  <a:pt x="56400" y="300240"/>
                </a:lnTo>
                <a:lnTo>
                  <a:pt x="41160" y="281940"/>
                </a:lnTo>
                <a:lnTo>
                  <a:pt x="35052" y="271284"/>
                </a:lnTo>
                <a:lnTo>
                  <a:pt x="35052" y="272808"/>
                </a:lnTo>
                <a:lnTo>
                  <a:pt x="30480" y="260616"/>
                </a:lnTo>
                <a:lnTo>
                  <a:pt x="30480" y="262140"/>
                </a:lnTo>
                <a:lnTo>
                  <a:pt x="25920" y="249948"/>
                </a:lnTo>
                <a:lnTo>
                  <a:pt x="22860" y="237756"/>
                </a:lnTo>
                <a:lnTo>
                  <a:pt x="22860" y="239280"/>
                </a:lnTo>
                <a:lnTo>
                  <a:pt x="21336" y="225564"/>
                </a:lnTo>
                <a:lnTo>
                  <a:pt x="21336" y="227088"/>
                </a:lnTo>
                <a:lnTo>
                  <a:pt x="19812" y="213360"/>
                </a:lnTo>
                <a:lnTo>
                  <a:pt x="19812" y="286821"/>
                </a:lnTo>
                <a:lnTo>
                  <a:pt x="51816" y="323100"/>
                </a:lnTo>
                <a:lnTo>
                  <a:pt x="64020" y="333013"/>
                </a:lnTo>
                <a:lnTo>
                  <a:pt x="64020" y="307860"/>
                </a:lnTo>
                <a:lnTo>
                  <a:pt x="65532" y="307860"/>
                </a:lnTo>
                <a:close/>
              </a:path>
              <a:path w="382904" h="356870">
                <a:moveTo>
                  <a:pt x="65532" y="48780"/>
                </a:moveTo>
                <a:lnTo>
                  <a:pt x="64020" y="48780"/>
                </a:lnTo>
                <a:lnTo>
                  <a:pt x="64020" y="50041"/>
                </a:lnTo>
                <a:lnTo>
                  <a:pt x="65532" y="48780"/>
                </a:lnTo>
                <a:close/>
              </a:path>
              <a:path w="382904" h="356870">
                <a:moveTo>
                  <a:pt x="85344" y="321576"/>
                </a:moveTo>
                <a:lnTo>
                  <a:pt x="74676" y="315480"/>
                </a:lnTo>
                <a:lnTo>
                  <a:pt x="64020" y="307860"/>
                </a:lnTo>
                <a:lnTo>
                  <a:pt x="64020" y="333013"/>
                </a:lnTo>
                <a:lnTo>
                  <a:pt x="83820" y="342907"/>
                </a:lnTo>
                <a:lnTo>
                  <a:pt x="83820" y="321576"/>
                </a:lnTo>
                <a:lnTo>
                  <a:pt x="85344" y="321576"/>
                </a:lnTo>
                <a:close/>
              </a:path>
              <a:path w="382904" h="356870">
                <a:moveTo>
                  <a:pt x="85344" y="35825"/>
                </a:moveTo>
                <a:lnTo>
                  <a:pt x="85344" y="35064"/>
                </a:lnTo>
                <a:lnTo>
                  <a:pt x="83820" y="36588"/>
                </a:lnTo>
                <a:lnTo>
                  <a:pt x="85344" y="35825"/>
                </a:lnTo>
                <a:close/>
              </a:path>
              <a:path w="382904" h="356870">
                <a:moveTo>
                  <a:pt x="96012" y="326148"/>
                </a:moveTo>
                <a:lnTo>
                  <a:pt x="83820" y="321576"/>
                </a:lnTo>
                <a:lnTo>
                  <a:pt x="83820" y="342907"/>
                </a:lnTo>
                <a:lnTo>
                  <a:pt x="86880" y="344436"/>
                </a:lnTo>
                <a:lnTo>
                  <a:pt x="94500" y="347819"/>
                </a:lnTo>
                <a:lnTo>
                  <a:pt x="94500" y="326148"/>
                </a:lnTo>
                <a:lnTo>
                  <a:pt x="96012" y="326148"/>
                </a:lnTo>
                <a:close/>
              </a:path>
              <a:path w="382904" h="356870">
                <a:moveTo>
                  <a:pt x="96012" y="30480"/>
                </a:moveTo>
                <a:lnTo>
                  <a:pt x="94500" y="30480"/>
                </a:lnTo>
                <a:lnTo>
                  <a:pt x="94500" y="31237"/>
                </a:lnTo>
                <a:lnTo>
                  <a:pt x="96012" y="30480"/>
                </a:lnTo>
                <a:close/>
              </a:path>
              <a:path w="382904" h="356870">
                <a:moveTo>
                  <a:pt x="118872" y="333768"/>
                </a:moveTo>
                <a:lnTo>
                  <a:pt x="106680" y="330720"/>
                </a:lnTo>
                <a:lnTo>
                  <a:pt x="94500" y="326148"/>
                </a:lnTo>
                <a:lnTo>
                  <a:pt x="94500" y="347819"/>
                </a:lnTo>
                <a:lnTo>
                  <a:pt x="100584" y="350520"/>
                </a:lnTo>
                <a:lnTo>
                  <a:pt x="114300" y="353580"/>
                </a:lnTo>
                <a:lnTo>
                  <a:pt x="117360" y="353920"/>
                </a:lnTo>
                <a:lnTo>
                  <a:pt x="117360" y="333768"/>
                </a:lnTo>
                <a:lnTo>
                  <a:pt x="118872" y="333768"/>
                </a:lnTo>
                <a:close/>
              </a:path>
              <a:path w="382904" h="356870">
                <a:moveTo>
                  <a:pt x="118872" y="22860"/>
                </a:moveTo>
                <a:lnTo>
                  <a:pt x="117360" y="22860"/>
                </a:lnTo>
                <a:lnTo>
                  <a:pt x="117360" y="23239"/>
                </a:lnTo>
                <a:lnTo>
                  <a:pt x="118872" y="22860"/>
                </a:lnTo>
                <a:close/>
              </a:path>
              <a:path w="382904" h="356870">
                <a:moveTo>
                  <a:pt x="131064" y="335280"/>
                </a:moveTo>
                <a:lnTo>
                  <a:pt x="117360" y="333768"/>
                </a:lnTo>
                <a:lnTo>
                  <a:pt x="117360" y="353920"/>
                </a:lnTo>
                <a:lnTo>
                  <a:pt x="128016" y="355104"/>
                </a:lnTo>
                <a:lnTo>
                  <a:pt x="129540" y="355257"/>
                </a:lnTo>
                <a:lnTo>
                  <a:pt x="129540" y="335280"/>
                </a:lnTo>
                <a:lnTo>
                  <a:pt x="131064" y="335280"/>
                </a:lnTo>
                <a:close/>
              </a:path>
              <a:path w="382904" h="356870">
                <a:moveTo>
                  <a:pt x="131064" y="21348"/>
                </a:moveTo>
                <a:lnTo>
                  <a:pt x="129540" y="21348"/>
                </a:lnTo>
                <a:lnTo>
                  <a:pt x="129540" y="21516"/>
                </a:lnTo>
                <a:lnTo>
                  <a:pt x="131064" y="21348"/>
                </a:lnTo>
                <a:close/>
              </a:path>
              <a:path w="382904" h="356870">
                <a:moveTo>
                  <a:pt x="252984" y="355258"/>
                </a:moveTo>
                <a:lnTo>
                  <a:pt x="252984" y="335280"/>
                </a:lnTo>
                <a:lnTo>
                  <a:pt x="129540" y="335280"/>
                </a:lnTo>
                <a:lnTo>
                  <a:pt x="129540" y="355257"/>
                </a:lnTo>
                <a:lnTo>
                  <a:pt x="143256" y="356628"/>
                </a:lnTo>
                <a:lnTo>
                  <a:pt x="239280" y="356628"/>
                </a:lnTo>
                <a:lnTo>
                  <a:pt x="252984" y="355258"/>
                </a:lnTo>
                <a:close/>
              </a:path>
              <a:path w="382904" h="356870">
                <a:moveTo>
                  <a:pt x="252984" y="21516"/>
                </a:moveTo>
                <a:lnTo>
                  <a:pt x="252984" y="21348"/>
                </a:lnTo>
                <a:lnTo>
                  <a:pt x="251460" y="21348"/>
                </a:lnTo>
                <a:lnTo>
                  <a:pt x="252984" y="21516"/>
                </a:lnTo>
                <a:close/>
              </a:path>
              <a:path w="382904" h="356870">
                <a:moveTo>
                  <a:pt x="265176" y="353919"/>
                </a:moveTo>
                <a:lnTo>
                  <a:pt x="265176" y="333768"/>
                </a:lnTo>
                <a:lnTo>
                  <a:pt x="251460" y="335280"/>
                </a:lnTo>
                <a:lnTo>
                  <a:pt x="252984" y="335280"/>
                </a:lnTo>
                <a:lnTo>
                  <a:pt x="252984" y="355258"/>
                </a:lnTo>
                <a:lnTo>
                  <a:pt x="254520" y="355104"/>
                </a:lnTo>
                <a:lnTo>
                  <a:pt x="265176" y="353919"/>
                </a:lnTo>
                <a:close/>
              </a:path>
              <a:path w="382904" h="356870">
                <a:moveTo>
                  <a:pt x="265176" y="23242"/>
                </a:moveTo>
                <a:lnTo>
                  <a:pt x="265176" y="22860"/>
                </a:lnTo>
                <a:lnTo>
                  <a:pt x="263652" y="22860"/>
                </a:lnTo>
                <a:lnTo>
                  <a:pt x="265176" y="23242"/>
                </a:lnTo>
                <a:close/>
              </a:path>
              <a:path w="382904" h="356870">
                <a:moveTo>
                  <a:pt x="288036" y="347816"/>
                </a:moveTo>
                <a:lnTo>
                  <a:pt x="288036" y="326148"/>
                </a:lnTo>
                <a:lnTo>
                  <a:pt x="275844" y="330720"/>
                </a:lnTo>
                <a:lnTo>
                  <a:pt x="263652" y="333768"/>
                </a:lnTo>
                <a:lnTo>
                  <a:pt x="265176" y="333768"/>
                </a:lnTo>
                <a:lnTo>
                  <a:pt x="265176" y="353919"/>
                </a:lnTo>
                <a:lnTo>
                  <a:pt x="268224" y="353580"/>
                </a:lnTo>
                <a:lnTo>
                  <a:pt x="281940" y="350520"/>
                </a:lnTo>
                <a:lnTo>
                  <a:pt x="288036" y="347816"/>
                </a:lnTo>
                <a:close/>
              </a:path>
              <a:path w="382904" h="356870">
                <a:moveTo>
                  <a:pt x="288036" y="31243"/>
                </a:moveTo>
                <a:lnTo>
                  <a:pt x="288036" y="30480"/>
                </a:lnTo>
                <a:lnTo>
                  <a:pt x="286512" y="30480"/>
                </a:lnTo>
                <a:lnTo>
                  <a:pt x="288036" y="31243"/>
                </a:lnTo>
                <a:close/>
              </a:path>
              <a:path w="382904" h="356870">
                <a:moveTo>
                  <a:pt x="298704" y="342914"/>
                </a:moveTo>
                <a:lnTo>
                  <a:pt x="298704" y="321576"/>
                </a:lnTo>
                <a:lnTo>
                  <a:pt x="286512" y="326148"/>
                </a:lnTo>
                <a:lnTo>
                  <a:pt x="288036" y="326148"/>
                </a:lnTo>
                <a:lnTo>
                  <a:pt x="288036" y="347816"/>
                </a:lnTo>
                <a:lnTo>
                  <a:pt x="295656" y="344436"/>
                </a:lnTo>
                <a:lnTo>
                  <a:pt x="298704" y="342914"/>
                </a:lnTo>
                <a:close/>
              </a:path>
              <a:path w="382904" h="356870">
                <a:moveTo>
                  <a:pt x="298704" y="36588"/>
                </a:moveTo>
                <a:lnTo>
                  <a:pt x="297180" y="35064"/>
                </a:lnTo>
                <a:lnTo>
                  <a:pt x="297180" y="35825"/>
                </a:lnTo>
                <a:lnTo>
                  <a:pt x="298704" y="36588"/>
                </a:lnTo>
                <a:close/>
              </a:path>
              <a:path w="382904" h="356870">
                <a:moveTo>
                  <a:pt x="361200" y="288016"/>
                </a:moveTo>
                <a:lnTo>
                  <a:pt x="361200" y="225564"/>
                </a:lnTo>
                <a:lnTo>
                  <a:pt x="359664" y="239280"/>
                </a:lnTo>
                <a:lnTo>
                  <a:pt x="359664" y="237756"/>
                </a:lnTo>
                <a:lnTo>
                  <a:pt x="356616" y="249948"/>
                </a:lnTo>
                <a:lnTo>
                  <a:pt x="352044" y="262140"/>
                </a:lnTo>
                <a:lnTo>
                  <a:pt x="352044" y="260616"/>
                </a:lnTo>
                <a:lnTo>
                  <a:pt x="347472" y="272808"/>
                </a:lnTo>
                <a:lnTo>
                  <a:pt x="347472" y="271284"/>
                </a:lnTo>
                <a:lnTo>
                  <a:pt x="341376" y="281940"/>
                </a:lnTo>
                <a:lnTo>
                  <a:pt x="326136" y="300240"/>
                </a:lnTo>
                <a:lnTo>
                  <a:pt x="307860" y="315480"/>
                </a:lnTo>
                <a:lnTo>
                  <a:pt x="297180" y="321576"/>
                </a:lnTo>
                <a:lnTo>
                  <a:pt x="298704" y="321576"/>
                </a:lnTo>
                <a:lnTo>
                  <a:pt x="298704" y="342914"/>
                </a:lnTo>
                <a:lnTo>
                  <a:pt x="320040" y="332244"/>
                </a:lnTo>
                <a:lnTo>
                  <a:pt x="330720" y="323100"/>
                </a:lnTo>
                <a:lnTo>
                  <a:pt x="348996" y="304800"/>
                </a:lnTo>
                <a:lnTo>
                  <a:pt x="358140" y="294144"/>
                </a:lnTo>
                <a:lnTo>
                  <a:pt x="361200" y="28801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1987" y="4277933"/>
            <a:ext cx="284768" cy="214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1203" y="4267174"/>
            <a:ext cx="306705" cy="234950"/>
          </a:xfrm>
          <a:custGeom>
            <a:avLst/>
            <a:gdLst/>
            <a:ahLst/>
            <a:cxnLst/>
            <a:rect l="l" t="t" r="r" b="b"/>
            <a:pathLst>
              <a:path w="306704" h="234950">
                <a:moveTo>
                  <a:pt x="306324" y="117360"/>
                </a:moveTo>
                <a:lnTo>
                  <a:pt x="294132" y="71640"/>
                </a:lnTo>
                <a:lnTo>
                  <a:pt x="260604" y="33540"/>
                </a:lnTo>
                <a:lnTo>
                  <a:pt x="225552" y="13728"/>
                </a:lnTo>
                <a:lnTo>
                  <a:pt x="182880" y="3060"/>
                </a:lnTo>
                <a:lnTo>
                  <a:pt x="152400" y="0"/>
                </a:lnTo>
                <a:lnTo>
                  <a:pt x="137160" y="1536"/>
                </a:lnTo>
                <a:lnTo>
                  <a:pt x="94500" y="9156"/>
                </a:lnTo>
                <a:lnTo>
                  <a:pt x="56400" y="25920"/>
                </a:lnTo>
                <a:lnTo>
                  <a:pt x="27432" y="51828"/>
                </a:lnTo>
                <a:lnTo>
                  <a:pt x="3060" y="92976"/>
                </a:lnTo>
                <a:lnTo>
                  <a:pt x="0" y="117360"/>
                </a:lnTo>
                <a:lnTo>
                  <a:pt x="3060" y="141744"/>
                </a:lnTo>
                <a:lnTo>
                  <a:pt x="7620" y="153936"/>
                </a:lnTo>
                <a:lnTo>
                  <a:pt x="12192" y="164604"/>
                </a:lnTo>
                <a:lnTo>
                  <a:pt x="19812" y="175260"/>
                </a:lnTo>
                <a:lnTo>
                  <a:pt x="19812" y="117360"/>
                </a:lnTo>
                <a:lnTo>
                  <a:pt x="19920" y="118122"/>
                </a:lnTo>
                <a:lnTo>
                  <a:pt x="21336" y="108216"/>
                </a:lnTo>
                <a:lnTo>
                  <a:pt x="22860" y="99060"/>
                </a:lnTo>
                <a:lnTo>
                  <a:pt x="25920" y="89928"/>
                </a:lnTo>
                <a:lnTo>
                  <a:pt x="30480" y="80784"/>
                </a:lnTo>
                <a:lnTo>
                  <a:pt x="30480" y="82308"/>
                </a:lnTo>
                <a:lnTo>
                  <a:pt x="35052" y="75450"/>
                </a:lnTo>
                <a:lnTo>
                  <a:pt x="35052" y="73164"/>
                </a:lnTo>
                <a:lnTo>
                  <a:pt x="42672" y="64020"/>
                </a:lnTo>
                <a:lnTo>
                  <a:pt x="42672" y="65544"/>
                </a:lnTo>
                <a:lnTo>
                  <a:pt x="48780" y="58214"/>
                </a:lnTo>
                <a:lnTo>
                  <a:pt x="48780" y="57924"/>
                </a:lnTo>
                <a:lnTo>
                  <a:pt x="50292" y="56400"/>
                </a:lnTo>
                <a:lnTo>
                  <a:pt x="50292" y="56663"/>
                </a:lnTo>
                <a:lnTo>
                  <a:pt x="57912" y="50304"/>
                </a:lnTo>
                <a:lnTo>
                  <a:pt x="67056" y="45079"/>
                </a:lnTo>
                <a:lnTo>
                  <a:pt x="67056" y="44208"/>
                </a:lnTo>
                <a:lnTo>
                  <a:pt x="77724" y="38100"/>
                </a:lnTo>
                <a:lnTo>
                  <a:pt x="88392" y="34110"/>
                </a:lnTo>
                <a:lnTo>
                  <a:pt x="88392" y="33540"/>
                </a:lnTo>
                <a:lnTo>
                  <a:pt x="100584" y="28968"/>
                </a:lnTo>
                <a:lnTo>
                  <a:pt x="112776" y="25920"/>
                </a:lnTo>
                <a:lnTo>
                  <a:pt x="124980" y="23197"/>
                </a:lnTo>
                <a:lnTo>
                  <a:pt x="124980" y="22860"/>
                </a:lnTo>
                <a:lnTo>
                  <a:pt x="138684" y="21501"/>
                </a:lnTo>
                <a:lnTo>
                  <a:pt x="138684" y="21348"/>
                </a:lnTo>
                <a:lnTo>
                  <a:pt x="167640" y="21348"/>
                </a:lnTo>
                <a:lnTo>
                  <a:pt x="167640" y="21499"/>
                </a:lnTo>
                <a:lnTo>
                  <a:pt x="181356" y="22860"/>
                </a:lnTo>
                <a:lnTo>
                  <a:pt x="181356" y="23199"/>
                </a:lnTo>
                <a:lnTo>
                  <a:pt x="193560" y="25920"/>
                </a:lnTo>
                <a:lnTo>
                  <a:pt x="205740" y="28968"/>
                </a:lnTo>
                <a:lnTo>
                  <a:pt x="217932" y="33540"/>
                </a:lnTo>
                <a:lnTo>
                  <a:pt x="217932" y="34106"/>
                </a:lnTo>
                <a:lnTo>
                  <a:pt x="228600" y="38100"/>
                </a:lnTo>
                <a:lnTo>
                  <a:pt x="239280" y="44208"/>
                </a:lnTo>
                <a:lnTo>
                  <a:pt x="239280" y="45086"/>
                </a:lnTo>
                <a:lnTo>
                  <a:pt x="248412" y="50304"/>
                </a:lnTo>
                <a:lnTo>
                  <a:pt x="248412" y="51385"/>
                </a:lnTo>
                <a:lnTo>
                  <a:pt x="256032" y="56834"/>
                </a:lnTo>
                <a:lnTo>
                  <a:pt x="256032" y="56400"/>
                </a:lnTo>
                <a:lnTo>
                  <a:pt x="257556" y="57924"/>
                </a:lnTo>
                <a:lnTo>
                  <a:pt x="257556" y="58229"/>
                </a:lnTo>
                <a:lnTo>
                  <a:pt x="263652" y="65544"/>
                </a:lnTo>
                <a:lnTo>
                  <a:pt x="263652" y="64020"/>
                </a:lnTo>
                <a:lnTo>
                  <a:pt x="271272" y="73164"/>
                </a:lnTo>
                <a:lnTo>
                  <a:pt x="271272" y="75436"/>
                </a:lnTo>
                <a:lnTo>
                  <a:pt x="275844" y="82308"/>
                </a:lnTo>
                <a:lnTo>
                  <a:pt x="275844" y="80784"/>
                </a:lnTo>
                <a:lnTo>
                  <a:pt x="280416" y="89928"/>
                </a:lnTo>
                <a:lnTo>
                  <a:pt x="283464" y="99060"/>
                </a:lnTo>
                <a:lnTo>
                  <a:pt x="285000" y="108216"/>
                </a:lnTo>
                <a:lnTo>
                  <a:pt x="285000" y="177076"/>
                </a:lnTo>
                <a:lnTo>
                  <a:pt x="286512" y="175260"/>
                </a:lnTo>
                <a:lnTo>
                  <a:pt x="294132" y="164604"/>
                </a:lnTo>
                <a:lnTo>
                  <a:pt x="298704" y="153936"/>
                </a:lnTo>
                <a:lnTo>
                  <a:pt x="303276" y="141744"/>
                </a:lnTo>
                <a:lnTo>
                  <a:pt x="306324" y="117360"/>
                </a:lnTo>
                <a:close/>
              </a:path>
              <a:path w="306704" h="234950">
                <a:moveTo>
                  <a:pt x="19920" y="118122"/>
                </a:moveTo>
                <a:lnTo>
                  <a:pt x="19812" y="117360"/>
                </a:lnTo>
                <a:lnTo>
                  <a:pt x="19812" y="118884"/>
                </a:lnTo>
                <a:lnTo>
                  <a:pt x="19920" y="118122"/>
                </a:lnTo>
                <a:close/>
              </a:path>
              <a:path w="306704" h="234950">
                <a:moveTo>
                  <a:pt x="36576" y="163080"/>
                </a:moveTo>
                <a:lnTo>
                  <a:pt x="30480" y="153936"/>
                </a:lnTo>
                <a:lnTo>
                  <a:pt x="30480" y="155460"/>
                </a:lnTo>
                <a:lnTo>
                  <a:pt x="25920" y="144780"/>
                </a:lnTo>
                <a:lnTo>
                  <a:pt x="25920" y="146316"/>
                </a:lnTo>
                <a:lnTo>
                  <a:pt x="22860" y="135648"/>
                </a:lnTo>
                <a:lnTo>
                  <a:pt x="22860" y="137160"/>
                </a:lnTo>
                <a:lnTo>
                  <a:pt x="21336" y="126504"/>
                </a:lnTo>
                <a:lnTo>
                  <a:pt x="21336" y="128028"/>
                </a:lnTo>
                <a:lnTo>
                  <a:pt x="19920" y="118122"/>
                </a:lnTo>
                <a:lnTo>
                  <a:pt x="19812" y="118884"/>
                </a:lnTo>
                <a:lnTo>
                  <a:pt x="19812" y="175260"/>
                </a:lnTo>
                <a:lnTo>
                  <a:pt x="27432" y="184416"/>
                </a:lnTo>
                <a:lnTo>
                  <a:pt x="35052" y="192036"/>
                </a:lnTo>
                <a:lnTo>
                  <a:pt x="35052" y="163080"/>
                </a:lnTo>
                <a:lnTo>
                  <a:pt x="36576" y="163080"/>
                </a:lnTo>
                <a:close/>
              </a:path>
              <a:path w="306704" h="234950">
                <a:moveTo>
                  <a:pt x="36576" y="73164"/>
                </a:moveTo>
                <a:lnTo>
                  <a:pt x="35052" y="73164"/>
                </a:lnTo>
                <a:lnTo>
                  <a:pt x="35052" y="75450"/>
                </a:lnTo>
                <a:lnTo>
                  <a:pt x="36576" y="73164"/>
                </a:lnTo>
                <a:close/>
              </a:path>
              <a:path w="306704" h="234950">
                <a:moveTo>
                  <a:pt x="50292" y="178320"/>
                </a:moveTo>
                <a:lnTo>
                  <a:pt x="35052" y="163080"/>
                </a:lnTo>
                <a:lnTo>
                  <a:pt x="35052" y="192036"/>
                </a:lnTo>
                <a:lnTo>
                  <a:pt x="36576" y="193560"/>
                </a:lnTo>
                <a:lnTo>
                  <a:pt x="45720" y="201180"/>
                </a:lnTo>
                <a:lnTo>
                  <a:pt x="48780" y="203364"/>
                </a:lnTo>
                <a:lnTo>
                  <a:pt x="48780" y="178320"/>
                </a:lnTo>
                <a:lnTo>
                  <a:pt x="50292" y="178320"/>
                </a:lnTo>
                <a:close/>
              </a:path>
              <a:path w="306704" h="234950">
                <a:moveTo>
                  <a:pt x="50292" y="56400"/>
                </a:moveTo>
                <a:lnTo>
                  <a:pt x="48780" y="57924"/>
                </a:lnTo>
                <a:lnTo>
                  <a:pt x="49572" y="57263"/>
                </a:lnTo>
                <a:lnTo>
                  <a:pt x="50292" y="56400"/>
                </a:lnTo>
                <a:close/>
              </a:path>
              <a:path w="306704" h="234950">
                <a:moveTo>
                  <a:pt x="49572" y="57263"/>
                </a:moveTo>
                <a:lnTo>
                  <a:pt x="48780" y="57924"/>
                </a:lnTo>
                <a:lnTo>
                  <a:pt x="48780" y="58214"/>
                </a:lnTo>
                <a:lnTo>
                  <a:pt x="49572" y="57263"/>
                </a:lnTo>
                <a:close/>
              </a:path>
              <a:path w="306704" h="234950">
                <a:moveTo>
                  <a:pt x="59436" y="185940"/>
                </a:moveTo>
                <a:lnTo>
                  <a:pt x="48780" y="178320"/>
                </a:lnTo>
                <a:lnTo>
                  <a:pt x="48780" y="203364"/>
                </a:lnTo>
                <a:lnTo>
                  <a:pt x="56400" y="208800"/>
                </a:lnTo>
                <a:lnTo>
                  <a:pt x="57912" y="209746"/>
                </a:lnTo>
                <a:lnTo>
                  <a:pt x="57912" y="185940"/>
                </a:lnTo>
                <a:lnTo>
                  <a:pt x="59436" y="185940"/>
                </a:lnTo>
                <a:close/>
              </a:path>
              <a:path w="306704" h="234950">
                <a:moveTo>
                  <a:pt x="50292" y="56663"/>
                </a:moveTo>
                <a:lnTo>
                  <a:pt x="50292" y="56400"/>
                </a:lnTo>
                <a:lnTo>
                  <a:pt x="49572" y="57263"/>
                </a:lnTo>
                <a:lnTo>
                  <a:pt x="50292" y="56663"/>
                </a:lnTo>
                <a:close/>
              </a:path>
              <a:path w="306704" h="234950">
                <a:moveTo>
                  <a:pt x="68580" y="192036"/>
                </a:moveTo>
                <a:lnTo>
                  <a:pt x="57912" y="185940"/>
                </a:lnTo>
                <a:lnTo>
                  <a:pt x="57912" y="209746"/>
                </a:lnTo>
                <a:lnTo>
                  <a:pt x="67056" y="215467"/>
                </a:lnTo>
                <a:lnTo>
                  <a:pt x="67056" y="192036"/>
                </a:lnTo>
                <a:lnTo>
                  <a:pt x="68580" y="192036"/>
                </a:lnTo>
                <a:close/>
              </a:path>
              <a:path w="306704" h="234950">
                <a:moveTo>
                  <a:pt x="68580" y="44208"/>
                </a:moveTo>
                <a:lnTo>
                  <a:pt x="67056" y="44208"/>
                </a:lnTo>
                <a:lnTo>
                  <a:pt x="67056" y="45079"/>
                </a:lnTo>
                <a:lnTo>
                  <a:pt x="68580" y="44208"/>
                </a:lnTo>
                <a:close/>
              </a:path>
              <a:path w="306704" h="234950">
                <a:moveTo>
                  <a:pt x="89916" y="202704"/>
                </a:moveTo>
                <a:lnTo>
                  <a:pt x="77724" y="198120"/>
                </a:lnTo>
                <a:lnTo>
                  <a:pt x="67056" y="192036"/>
                </a:lnTo>
                <a:lnTo>
                  <a:pt x="67056" y="215467"/>
                </a:lnTo>
                <a:lnTo>
                  <a:pt x="68580" y="216420"/>
                </a:lnTo>
                <a:lnTo>
                  <a:pt x="80772" y="220980"/>
                </a:lnTo>
                <a:lnTo>
                  <a:pt x="88392" y="223524"/>
                </a:lnTo>
                <a:lnTo>
                  <a:pt x="88392" y="202704"/>
                </a:lnTo>
                <a:lnTo>
                  <a:pt x="89916" y="202704"/>
                </a:lnTo>
                <a:close/>
              </a:path>
              <a:path w="306704" h="234950">
                <a:moveTo>
                  <a:pt x="89916" y="33540"/>
                </a:moveTo>
                <a:lnTo>
                  <a:pt x="88392" y="33540"/>
                </a:lnTo>
                <a:lnTo>
                  <a:pt x="88392" y="34110"/>
                </a:lnTo>
                <a:lnTo>
                  <a:pt x="89916" y="33540"/>
                </a:lnTo>
                <a:close/>
              </a:path>
              <a:path w="306704" h="234950">
                <a:moveTo>
                  <a:pt x="126492" y="213360"/>
                </a:moveTo>
                <a:lnTo>
                  <a:pt x="112776" y="210324"/>
                </a:lnTo>
                <a:lnTo>
                  <a:pt x="100584" y="207276"/>
                </a:lnTo>
                <a:lnTo>
                  <a:pt x="88392" y="202704"/>
                </a:lnTo>
                <a:lnTo>
                  <a:pt x="88392" y="223524"/>
                </a:lnTo>
                <a:lnTo>
                  <a:pt x="108204" y="230136"/>
                </a:lnTo>
                <a:lnTo>
                  <a:pt x="123444" y="233184"/>
                </a:lnTo>
                <a:lnTo>
                  <a:pt x="124980" y="233355"/>
                </a:lnTo>
                <a:lnTo>
                  <a:pt x="124980" y="213360"/>
                </a:lnTo>
                <a:lnTo>
                  <a:pt x="126492" y="213360"/>
                </a:lnTo>
                <a:close/>
              </a:path>
              <a:path w="306704" h="234950">
                <a:moveTo>
                  <a:pt x="126492" y="22860"/>
                </a:moveTo>
                <a:lnTo>
                  <a:pt x="124980" y="22860"/>
                </a:lnTo>
                <a:lnTo>
                  <a:pt x="124980" y="23197"/>
                </a:lnTo>
                <a:lnTo>
                  <a:pt x="126492" y="22860"/>
                </a:lnTo>
                <a:close/>
              </a:path>
              <a:path w="306704" h="234950">
                <a:moveTo>
                  <a:pt x="140220" y="214896"/>
                </a:moveTo>
                <a:lnTo>
                  <a:pt x="124980" y="213360"/>
                </a:lnTo>
                <a:lnTo>
                  <a:pt x="124980" y="233355"/>
                </a:lnTo>
                <a:lnTo>
                  <a:pt x="137160" y="234708"/>
                </a:lnTo>
                <a:lnTo>
                  <a:pt x="138684" y="234708"/>
                </a:lnTo>
                <a:lnTo>
                  <a:pt x="138684" y="214896"/>
                </a:lnTo>
                <a:lnTo>
                  <a:pt x="140220" y="214896"/>
                </a:lnTo>
                <a:close/>
              </a:path>
              <a:path w="306704" h="234950">
                <a:moveTo>
                  <a:pt x="140220" y="21348"/>
                </a:moveTo>
                <a:lnTo>
                  <a:pt x="138684" y="21348"/>
                </a:lnTo>
                <a:lnTo>
                  <a:pt x="138684" y="21501"/>
                </a:lnTo>
                <a:lnTo>
                  <a:pt x="140220" y="21348"/>
                </a:lnTo>
                <a:close/>
              </a:path>
              <a:path w="306704" h="234950">
                <a:moveTo>
                  <a:pt x="167640" y="234708"/>
                </a:moveTo>
                <a:lnTo>
                  <a:pt x="167640" y="214896"/>
                </a:lnTo>
                <a:lnTo>
                  <a:pt x="138684" y="214896"/>
                </a:lnTo>
                <a:lnTo>
                  <a:pt x="138684" y="234708"/>
                </a:lnTo>
                <a:lnTo>
                  <a:pt x="167640" y="234708"/>
                </a:lnTo>
                <a:close/>
              </a:path>
              <a:path w="306704" h="234950">
                <a:moveTo>
                  <a:pt x="167640" y="21499"/>
                </a:moveTo>
                <a:lnTo>
                  <a:pt x="167640" y="21348"/>
                </a:lnTo>
                <a:lnTo>
                  <a:pt x="166116" y="21348"/>
                </a:lnTo>
                <a:lnTo>
                  <a:pt x="167640" y="21499"/>
                </a:lnTo>
                <a:close/>
              </a:path>
              <a:path w="306704" h="234950">
                <a:moveTo>
                  <a:pt x="181356" y="233354"/>
                </a:moveTo>
                <a:lnTo>
                  <a:pt x="181356" y="213360"/>
                </a:lnTo>
                <a:lnTo>
                  <a:pt x="166116" y="214896"/>
                </a:lnTo>
                <a:lnTo>
                  <a:pt x="167640" y="214896"/>
                </a:lnTo>
                <a:lnTo>
                  <a:pt x="167640" y="234708"/>
                </a:lnTo>
                <a:lnTo>
                  <a:pt x="169164" y="234708"/>
                </a:lnTo>
                <a:lnTo>
                  <a:pt x="181356" y="233354"/>
                </a:lnTo>
                <a:close/>
              </a:path>
              <a:path w="306704" h="234950">
                <a:moveTo>
                  <a:pt x="181356" y="23199"/>
                </a:moveTo>
                <a:lnTo>
                  <a:pt x="181356" y="22860"/>
                </a:lnTo>
                <a:lnTo>
                  <a:pt x="179832" y="22860"/>
                </a:lnTo>
                <a:lnTo>
                  <a:pt x="181356" y="23199"/>
                </a:lnTo>
                <a:close/>
              </a:path>
              <a:path w="306704" h="234950">
                <a:moveTo>
                  <a:pt x="217932" y="223527"/>
                </a:moveTo>
                <a:lnTo>
                  <a:pt x="217932" y="202704"/>
                </a:lnTo>
                <a:lnTo>
                  <a:pt x="205740" y="207276"/>
                </a:lnTo>
                <a:lnTo>
                  <a:pt x="193560" y="210324"/>
                </a:lnTo>
                <a:lnTo>
                  <a:pt x="179832" y="213360"/>
                </a:lnTo>
                <a:lnTo>
                  <a:pt x="181356" y="213360"/>
                </a:lnTo>
                <a:lnTo>
                  <a:pt x="181356" y="233354"/>
                </a:lnTo>
                <a:lnTo>
                  <a:pt x="182880" y="233184"/>
                </a:lnTo>
                <a:lnTo>
                  <a:pt x="198120" y="230136"/>
                </a:lnTo>
                <a:lnTo>
                  <a:pt x="217932" y="223527"/>
                </a:lnTo>
                <a:close/>
              </a:path>
              <a:path w="306704" h="234950">
                <a:moveTo>
                  <a:pt x="217932" y="34106"/>
                </a:moveTo>
                <a:lnTo>
                  <a:pt x="217932" y="33540"/>
                </a:lnTo>
                <a:lnTo>
                  <a:pt x="216420" y="33540"/>
                </a:lnTo>
                <a:lnTo>
                  <a:pt x="217932" y="34106"/>
                </a:lnTo>
                <a:close/>
              </a:path>
              <a:path w="306704" h="234950">
                <a:moveTo>
                  <a:pt x="239280" y="215460"/>
                </a:moveTo>
                <a:lnTo>
                  <a:pt x="239280" y="192036"/>
                </a:lnTo>
                <a:lnTo>
                  <a:pt x="228600" y="198120"/>
                </a:lnTo>
                <a:lnTo>
                  <a:pt x="216420" y="202704"/>
                </a:lnTo>
                <a:lnTo>
                  <a:pt x="217932" y="202704"/>
                </a:lnTo>
                <a:lnTo>
                  <a:pt x="217932" y="223527"/>
                </a:lnTo>
                <a:lnTo>
                  <a:pt x="225552" y="220980"/>
                </a:lnTo>
                <a:lnTo>
                  <a:pt x="237744" y="216420"/>
                </a:lnTo>
                <a:lnTo>
                  <a:pt x="239280" y="215460"/>
                </a:lnTo>
                <a:close/>
              </a:path>
              <a:path w="306704" h="234950">
                <a:moveTo>
                  <a:pt x="239280" y="45086"/>
                </a:moveTo>
                <a:lnTo>
                  <a:pt x="239280" y="44208"/>
                </a:lnTo>
                <a:lnTo>
                  <a:pt x="237744" y="44208"/>
                </a:lnTo>
                <a:lnTo>
                  <a:pt x="239280" y="45086"/>
                </a:lnTo>
                <a:close/>
              </a:path>
              <a:path w="306704" h="234950">
                <a:moveTo>
                  <a:pt x="248412" y="209753"/>
                </a:moveTo>
                <a:lnTo>
                  <a:pt x="248412" y="185940"/>
                </a:lnTo>
                <a:lnTo>
                  <a:pt x="237744" y="192036"/>
                </a:lnTo>
                <a:lnTo>
                  <a:pt x="239280" y="192036"/>
                </a:lnTo>
                <a:lnTo>
                  <a:pt x="239280" y="215460"/>
                </a:lnTo>
                <a:lnTo>
                  <a:pt x="248412" y="209753"/>
                </a:lnTo>
                <a:close/>
              </a:path>
              <a:path w="306704" h="234950">
                <a:moveTo>
                  <a:pt x="248412" y="51385"/>
                </a:moveTo>
                <a:lnTo>
                  <a:pt x="248412" y="50304"/>
                </a:lnTo>
                <a:lnTo>
                  <a:pt x="246900" y="50304"/>
                </a:lnTo>
                <a:lnTo>
                  <a:pt x="248412" y="51385"/>
                </a:lnTo>
                <a:close/>
              </a:path>
              <a:path w="306704" h="234950">
                <a:moveTo>
                  <a:pt x="271272" y="192047"/>
                </a:moveTo>
                <a:lnTo>
                  <a:pt x="271272" y="163080"/>
                </a:lnTo>
                <a:lnTo>
                  <a:pt x="256032" y="178320"/>
                </a:lnTo>
                <a:lnTo>
                  <a:pt x="246900" y="185940"/>
                </a:lnTo>
                <a:lnTo>
                  <a:pt x="248412" y="185940"/>
                </a:lnTo>
                <a:lnTo>
                  <a:pt x="248412" y="209753"/>
                </a:lnTo>
                <a:lnTo>
                  <a:pt x="249936" y="208800"/>
                </a:lnTo>
                <a:lnTo>
                  <a:pt x="260604" y="201180"/>
                </a:lnTo>
                <a:lnTo>
                  <a:pt x="269760" y="193560"/>
                </a:lnTo>
                <a:lnTo>
                  <a:pt x="271272" y="192047"/>
                </a:lnTo>
                <a:close/>
              </a:path>
              <a:path w="306704" h="234950">
                <a:moveTo>
                  <a:pt x="257556" y="57924"/>
                </a:moveTo>
                <a:lnTo>
                  <a:pt x="256032" y="56400"/>
                </a:lnTo>
                <a:lnTo>
                  <a:pt x="256927" y="57475"/>
                </a:lnTo>
                <a:lnTo>
                  <a:pt x="257556" y="57924"/>
                </a:lnTo>
                <a:close/>
              </a:path>
              <a:path w="306704" h="234950">
                <a:moveTo>
                  <a:pt x="256927" y="57475"/>
                </a:moveTo>
                <a:lnTo>
                  <a:pt x="256032" y="56400"/>
                </a:lnTo>
                <a:lnTo>
                  <a:pt x="256032" y="56834"/>
                </a:lnTo>
                <a:lnTo>
                  <a:pt x="256927" y="57475"/>
                </a:lnTo>
                <a:close/>
              </a:path>
              <a:path w="306704" h="234950">
                <a:moveTo>
                  <a:pt x="257556" y="58229"/>
                </a:moveTo>
                <a:lnTo>
                  <a:pt x="257556" y="57924"/>
                </a:lnTo>
                <a:lnTo>
                  <a:pt x="256927" y="57475"/>
                </a:lnTo>
                <a:lnTo>
                  <a:pt x="257556" y="58229"/>
                </a:lnTo>
                <a:close/>
              </a:path>
              <a:path w="306704" h="234950">
                <a:moveTo>
                  <a:pt x="271272" y="75436"/>
                </a:moveTo>
                <a:lnTo>
                  <a:pt x="271272" y="73164"/>
                </a:lnTo>
                <a:lnTo>
                  <a:pt x="269760" y="73164"/>
                </a:lnTo>
                <a:lnTo>
                  <a:pt x="271272" y="75436"/>
                </a:lnTo>
                <a:close/>
              </a:path>
              <a:path w="306704" h="234950">
                <a:moveTo>
                  <a:pt x="285000" y="177076"/>
                </a:moveTo>
                <a:lnTo>
                  <a:pt x="285000" y="126504"/>
                </a:lnTo>
                <a:lnTo>
                  <a:pt x="283464" y="137160"/>
                </a:lnTo>
                <a:lnTo>
                  <a:pt x="283464" y="135648"/>
                </a:lnTo>
                <a:lnTo>
                  <a:pt x="280416" y="146316"/>
                </a:lnTo>
                <a:lnTo>
                  <a:pt x="280416" y="144780"/>
                </a:lnTo>
                <a:lnTo>
                  <a:pt x="275844" y="155460"/>
                </a:lnTo>
                <a:lnTo>
                  <a:pt x="275844" y="153936"/>
                </a:lnTo>
                <a:lnTo>
                  <a:pt x="269760" y="163080"/>
                </a:lnTo>
                <a:lnTo>
                  <a:pt x="271272" y="163080"/>
                </a:lnTo>
                <a:lnTo>
                  <a:pt x="271272" y="192047"/>
                </a:lnTo>
                <a:lnTo>
                  <a:pt x="278892" y="184416"/>
                </a:lnTo>
                <a:lnTo>
                  <a:pt x="285000" y="17707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5147" y="4536935"/>
            <a:ext cx="1140460" cy="399415"/>
          </a:xfrm>
          <a:custGeom>
            <a:avLst/>
            <a:gdLst/>
            <a:ahLst/>
            <a:cxnLst/>
            <a:rect l="l" t="t" r="r" b="b"/>
            <a:pathLst>
              <a:path w="1140460" h="399414">
                <a:moveTo>
                  <a:pt x="22860" y="9144"/>
                </a:moveTo>
                <a:lnTo>
                  <a:pt x="19812" y="3048"/>
                </a:lnTo>
                <a:lnTo>
                  <a:pt x="15240" y="1524"/>
                </a:lnTo>
                <a:lnTo>
                  <a:pt x="9156" y="0"/>
                </a:lnTo>
                <a:lnTo>
                  <a:pt x="3048" y="3048"/>
                </a:lnTo>
                <a:lnTo>
                  <a:pt x="1536" y="7620"/>
                </a:lnTo>
                <a:lnTo>
                  <a:pt x="0" y="13716"/>
                </a:lnTo>
                <a:lnTo>
                  <a:pt x="3048" y="19799"/>
                </a:lnTo>
                <a:lnTo>
                  <a:pt x="7620" y="21336"/>
                </a:lnTo>
                <a:lnTo>
                  <a:pt x="13716" y="22860"/>
                </a:lnTo>
                <a:lnTo>
                  <a:pt x="19812" y="19799"/>
                </a:lnTo>
                <a:lnTo>
                  <a:pt x="21336" y="15240"/>
                </a:lnTo>
                <a:lnTo>
                  <a:pt x="22860" y="9144"/>
                </a:lnTo>
                <a:close/>
              </a:path>
              <a:path w="1140460" h="399414">
                <a:moveTo>
                  <a:pt x="60960" y="22860"/>
                </a:moveTo>
                <a:lnTo>
                  <a:pt x="57912" y="16764"/>
                </a:lnTo>
                <a:lnTo>
                  <a:pt x="53340" y="15240"/>
                </a:lnTo>
                <a:lnTo>
                  <a:pt x="47256" y="12179"/>
                </a:lnTo>
                <a:lnTo>
                  <a:pt x="42672" y="15240"/>
                </a:lnTo>
                <a:lnTo>
                  <a:pt x="41148" y="21336"/>
                </a:lnTo>
                <a:lnTo>
                  <a:pt x="38100" y="25908"/>
                </a:lnTo>
                <a:lnTo>
                  <a:pt x="41148" y="32004"/>
                </a:lnTo>
                <a:lnTo>
                  <a:pt x="47256" y="33528"/>
                </a:lnTo>
                <a:lnTo>
                  <a:pt x="51816" y="35039"/>
                </a:lnTo>
                <a:lnTo>
                  <a:pt x="57912" y="33528"/>
                </a:lnTo>
                <a:lnTo>
                  <a:pt x="59436" y="27419"/>
                </a:lnTo>
                <a:lnTo>
                  <a:pt x="60960" y="22860"/>
                </a:lnTo>
                <a:close/>
              </a:path>
              <a:path w="1140460" h="399414">
                <a:moveTo>
                  <a:pt x="100596" y="35039"/>
                </a:moveTo>
                <a:lnTo>
                  <a:pt x="97536" y="28956"/>
                </a:lnTo>
                <a:lnTo>
                  <a:pt x="91440" y="27419"/>
                </a:lnTo>
                <a:lnTo>
                  <a:pt x="86868" y="25908"/>
                </a:lnTo>
                <a:lnTo>
                  <a:pt x="80772" y="28956"/>
                </a:lnTo>
                <a:lnTo>
                  <a:pt x="79248" y="33528"/>
                </a:lnTo>
                <a:lnTo>
                  <a:pt x="77736" y="39624"/>
                </a:lnTo>
                <a:lnTo>
                  <a:pt x="79248" y="45720"/>
                </a:lnTo>
                <a:lnTo>
                  <a:pt x="85356" y="47244"/>
                </a:lnTo>
                <a:lnTo>
                  <a:pt x="89916" y="48768"/>
                </a:lnTo>
                <a:lnTo>
                  <a:pt x="96012" y="45720"/>
                </a:lnTo>
                <a:lnTo>
                  <a:pt x="97536" y="41148"/>
                </a:lnTo>
                <a:lnTo>
                  <a:pt x="100596" y="35039"/>
                </a:lnTo>
                <a:close/>
              </a:path>
              <a:path w="1140460" h="399414">
                <a:moveTo>
                  <a:pt x="138696" y="48768"/>
                </a:moveTo>
                <a:lnTo>
                  <a:pt x="135636" y="42659"/>
                </a:lnTo>
                <a:lnTo>
                  <a:pt x="129540" y="41148"/>
                </a:lnTo>
                <a:lnTo>
                  <a:pt x="124968" y="38100"/>
                </a:lnTo>
                <a:lnTo>
                  <a:pt x="118872" y="41148"/>
                </a:lnTo>
                <a:lnTo>
                  <a:pt x="117348" y="47244"/>
                </a:lnTo>
                <a:lnTo>
                  <a:pt x="115836" y="51816"/>
                </a:lnTo>
                <a:lnTo>
                  <a:pt x="118872" y="57899"/>
                </a:lnTo>
                <a:lnTo>
                  <a:pt x="123456" y="59436"/>
                </a:lnTo>
                <a:lnTo>
                  <a:pt x="129540" y="60960"/>
                </a:lnTo>
                <a:lnTo>
                  <a:pt x="134112" y="59436"/>
                </a:lnTo>
                <a:lnTo>
                  <a:pt x="137160" y="53340"/>
                </a:lnTo>
                <a:lnTo>
                  <a:pt x="138696" y="48768"/>
                </a:lnTo>
                <a:close/>
              </a:path>
              <a:path w="1140460" h="399414">
                <a:moveTo>
                  <a:pt x="176796" y="60960"/>
                </a:moveTo>
                <a:lnTo>
                  <a:pt x="173736" y="54864"/>
                </a:lnTo>
                <a:lnTo>
                  <a:pt x="169176" y="53340"/>
                </a:lnTo>
                <a:lnTo>
                  <a:pt x="163068" y="51816"/>
                </a:lnTo>
                <a:lnTo>
                  <a:pt x="156972" y="54864"/>
                </a:lnTo>
                <a:lnTo>
                  <a:pt x="155448" y="59436"/>
                </a:lnTo>
                <a:lnTo>
                  <a:pt x="153936" y="65519"/>
                </a:lnTo>
                <a:lnTo>
                  <a:pt x="156972" y="71628"/>
                </a:lnTo>
                <a:lnTo>
                  <a:pt x="161556" y="73139"/>
                </a:lnTo>
                <a:lnTo>
                  <a:pt x="167640" y="74676"/>
                </a:lnTo>
                <a:lnTo>
                  <a:pt x="173736" y="71628"/>
                </a:lnTo>
                <a:lnTo>
                  <a:pt x="175260" y="67056"/>
                </a:lnTo>
                <a:lnTo>
                  <a:pt x="176796" y="60960"/>
                </a:lnTo>
                <a:close/>
              </a:path>
              <a:path w="1140460" h="399414">
                <a:moveTo>
                  <a:pt x="214896" y="74676"/>
                </a:moveTo>
                <a:lnTo>
                  <a:pt x="211836" y="68580"/>
                </a:lnTo>
                <a:lnTo>
                  <a:pt x="207276" y="67056"/>
                </a:lnTo>
                <a:lnTo>
                  <a:pt x="202692" y="64008"/>
                </a:lnTo>
                <a:lnTo>
                  <a:pt x="196596" y="67056"/>
                </a:lnTo>
                <a:lnTo>
                  <a:pt x="195072" y="73139"/>
                </a:lnTo>
                <a:lnTo>
                  <a:pt x="192036" y="77724"/>
                </a:lnTo>
                <a:lnTo>
                  <a:pt x="195072" y="83820"/>
                </a:lnTo>
                <a:lnTo>
                  <a:pt x="201168" y="85344"/>
                </a:lnTo>
                <a:lnTo>
                  <a:pt x="205740" y="86868"/>
                </a:lnTo>
                <a:lnTo>
                  <a:pt x="211836" y="85344"/>
                </a:lnTo>
                <a:lnTo>
                  <a:pt x="213360" y="79248"/>
                </a:lnTo>
                <a:lnTo>
                  <a:pt x="214896" y="74676"/>
                </a:lnTo>
                <a:close/>
              </a:path>
              <a:path w="1140460" h="399414">
                <a:moveTo>
                  <a:pt x="254508" y="86868"/>
                </a:moveTo>
                <a:lnTo>
                  <a:pt x="251460" y="80759"/>
                </a:lnTo>
                <a:lnTo>
                  <a:pt x="245376" y="79248"/>
                </a:lnTo>
                <a:lnTo>
                  <a:pt x="240792" y="77724"/>
                </a:lnTo>
                <a:lnTo>
                  <a:pt x="234696" y="80759"/>
                </a:lnTo>
                <a:lnTo>
                  <a:pt x="233172" y="85344"/>
                </a:lnTo>
                <a:lnTo>
                  <a:pt x="231648" y="91440"/>
                </a:lnTo>
                <a:lnTo>
                  <a:pt x="234696" y="97536"/>
                </a:lnTo>
                <a:lnTo>
                  <a:pt x="243840" y="100584"/>
                </a:lnTo>
                <a:lnTo>
                  <a:pt x="249936" y="97536"/>
                </a:lnTo>
                <a:lnTo>
                  <a:pt x="251460" y="92964"/>
                </a:lnTo>
                <a:lnTo>
                  <a:pt x="254508" y="86868"/>
                </a:lnTo>
                <a:close/>
              </a:path>
              <a:path w="1140460" h="399414">
                <a:moveTo>
                  <a:pt x="292608" y="100584"/>
                </a:moveTo>
                <a:lnTo>
                  <a:pt x="289560" y="94488"/>
                </a:lnTo>
                <a:lnTo>
                  <a:pt x="284988" y="92964"/>
                </a:lnTo>
                <a:lnTo>
                  <a:pt x="278892" y="89916"/>
                </a:lnTo>
                <a:lnTo>
                  <a:pt x="272796" y="92964"/>
                </a:lnTo>
                <a:lnTo>
                  <a:pt x="271272" y="99060"/>
                </a:lnTo>
                <a:lnTo>
                  <a:pt x="269748" y="103619"/>
                </a:lnTo>
                <a:lnTo>
                  <a:pt x="272796" y="109728"/>
                </a:lnTo>
                <a:lnTo>
                  <a:pt x="277368" y="111239"/>
                </a:lnTo>
                <a:lnTo>
                  <a:pt x="283476" y="112776"/>
                </a:lnTo>
                <a:lnTo>
                  <a:pt x="289560" y="111239"/>
                </a:lnTo>
                <a:lnTo>
                  <a:pt x="291096" y="105156"/>
                </a:lnTo>
                <a:lnTo>
                  <a:pt x="292608" y="100584"/>
                </a:lnTo>
                <a:close/>
              </a:path>
              <a:path w="1140460" h="399414">
                <a:moveTo>
                  <a:pt x="330708" y="112776"/>
                </a:moveTo>
                <a:lnTo>
                  <a:pt x="327660" y="106680"/>
                </a:lnTo>
                <a:lnTo>
                  <a:pt x="323088" y="105156"/>
                </a:lnTo>
                <a:lnTo>
                  <a:pt x="316992" y="103619"/>
                </a:lnTo>
                <a:lnTo>
                  <a:pt x="312420" y="106680"/>
                </a:lnTo>
                <a:lnTo>
                  <a:pt x="309372" y="111239"/>
                </a:lnTo>
                <a:lnTo>
                  <a:pt x="307848" y="117348"/>
                </a:lnTo>
                <a:lnTo>
                  <a:pt x="310896" y="123444"/>
                </a:lnTo>
                <a:lnTo>
                  <a:pt x="316992" y="124968"/>
                </a:lnTo>
                <a:lnTo>
                  <a:pt x="321576" y="126479"/>
                </a:lnTo>
                <a:lnTo>
                  <a:pt x="327660" y="123444"/>
                </a:lnTo>
                <a:lnTo>
                  <a:pt x="329196" y="118859"/>
                </a:lnTo>
                <a:lnTo>
                  <a:pt x="330708" y="112776"/>
                </a:lnTo>
                <a:close/>
              </a:path>
              <a:path w="1140460" h="399414">
                <a:moveTo>
                  <a:pt x="368808" y="126479"/>
                </a:moveTo>
                <a:lnTo>
                  <a:pt x="367296" y="120396"/>
                </a:lnTo>
                <a:lnTo>
                  <a:pt x="361188" y="118859"/>
                </a:lnTo>
                <a:lnTo>
                  <a:pt x="356616" y="115824"/>
                </a:lnTo>
                <a:lnTo>
                  <a:pt x="350520" y="118859"/>
                </a:lnTo>
                <a:lnTo>
                  <a:pt x="348996" y="124968"/>
                </a:lnTo>
                <a:lnTo>
                  <a:pt x="345948" y="129540"/>
                </a:lnTo>
                <a:lnTo>
                  <a:pt x="348996" y="135636"/>
                </a:lnTo>
                <a:lnTo>
                  <a:pt x="355092" y="137160"/>
                </a:lnTo>
                <a:lnTo>
                  <a:pt x="359676" y="138684"/>
                </a:lnTo>
                <a:lnTo>
                  <a:pt x="365760" y="137160"/>
                </a:lnTo>
                <a:lnTo>
                  <a:pt x="367296" y="131064"/>
                </a:lnTo>
                <a:lnTo>
                  <a:pt x="368808" y="126479"/>
                </a:lnTo>
                <a:close/>
              </a:path>
              <a:path w="1140460" h="399414">
                <a:moveTo>
                  <a:pt x="408432" y="138684"/>
                </a:moveTo>
                <a:lnTo>
                  <a:pt x="405396" y="132588"/>
                </a:lnTo>
                <a:lnTo>
                  <a:pt x="399288" y="131064"/>
                </a:lnTo>
                <a:lnTo>
                  <a:pt x="394716" y="129540"/>
                </a:lnTo>
                <a:lnTo>
                  <a:pt x="388620" y="132588"/>
                </a:lnTo>
                <a:lnTo>
                  <a:pt x="387096" y="137160"/>
                </a:lnTo>
                <a:lnTo>
                  <a:pt x="385572" y="143256"/>
                </a:lnTo>
                <a:lnTo>
                  <a:pt x="388620" y="149339"/>
                </a:lnTo>
                <a:lnTo>
                  <a:pt x="393192" y="150876"/>
                </a:lnTo>
                <a:lnTo>
                  <a:pt x="399288" y="152400"/>
                </a:lnTo>
                <a:lnTo>
                  <a:pt x="403860" y="149339"/>
                </a:lnTo>
                <a:lnTo>
                  <a:pt x="405396" y="144780"/>
                </a:lnTo>
                <a:lnTo>
                  <a:pt x="408432" y="138684"/>
                </a:lnTo>
                <a:close/>
              </a:path>
              <a:path w="1140460" h="399414">
                <a:moveTo>
                  <a:pt x="446532" y="152400"/>
                </a:moveTo>
                <a:lnTo>
                  <a:pt x="443496" y="146304"/>
                </a:lnTo>
                <a:lnTo>
                  <a:pt x="438912" y="144780"/>
                </a:lnTo>
                <a:lnTo>
                  <a:pt x="432816" y="141719"/>
                </a:lnTo>
                <a:lnTo>
                  <a:pt x="426720" y="144780"/>
                </a:lnTo>
                <a:lnTo>
                  <a:pt x="425196" y="150876"/>
                </a:lnTo>
                <a:lnTo>
                  <a:pt x="423672" y="155448"/>
                </a:lnTo>
                <a:lnTo>
                  <a:pt x="426720" y="161544"/>
                </a:lnTo>
                <a:lnTo>
                  <a:pt x="431292" y="163068"/>
                </a:lnTo>
                <a:lnTo>
                  <a:pt x="437388" y="164579"/>
                </a:lnTo>
                <a:lnTo>
                  <a:pt x="443496" y="163068"/>
                </a:lnTo>
                <a:lnTo>
                  <a:pt x="445008" y="156959"/>
                </a:lnTo>
                <a:lnTo>
                  <a:pt x="446532" y="152400"/>
                </a:lnTo>
                <a:close/>
              </a:path>
              <a:path w="1140460" h="399414">
                <a:moveTo>
                  <a:pt x="484632" y="164579"/>
                </a:moveTo>
                <a:lnTo>
                  <a:pt x="481596" y="158496"/>
                </a:lnTo>
                <a:lnTo>
                  <a:pt x="477012" y="156959"/>
                </a:lnTo>
                <a:lnTo>
                  <a:pt x="470916" y="155448"/>
                </a:lnTo>
                <a:lnTo>
                  <a:pt x="466356" y="158496"/>
                </a:lnTo>
                <a:lnTo>
                  <a:pt x="463296" y="163068"/>
                </a:lnTo>
                <a:lnTo>
                  <a:pt x="461772" y="169164"/>
                </a:lnTo>
                <a:lnTo>
                  <a:pt x="464820" y="175260"/>
                </a:lnTo>
                <a:lnTo>
                  <a:pt x="470916" y="176784"/>
                </a:lnTo>
                <a:lnTo>
                  <a:pt x="475488" y="178308"/>
                </a:lnTo>
                <a:lnTo>
                  <a:pt x="481596" y="175260"/>
                </a:lnTo>
                <a:lnTo>
                  <a:pt x="483108" y="170688"/>
                </a:lnTo>
                <a:lnTo>
                  <a:pt x="484632" y="164579"/>
                </a:lnTo>
                <a:close/>
              </a:path>
              <a:path w="1140460" h="399414">
                <a:moveTo>
                  <a:pt x="522732" y="178308"/>
                </a:moveTo>
                <a:lnTo>
                  <a:pt x="521208" y="172199"/>
                </a:lnTo>
                <a:lnTo>
                  <a:pt x="515112" y="170688"/>
                </a:lnTo>
                <a:lnTo>
                  <a:pt x="510540" y="167640"/>
                </a:lnTo>
                <a:lnTo>
                  <a:pt x="504456" y="170688"/>
                </a:lnTo>
                <a:lnTo>
                  <a:pt x="502920" y="176784"/>
                </a:lnTo>
                <a:lnTo>
                  <a:pt x="499872" y="181356"/>
                </a:lnTo>
                <a:lnTo>
                  <a:pt x="502920" y="187439"/>
                </a:lnTo>
                <a:lnTo>
                  <a:pt x="509016" y="188976"/>
                </a:lnTo>
                <a:lnTo>
                  <a:pt x="513588" y="190500"/>
                </a:lnTo>
                <a:lnTo>
                  <a:pt x="519696" y="188976"/>
                </a:lnTo>
                <a:lnTo>
                  <a:pt x="521208" y="182880"/>
                </a:lnTo>
                <a:lnTo>
                  <a:pt x="522732" y="178308"/>
                </a:lnTo>
                <a:close/>
              </a:path>
              <a:path w="1140460" h="399414">
                <a:moveTo>
                  <a:pt x="562356" y="190500"/>
                </a:moveTo>
                <a:lnTo>
                  <a:pt x="559308" y="184404"/>
                </a:lnTo>
                <a:lnTo>
                  <a:pt x="553212" y="182880"/>
                </a:lnTo>
                <a:lnTo>
                  <a:pt x="548640" y="181356"/>
                </a:lnTo>
                <a:lnTo>
                  <a:pt x="542556" y="184404"/>
                </a:lnTo>
                <a:lnTo>
                  <a:pt x="541020" y="188976"/>
                </a:lnTo>
                <a:lnTo>
                  <a:pt x="539496" y="195059"/>
                </a:lnTo>
                <a:lnTo>
                  <a:pt x="542556" y="201168"/>
                </a:lnTo>
                <a:lnTo>
                  <a:pt x="547116" y="202679"/>
                </a:lnTo>
                <a:lnTo>
                  <a:pt x="553212" y="204216"/>
                </a:lnTo>
                <a:lnTo>
                  <a:pt x="557796" y="201168"/>
                </a:lnTo>
                <a:lnTo>
                  <a:pt x="560832" y="196596"/>
                </a:lnTo>
                <a:lnTo>
                  <a:pt x="562356" y="190500"/>
                </a:lnTo>
                <a:close/>
              </a:path>
              <a:path w="1140460" h="399414">
                <a:moveTo>
                  <a:pt x="600456" y="204216"/>
                </a:moveTo>
                <a:lnTo>
                  <a:pt x="597408" y="198120"/>
                </a:lnTo>
                <a:lnTo>
                  <a:pt x="592836" y="196596"/>
                </a:lnTo>
                <a:lnTo>
                  <a:pt x="586740" y="193548"/>
                </a:lnTo>
                <a:lnTo>
                  <a:pt x="580656" y="196596"/>
                </a:lnTo>
                <a:lnTo>
                  <a:pt x="579120" y="202679"/>
                </a:lnTo>
                <a:lnTo>
                  <a:pt x="577596" y="207264"/>
                </a:lnTo>
                <a:lnTo>
                  <a:pt x="580656" y="213360"/>
                </a:lnTo>
                <a:lnTo>
                  <a:pt x="585216" y="214884"/>
                </a:lnTo>
                <a:lnTo>
                  <a:pt x="591312" y="216408"/>
                </a:lnTo>
                <a:lnTo>
                  <a:pt x="597408" y="214884"/>
                </a:lnTo>
                <a:lnTo>
                  <a:pt x="598932" y="208788"/>
                </a:lnTo>
                <a:lnTo>
                  <a:pt x="600456" y="204216"/>
                </a:lnTo>
                <a:close/>
              </a:path>
              <a:path w="1140460" h="399414">
                <a:moveTo>
                  <a:pt x="638556" y="216408"/>
                </a:moveTo>
                <a:lnTo>
                  <a:pt x="635508" y="210299"/>
                </a:lnTo>
                <a:lnTo>
                  <a:pt x="630936" y="208788"/>
                </a:lnTo>
                <a:lnTo>
                  <a:pt x="624840" y="207264"/>
                </a:lnTo>
                <a:lnTo>
                  <a:pt x="620268" y="210299"/>
                </a:lnTo>
                <a:lnTo>
                  <a:pt x="617220" y="214884"/>
                </a:lnTo>
                <a:lnTo>
                  <a:pt x="615696" y="220980"/>
                </a:lnTo>
                <a:lnTo>
                  <a:pt x="618756" y="227076"/>
                </a:lnTo>
                <a:lnTo>
                  <a:pt x="624840" y="228600"/>
                </a:lnTo>
                <a:lnTo>
                  <a:pt x="629412" y="230124"/>
                </a:lnTo>
                <a:lnTo>
                  <a:pt x="635508" y="227076"/>
                </a:lnTo>
                <a:lnTo>
                  <a:pt x="637032" y="222504"/>
                </a:lnTo>
                <a:lnTo>
                  <a:pt x="638556" y="216408"/>
                </a:lnTo>
                <a:close/>
              </a:path>
              <a:path w="1140460" h="399414">
                <a:moveTo>
                  <a:pt x="676656" y="230124"/>
                </a:moveTo>
                <a:lnTo>
                  <a:pt x="675132" y="224028"/>
                </a:lnTo>
                <a:lnTo>
                  <a:pt x="669036" y="222504"/>
                </a:lnTo>
                <a:lnTo>
                  <a:pt x="664476" y="220980"/>
                </a:lnTo>
                <a:lnTo>
                  <a:pt x="658368" y="222504"/>
                </a:lnTo>
                <a:lnTo>
                  <a:pt x="656856" y="228600"/>
                </a:lnTo>
                <a:lnTo>
                  <a:pt x="653796" y="233159"/>
                </a:lnTo>
                <a:lnTo>
                  <a:pt x="656856" y="239268"/>
                </a:lnTo>
                <a:lnTo>
                  <a:pt x="662940" y="240779"/>
                </a:lnTo>
                <a:lnTo>
                  <a:pt x="667512" y="242316"/>
                </a:lnTo>
                <a:lnTo>
                  <a:pt x="673608" y="240779"/>
                </a:lnTo>
                <a:lnTo>
                  <a:pt x="675132" y="234696"/>
                </a:lnTo>
                <a:lnTo>
                  <a:pt x="676656" y="230124"/>
                </a:lnTo>
                <a:close/>
              </a:path>
              <a:path w="1140460" h="399414">
                <a:moveTo>
                  <a:pt x="716280" y="242316"/>
                </a:moveTo>
                <a:lnTo>
                  <a:pt x="713232" y="236220"/>
                </a:lnTo>
                <a:lnTo>
                  <a:pt x="707136" y="234696"/>
                </a:lnTo>
                <a:lnTo>
                  <a:pt x="702576" y="233159"/>
                </a:lnTo>
                <a:lnTo>
                  <a:pt x="696468" y="236220"/>
                </a:lnTo>
                <a:lnTo>
                  <a:pt x="694956" y="240779"/>
                </a:lnTo>
                <a:lnTo>
                  <a:pt x="693420" y="246888"/>
                </a:lnTo>
                <a:lnTo>
                  <a:pt x="696468" y="252984"/>
                </a:lnTo>
                <a:lnTo>
                  <a:pt x="701040" y="254508"/>
                </a:lnTo>
                <a:lnTo>
                  <a:pt x="707136" y="256019"/>
                </a:lnTo>
                <a:lnTo>
                  <a:pt x="711708" y="252984"/>
                </a:lnTo>
                <a:lnTo>
                  <a:pt x="714756" y="248399"/>
                </a:lnTo>
                <a:lnTo>
                  <a:pt x="716280" y="242316"/>
                </a:lnTo>
                <a:close/>
              </a:path>
              <a:path w="1140460" h="399414">
                <a:moveTo>
                  <a:pt x="754380" y="256019"/>
                </a:moveTo>
                <a:lnTo>
                  <a:pt x="751332" y="249936"/>
                </a:lnTo>
                <a:lnTo>
                  <a:pt x="746760" y="248399"/>
                </a:lnTo>
                <a:lnTo>
                  <a:pt x="740676" y="246888"/>
                </a:lnTo>
                <a:lnTo>
                  <a:pt x="734568" y="248399"/>
                </a:lnTo>
                <a:lnTo>
                  <a:pt x="733056" y="254508"/>
                </a:lnTo>
                <a:lnTo>
                  <a:pt x="731520" y="259080"/>
                </a:lnTo>
                <a:lnTo>
                  <a:pt x="734568" y="265176"/>
                </a:lnTo>
                <a:lnTo>
                  <a:pt x="739140" y="266700"/>
                </a:lnTo>
                <a:lnTo>
                  <a:pt x="745236" y="268224"/>
                </a:lnTo>
                <a:lnTo>
                  <a:pt x="751332" y="266700"/>
                </a:lnTo>
                <a:lnTo>
                  <a:pt x="752856" y="260604"/>
                </a:lnTo>
                <a:lnTo>
                  <a:pt x="754380" y="256019"/>
                </a:lnTo>
                <a:close/>
              </a:path>
              <a:path w="1140460" h="399414">
                <a:moveTo>
                  <a:pt x="792480" y="268224"/>
                </a:moveTo>
                <a:lnTo>
                  <a:pt x="789432" y="262128"/>
                </a:lnTo>
                <a:lnTo>
                  <a:pt x="784860" y="260604"/>
                </a:lnTo>
                <a:lnTo>
                  <a:pt x="778776" y="259080"/>
                </a:lnTo>
                <a:lnTo>
                  <a:pt x="774192" y="262128"/>
                </a:lnTo>
                <a:lnTo>
                  <a:pt x="771156" y="266700"/>
                </a:lnTo>
                <a:lnTo>
                  <a:pt x="769620" y="272796"/>
                </a:lnTo>
                <a:lnTo>
                  <a:pt x="772668" y="278879"/>
                </a:lnTo>
                <a:lnTo>
                  <a:pt x="778776" y="280416"/>
                </a:lnTo>
                <a:lnTo>
                  <a:pt x="783336" y="281940"/>
                </a:lnTo>
                <a:lnTo>
                  <a:pt x="789432" y="278879"/>
                </a:lnTo>
                <a:lnTo>
                  <a:pt x="790956" y="274320"/>
                </a:lnTo>
                <a:lnTo>
                  <a:pt x="792480" y="268224"/>
                </a:lnTo>
                <a:close/>
              </a:path>
              <a:path w="1140460" h="399414">
                <a:moveTo>
                  <a:pt x="832116" y="281940"/>
                </a:moveTo>
                <a:lnTo>
                  <a:pt x="829056" y="275844"/>
                </a:lnTo>
                <a:lnTo>
                  <a:pt x="822960" y="274320"/>
                </a:lnTo>
                <a:lnTo>
                  <a:pt x="818388" y="272796"/>
                </a:lnTo>
                <a:lnTo>
                  <a:pt x="812292" y="274320"/>
                </a:lnTo>
                <a:lnTo>
                  <a:pt x="810768" y="280416"/>
                </a:lnTo>
                <a:lnTo>
                  <a:pt x="809256" y="284988"/>
                </a:lnTo>
                <a:lnTo>
                  <a:pt x="810768" y="291084"/>
                </a:lnTo>
                <a:lnTo>
                  <a:pt x="816876" y="292608"/>
                </a:lnTo>
                <a:lnTo>
                  <a:pt x="821436" y="294119"/>
                </a:lnTo>
                <a:lnTo>
                  <a:pt x="827532" y="292608"/>
                </a:lnTo>
                <a:lnTo>
                  <a:pt x="829056" y="286499"/>
                </a:lnTo>
                <a:lnTo>
                  <a:pt x="832116" y="281940"/>
                </a:lnTo>
                <a:close/>
              </a:path>
              <a:path w="1140460" h="399414">
                <a:moveTo>
                  <a:pt x="870216" y="294119"/>
                </a:moveTo>
                <a:lnTo>
                  <a:pt x="867156" y="288036"/>
                </a:lnTo>
                <a:lnTo>
                  <a:pt x="861060" y="286499"/>
                </a:lnTo>
                <a:lnTo>
                  <a:pt x="856488" y="284988"/>
                </a:lnTo>
                <a:lnTo>
                  <a:pt x="850392" y="288036"/>
                </a:lnTo>
                <a:lnTo>
                  <a:pt x="848868" y="292608"/>
                </a:lnTo>
                <a:lnTo>
                  <a:pt x="847356" y="298704"/>
                </a:lnTo>
                <a:lnTo>
                  <a:pt x="850392" y="304800"/>
                </a:lnTo>
                <a:lnTo>
                  <a:pt x="854976" y="306324"/>
                </a:lnTo>
                <a:lnTo>
                  <a:pt x="861060" y="307848"/>
                </a:lnTo>
                <a:lnTo>
                  <a:pt x="865632" y="304800"/>
                </a:lnTo>
                <a:lnTo>
                  <a:pt x="868680" y="300228"/>
                </a:lnTo>
                <a:lnTo>
                  <a:pt x="870216" y="294119"/>
                </a:lnTo>
                <a:close/>
              </a:path>
              <a:path w="1140460" h="399414">
                <a:moveTo>
                  <a:pt x="908316" y="307848"/>
                </a:moveTo>
                <a:lnTo>
                  <a:pt x="905256" y="301739"/>
                </a:lnTo>
                <a:lnTo>
                  <a:pt x="900696" y="300228"/>
                </a:lnTo>
                <a:lnTo>
                  <a:pt x="894588" y="298704"/>
                </a:lnTo>
                <a:lnTo>
                  <a:pt x="888492" y="300228"/>
                </a:lnTo>
                <a:lnTo>
                  <a:pt x="886968" y="306324"/>
                </a:lnTo>
                <a:lnTo>
                  <a:pt x="885456" y="310896"/>
                </a:lnTo>
                <a:lnTo>
                  <a:pt x="888492" y="316979"/>
                </a:lnTo>
                <a:lnTo>
                  <a:pt x="893076" y="318516"/>
                </a:lnTo>
                <a:lnTo>
                  <a:pt x="899160" y="320040"/>
                </a:lnTo>
                <a:lnTo>
                  <a:pt x="905256" y="318516"/>
                </a:lnTo>
                <a:lnTo>
                  <a:pt x="906780" y="312420"/>
                </a:lnTo>
                <a:lnTo>
                  <a:pt x="908316" y="307848"/>
                </a:lnTo>
                <a:close/>
              </a:path>
              <a:path w="1140460" h="399414">
                <a:moveTo>
                  <a:pt x="946416" y="320040"/>
                </a:moveTo>
                <a:lnTo>
                  <a:pt x="943356" y="313944"/>
                </a:lnTo>
                <a:lnTo>
                  <a:pt x="938796" y="312420"/>
                </a:lnTo>
                <a:lnTo>
                  <a:pt x="932688" y="310896"/>
                </a:lnTo>
                <a:lnTo>
                  <a:pt x="928116" y="313944"/>
                </a:lnTo>
                <a:lnTo>
                  <a:pt x="925068" y="318516"/>
                </a:lnTo>
                <a:lnTo>
                  <a:pt x="923556" y="324599"/>
                </a:lnTo>
                <a:lnTo>
                  <a:pt x="926592" y="330708"/>
                </a:lnTo>
                <a:lnTo>
                  <a:pt x="932688" y="332219"/>
                </a:lnTo>
                <a:lnTo>
                  <a:pt x="937260" y="333756"/>
                </a:lnTo>
                <a:lnTo>
                  <a:pt x="943356" y="330708"/>
                </a:lnTo>
                <a:lnTo>
                  <a:pt x="944880" y="326136"/>
                </a:lnTo>
                <a:lnTo>
                  <a:pt x="946416" y="320040"/>
                </a:lnTo>
                <a:close/>
              </a:path>
              <a:path w="1140460" h="399414">
                <a:moveTo>
                  <a:pt x="986028" y="333756"/>
                </a:moveTo>
                <a:lnTo>
                  <a:pt x="982980" y="327660"/>
                </a:lnTo>
                <a:lnTo>
                  <a:pt x="976896" y="326136"/>
                </a:lnTo>
                <a:lnTo>
                  <a:pt x="972312" y="324599"/>
                </a:lnTo>
                <a:lnTo>
                  <a:pt x="966216" y="326136"/>
                </a:lnTo>
                <a:lnTo>
                  <a:pt x="964692" y="332219"/>
                </a:lnTo>
                <a:lnTo>
                  <a:pt x="963168" y="336804"/>
                </a:lnTo>
                <a:lnTo>
                  <a:pt x="964692" y="342900"/>
                </a:lnTo>
                <a:lnTo>
                  <a:pt x="970788" y="344424"/>
                </a:lnTo>
                <a:lnTo>
                  <a:pt x="975360" y="345948"/>
                </a:lnTo>
                <a:lnTo>
                  <a:pt x="981456" y="344424"/>
                </a:lnTo>
                <a:lnTo>
                  <a:pt x="982980" y="338328"/>
                </a:lnTo>
                <a:lnTo>
                  <a:pt x="986028" y="333756"/>
                </a:lnTo>
                <a:close/>
              </a:path>
              <a:path w="1140460" h="399414">
                <a:moveTo>
                  <a:pt x="1024128" y="345948"/>
                </a:moveTo>
                <a:lnTo>
                  <a:pt x="1021080" y="339839"/>
                </a:lnTo>
                <a:lnTo>
                  <a:pt x="1014996" y="338328"/>
                </a:lnTo>
                <a:lnTo>
                  <a:pt x="1010412" y="336804"/>
                </a:lnTo>
                <a:lnTo>
                  <a:pt x="1004316" y="339839"/>
                </a:lnTo>
                <a:lnTo>
                  <a:pt x="1002792" y="344424"/>
                </a:lnTo>
                <a:lnTo>
                  <a:pt x="1001268" y="350520"/>
                </a:lnTo>
                <a:lnTo>
                  <a:pt x="1004316" y="356616"/>
                </a:lnTo>
                <a:lnTo>
                  <a:pt x="1008888" y="358140"/>
                </a:lnTo>
                <a:lnTo>
                  <a:pt x="1014996" y="359664"/>
                </a:lnTo>
                <a:lnTo>
                  <a:pt x="1019556" y="356616"/>
                </a:lnTo>
                <a:lnTo>
                  <a:pt x="1022616" y="352044"/>
                </a:lnTo>
                <a:lnTo>
                  <a:pt x="1024128" y="345948"/>
                </a:lnTo>
                <a:close/>
              </a:path>
              <a:path w="1140460" h="399414">
                <a:moveTo>
                  <a:pt x="1062228" y="359664"/>
                </a:moveTo>
                <a:lnTo>
                  <a:pt x="1059180" y="353568"/>
                </a:lnTo>
                <a:lnTo>
                  <a:pt x="1054608" y="352044"/>
                </a:lnTo>
                <a:lnTo>
                  <a:pt x="1048512" y="350520"/>
                </a:lnTo>
                <a:lnTo>
                  <a:pt x="1042416" y="352044"/>
                </a:lnTo>
                <a:lnTo>
                  <a:pt x="1040892" y="358140"/>
                </a:lnTo>
                <a:lnTo>
                  <a:pt x="1039368" y="362699"/>
                </a:lnTo>
                <a:lnTo>
                  <a:pt x="1042416" y="368808"/>
                </a:lnTo>
                <a:lnTo>
                  <a:pt x="1046988" y="370319"/>
                </a:lnTo>
                <a:lnTo>
                  <a:pt x="1053096" y="373380"/>
                </a:lnTo>
                <a:lnTo>
                  <a:pt x="1059180" y="370319"/>
                </a:lnTo>
                <a:lnTo>
                  <a:pt x="1060716" y="364236"/>
                </a:lnTo>
                <a:lnTo>
                  <a:pt x="1062228" y="359664"/>
                </a:lnTo>
                <a:close/>
              </a:path>
              <a:path w="1140460" h="399414">
                <a:moveTo>
                  <a:pt x="1100328" y="371856"/>
                </a:moveTo>
                <a:lnTo>
                  <a:pt x="1097280" y="365760"/>
                </a:lnTo>
                <a:lnTo>
                  <a:pt x="1092708" y="364236"/>
                </a:lnTo>
                <a:lnTo>
                  <a:pt x="1086612" y="362699"/>
                </a:lnTo>
                <a:lnTo>
                  <a:pt x="1082040" y="365760"/>
                </a:lnTo>
                <a:lnTo>
                  <a:pt x="1080516" y="370319"/>
                </a:lnTo>
                <a:lnTo>
                  <a:pt x="1077468" y="376428"/>
                </a:lnTo>
                <a:lnTo>
                  <a:pt x="1080516" y="382524"/>
                </a:lnTo>
                <a:lnTo>
                  <a:pt x="1086612" y="384048"/>
                </a:lnTo>
                <a:lnTo>
                  <a:pt x="1091196" y="385559"/>
                </a:lnTo>
                <a:lnTo>
                  <a:pt x="1097280" y="382524"/>
                </a:lnTo>
                <a:lnTo>
                  <a:pt x="1098816" y="377939"/>
                </a:lnTo>
                <a:lnTo>
                  <a:pt x="1100328" y="371856"/>
                </a:lnTo>
                <a:close/>
              </a:path>
              <a:path w="1140460" h="399414">
                <a:moveTo>
                  <a:pt x="1139952" y="385559"/>
                </a:moveTo>
                <a:lnTo>
                  <a:pt x="1136916" y="379476"/>
                </a:lnTo>
                <a:lnTo>
                  <a:pt x="1130808" y="377939"/>
                </a:lnTo>
                <a:lnTo>
                  <a:pt x="1126236" y="376428"/>
                </a:lnTo>
                <a:lnTo>
                  <a:pt x="1120140" y="377939"/>
                </a:lnTo>
                <a:lnTo>
                  <a:pt x="1118616" y="384048"/>
                </a:lnTo>
                <a:lnTo>
                  <a:pt x="1117092" y="388620"/>
                </a:lnTo>
                <a:lnTo>
                  <a:pt x="1118616" y="394716"/>
                </a:lnTo>
                <a:lnTo>
                  <a:pt x="1124712" y="396240"/>
                </a:lnTo>
                <a:lnTo>
                  <a:pt x="1129296" y="399288"/>
                </a:lnTo>
                <a:lnTo>
                  <a:pt x="1135380" y="396240"/>
                </a:lnTo>
                <a:lnTo>
                  <a:pt x="1136916" y="390144"/>
                </a:lnTo>
                <a:lnTo>
                  <a:pt x="1139952" y="38555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22407" y="4727435"/>
            <a:ext cx="3479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62542" y="5027766"/>
            <a:ext cx="1331767" cy="385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1784" y="5016995"/>
            <a:ext cx="1351915" cy="405765"/>
          </a:xfrm>
          <a:custGeom>
            <a:avLst/>
            <a:gdLst/>
            <a:ahLst/>
            <a:cxnLst/>
            <a:rect l="l" t="t" r="r" b="b"/>
            <a:pathLst>
              <a:path w="1351914" h="405764">
                <a:moveTo>
                  <a:pt x="1351775" y="300228"/>
                </a:moveTo>
                <a:lnTo>
                  <a:pt x="1351775" y="105156"/>
                </a:lnTo>
                <a:lnTo>
                  <a:pt x="1350251" y="92964"/>
                </a:lnTo>
                <a:lnTo>
                  <a:pt x="1325880" y="42659"/>
                </a:lnTo>
                <a:lnTo>
                  <a:pt x="1290815" y="13716"/>
                </a:lnTo>
                <a:lnTo>
                  <a:pt x="1246619" y="1524"/>
                </a:lnTo>
                <a:lnTo>
                  <a:pt x="1235951" y="0"/>
                </a:lnTo>
                <a:lnTo>
                  <a:pt x="117335" y="0"/>
                </a:lnTo>
                <a:lnTo>
                  <a:pt x="92951" y="3048"/>
                </a:lnTo>
                <a:lnTo>
                  <a:pt x="51803" y="19799"/>
                </a:lnTo>
                <a:lnTo>
                  <a:pt x="19799" y="51816"/>
                </a:lnTo>
                <a:lnTo>
                  <a:pt x="3035" y="92964"/>
                </a:lnTo>
                <a:lnTo>
                  <a:pt x="0" y="117348"/>
                </a:lnTo>
                <a:lnTo>
                  <a:pt x="0" y="289560"/>
                </a:lnTo>
                <a:lnTo>
                  <a:pt x="1511" y="300228"/>
                </a:lnTo>
                <a:lnTo>
                  <a:pt x="3035" y="312420"/>
                </a:lnTo>
                <a:lnTo>
                  <a:pt x="9131" y="333756"/>
                </a:lnTo>
                <a:lnTo>
                  <a:pt x="13703" y="344424"/>
                </a:lnTo>
                <a:lnTo>
                  <a:pt x="19799" y="353568"/>
                </a:lnTo>
                <a:lnTo>
                  <a:pt x="19799" y="117348"/>
                </a:lnTo>
                <a:lnTo>
                  <a:pt x="21323" y="106680"/>
                </a:lnTo>
                <a:lnTo>
                  <a:pt x="21323" y="108204"/>
                </a:lnTo>
                <a:lnTo>
                  <a:pt x="22860" y="97536"/>
                </a:lnTo>
                <a:lnTo>
                  <a:pt x="22860" y="99060"/>
                </a:lnTo>
                <a:lnTo>
                  <a:pt x="24371" y="88379"/>
                </a:lnTo>
                <a:lnTo>
                  <a:pt x="27419" y="82291"/>
                </a:lnTo>
                <a:lnTo>
                  <a:pt x="27419" y="80759"/>
                </a:lnTo>
                <a:lnTo>
                  <a:pt x="31991" y="70104"/>
                </a:lnTo>
                <a:lnTo>
                  <a:pt x="31991" y="71628"/>
                </a:lnTo>
                <a:lnTo>
                  <a:pt x="36563" y="62484"/>
                </a:lnTo>
                <a:lnTo>
                  <a:pt x="36563" y="64008"/>
                </a:lnTo>
                <a:lnTo>
                  <a:pt x="42659" y="54864"/>
                </a:lnTo>
                <a:lnTo>
                  <a:pt x="42659" y="56388"/>
                </a:lnTo>
                <a:lnTo>
                  <a:pt x="48755" y="48768"/>
                </a:lnTo>
                <a:lnTo>
                  <a:pt x="54851" y="43881"/>
                </a:lnTo>
                <a:lnTo>
                  <a:pt x="54851" y="42659"/>
                </a:lnTo>
                <a:lnTo>
                  <a:pt x="62471" y="37589"/>
                </a:lnTo>
                <a:lnTo>
                  <a:pt x="62471" y="36576"/>
                </a:lnTo>
                <a:lnTo>
                  <a:pt x="70091" y="32766"/>
                </a:lnTo>
                <a:lnTo>
                  <a:pt x="70091" y="32004"/>
                </a:lnTo>
                <a:lnTo>
                  <a:pt x="80759" y="27419"/>
                </a:lnTo>
                <a:lnTo>
                  <a:pt x="80759" y="28194"/>
                </a:lnTo>
                <a:lnTo>
                  <a:pt x="88379" y="24384"/>
                </a:lnTo>
                <a:lnTo>
                  <a:pt x="97523" y="23079"/>
                </a:lnTo>
                <a:lnTo>
                  <a:pt x="97523" y="22860"/>
                </a:lnTo>
                <a:lnTo>
                  <a:pt x="106680" y="21551"/>
                </a:lnTo>
                <a:lnTo>
                  <a:pt x="106680" y="21336"/>
                </a:lnTo>
                <a:lnTo>
                  <a:pt x="117335" y="19799"/>
                </a:lnTo>
                <a:lnTo>
                  <a:pt x="1234440" y="19799"/>
                </a:lnTo>
                <a:lnTo>
                  <a:pt x="1245095" y="21336"/>
                </a:lnTo>
                <a:lnTo>
                  <a:pt x="1255763" y="22860"/>
                </a:lnTo>
                <a:lnTo>
                  <a:pt x="1255763" y="23077"/>
                </a:lnTo>
                <a:lnTo>
                  <a:pt x="1264920" y="24384"/>
                </a:lnTo>
                <a:lnTo>
                  <a:pt x="1264920" y="25151"/>
                </a:lnTo>
                <a:lnTo>
                  <a:pt x="1272540" y="28956"/>
                </a:lnTo>
                <a:lnTo>
                  <a:pt x="1272540" y="27419"/>
                </a:lnTo>
                <a:lnTo>
                  <a:pt x="1281671" y="32004"/>
                </a:lnTo>
                <a:lnTo>
                  <a:pt x="1281671" y="32760"/>
                </a:lnTo>
                <a:lnTo>
                  <a:pt x="1289291" y="36576"/>
                </a:lnTo>
                <a:lnTo>
                  <a:pt x="1304531" y="48768"/>
                </a:lnTo>
                <a:lnTo>
                  <a:pt x="1304531" y="50279"/>
                </a:lnTo>
                <a:lnTo>
                  <a:pt x="1310640" y="56388"/>
                </a:lnTo>
                <a:lnTo>
                  <a:pt x="1310640" y="57169"/>
                </a:lnTo>
                <a:lnTo>
                  <a:pt x="1315199" y="64008"/>
                </a:lnTo>
                <a:lnTo>
                  <a:pt x="1315199" y="62484"/>
                </a:lnTo>
                <a:lnTo>
                  <a:pt x="1319771" y="71628"/>
                </a:lnTo>
                <a:lnTo>
                  <a:pt x="1319771" y="70104"/>
                </a:lnTo>
                <a:lnTo>
                  <a:pt x="1324343" y="80759"/>
                </a:lnTo>
                <a:lnTo>
                  <a:pt x="1324343" y="79248"/>
                </a:lnTo>
                <a:lnTo>
                  <a:pt x="1327391" y="88379"/>
                </a:lnTo>
                <a:lnTo>
                  <a:pt x="1330439" y="99060"/>
                </a:lnTo>
                <a:lnTo>
                  <a:pt x="1330439" y="97536"/>
                </a:lnTo>
                <a:lnTo>
                  <a:pt x="1331963" y="108204"/>
                </a:lnTo>
                <a:lnTo>
                  <a:pt x="1331963" y="353568"/>
                </a:lnTo>
                <a:lnTo>
                  <a:pt x="1338059" y="344424"/>
                </a:lnTo>
                <a:lnTo>
                  <a:pt x="1347203" y="323088"/>
                </a:lnTo>
                <a:lnTo>
                  <a:pt x="1350251" y="312420"/>
                </a:lnTo>
                <a:lnTo>
                  <a:pt x="1351775" y="300228"/>
                </a:lnTo>
                <a:close/>
              </a:path>
              <a:path w="1351914" h="405764">
                <a:moveTo>
                  <a:pt x="28943" y="327660"/>
                </a:moveTo>
                <a:lnTo>
                  <a:pt x="24371" y="316979"/>
                </a:lnTo>
                <a:lnTo>
                  <a:pt x="24371" y="318516"/>
                </a:lnTo>
                <a:lnTo>
                  <a:pt x="22860" y="307848"/>
                </a:lnTo>
                <a:lnTo>
                  <a:pt x="22860" y="309359"/>
                </a:lnTo>
                <a:lnTo>
                  <a:pt x="19799" y="288036"/>
                </a:lnTo>
                <a:lnTo>
                  <a:pt x="19799" y="353568"/>
                </a:lnTo>
                <a:lnTo>
                  <a:pt x="27419" y="362699"/>
                </a:lnTo>
                <a:lnTo>
                  <a:pt x="27419" y="326136"/>
                </a:lnTo>
                <a:lnTo>
                  <a:pt x="28943" y="327660"/>
                </a:lnTo>
                <a:close/>
              </a:path>
              <a:path w="1351914" h="405764">
                <a:moveTo>
                  <a:pt x="28943" y="79248"/>
                </a:moveTo>
                <a:lnTo>
                  <a:pt x="27419" y="80759"/>
                </a:lnTo>
                <a:lnTo>
                  <a:pt x="27419" y="82291"/>
                </a:lnTo>
                <a:lnTo>
                  <a:pt x="28943" y="79248"/>
                </a:lnTo>
                <a:close/>
              </a:path>
              <a:path w="1351914" h="405764">
                <a:moveTo>
                  <a:pt x="56375" y="388609"/>
                </a:moveTo>
                <a:lnTo>
                  <a:pt x="56375" y="364236"/>
                </a:lnTo>
                <a:lnTo>
                  <a:pt x="48755" y="356616"/>
                </a:lnTo>
                <a:lnTo>
                  <a:pt x="48755" y="358140"/>
                </a:lnTo>
                <a:lnTo>
                  <a:pt x="36563" y="342900"/>
                </a:lnTo>
                <a:lnTo>
                  <a:pt x="31991" y="333756"/>
                </a:lnTo>
                <a:lnTo>
                  <a:pt x="31991" y="335280"/>
                </a:lnTo>
                <a:lnTo>
                  <a:pt x="27419" y="326136"/>
                </a:lnTo>
                <a:lnTo>
                  <a:pt x="27419" y="362699"/>
                </a:lnTo>
                <a:lnTo>
                  <a:pt x="35039" y="371856"/>
                </a:lnTo>
                <a:lnTo>
                  <a:pt x="42659" y="379476"/>
                </a:lnTo>
                <a:lnTo>
                  <a:pt x="56375" y="388609"/>
                </a:lnTo>
                <a:close/>
              </a:path>
              <a:path w="1351914" h="405764">
                <a:moveTo>
                  <a:pt x="56375" y="42659"/>
                </a:moveTo>
                <a:lnTo>
                  <a:pt x="54851" y="42659"/>
                </a:lnTo>
                <a:lnTo>
                  <a:pt x="54851" y="43881"/>
                </a:lnTo>
                <a:lnTo>
                  <a:pt x="56375" y="42659"/>
                </a:lnTo>
                <a:close/>
              </a:path>
              <a:path w="1351914" h="405764">
                <a:moveTo>
                  <a:pt x="63995" y="368808"/>
                </a:moveTo>
                <a:lnTo>
                  <a:pt x="54851" y="362699"/>
                </a:lnTo>
                <a:lnTo>
                  <a:pt x="56375" y="364236"/>
                </a:lnTo>
                <a:lnTo>
                  <a:pt x="56375" y="388609"/>
                </a:lnTo>
                <a:lnTo>
                  <a:pt x="60960" y="391668"/>
                </a:lnTo>
                <a:lnTo>
                  <a:pt x="62471" y="392316"/>
                </a:lnTo>
                <a:lnTo>
                  <a:pt x="62471" y="368808"/>
                </a:lnTo>
                <a:lnTo>
                  <a:pt x="63995" y="368808"/>
                </a:lnTo>
                <a:close/>
              </a:path>
              <a:path w="1351914" h="405764">
                <a:moveTo>
                  <a:pt x="63995" y="36576"/>
                </a:moveTo>
                <a:lnTo>
                  <a:pt x="62471" y="36576"/>
                </a:lnTo>
                <a:lnTo>
                  <a:pt x="62471" y="37589"/>
                </a:lnTo>
                <a:lnTo>
                  <a:pt x="63995" y="36576"/>
                </a:lnTo>
                <a:close/>
              </a:path>
              <a:path w="1351914" h="405764">
                <a:moveTo>
                  <a:pt x="71615" y="373380"/>
                </a:moveTo>
                <a:lnTo>
                  <a:pt x="62471" y="368808"/>
                </a:lnTo>
                <a:lnTo>
                  <a:pt x="62471" y="392316"/>
                </a:lnTo>
                <a:lnTo>
                  <a:pt x="70091" y="395586"/>
                </a:lnTo>
                <a:lnTo>
                  <a:pt x="70091" y="373380"/>
                </a:lnTo>
                <a:lnTo>
                  <a:pt x="71615" y="373380"/>
                </a:lnTo>
                <a:close/>
              </a:path>
              <a:path w="1351914" h="405764">
                <a:moveTo>
                  <a:pt x="71615" y="32004"/>
                </a:moveTo>
                <a:lnTo>
                  <a:pt x="70091" y="32004"/>
                </a:lnTo>
                <a:lnTo>
                  <a:pt x="70091" y="32766"/>
                </a:lnTo>
                <a:lnTo>
                  <a:pt x="71615" y="32004"/>
                </a:lnTo>
                <a:close/>
              </a:path>
              <a:path w="1351914" h="405764">
                <a:moveTo>
                  <a:pt x="80759" y="377939"/>
                </a:moveTo>
                <a:lnTo>
                  <a:pt x="70091" y="373380"/>
                </a:lnTo>
                <a:lnTo>
                  <a:pt x="70091" y="395586"/>
                </a:lnTo>
                <a:lnTo>
                  <a:pt x="79235" y="399496"/>
                </a:lnTo>
                <a:lnTo>
                  <a:pt x="79235" y="377939"/>
                </a:lnTo>
                <a:lnTo>
                  <a:pt x="80759" y="377939"/>
                </a:lnTo>
                <a:close/>
              </a:path>
              <a:path w="1351914" h="405764">
                <a:moveTo>
                  <a:pt x="80759" y="28194"/>
                </a:moveTo>
                <a:lnTo>
                  <a:pt x="80759" y="27419"/>
                </a:lnTo>
                <a:lnTo>
                  <a:pt x="79235" y="28956"/>
                </a:lnTo>
                <a:lnTo>
                  <a:pt x="80759" y="28194"/>
                </a:lnTo>
                <a:close/>
              </a:path>
              <a:path w="1351914" h="405764">
                <a:moveTo>
                  <a:pt x="99060" y="384048"/>
                </a:moveTo>
                <a:lnTo>
                  <a:pt x="88379" y="381000"/>
                </a:lnTo>
                <a:lnTo>
                  <a:pt x="79235" y="377939"/>
                </a:lnTo>
                <a:lnTo>
                  <a:pt x="79235" y="399496"/>
                </a:lnTo>
                <a:lnTo>
                  <a:pt x="82283" y="400799"/>
                </a:lnTo>
                <a:lnTo>
                  <a:pt x="92951" y="403860"/>
                </a:lnTo>
                <a:lnTo>
                  <a:pt x="97523" y="404431"/>
                </a:lnTo>
                <a:lnTo>
                  <a:pt x="97523" y="384048"/>
                </a:lnTo>
                <a:lnTo>
                  <a:pt x="99060" y="384048"/>
                </a:lnTo>
                <a:close/>
              </a:path>
              <a:path w="1351914" h="405764">
                <a:moveTo>
                  <a:pt x="99060" y="22860"/>
                </a:moveTo>
                <a:lnTo>
                  <a:pt x="97523" y="22860"/>
                </a:lnTo>
                <a:lnTo>
                  <a:pt x="97523" y="23079"/>
                </a:lnTo>
                <a:lnTo>
                  <a:pt x="99060" y="22860"/>
                </a:lnTo>
                <a:close/>
              </a:path>
              <a:path w="1351914" h="405764">
                <a:moveTo>
                  <a:pt x="108191" y="385559"/>
                </a:moveTo>
                <a:lnTo>
                  <a:pt x="97523" y="384048"/>
                </a:lnTo>
                <a:lnTo>
                  <a:pt x="97523" y="404431"/>
                </a:lnTo>
                <a:lnTo>
                  <a:pt x="105143" y="405384"/>
                </a:lnTo>
                <a:lnTo>
                  <a:pt x="106680" y="405384"/>
                </a:lnTo>
                <a:lnTo>
                  <a:pt x="106680" y="385559"/>
                </a:lnTo>
                <a:lnTo>
                  <a:pt x="108191" y="385559"/>
                </a:lnTo>
                <a:close/>
              </a:path>
              <a:path w="1351914" h="405764">
                <a:moveTo>
                  <a:pt x="108191" y="21336"/>
                </a:moveTo>
                <a:lnTo>
                  <a:pt x="106680" y="21336"/>
                </a:lnTo>
                <a:lnTo>
                  <a:pt x="106680" y="21551"/>
                </a:lnTo>
                <a:lnTo>
                  <a:pt x="108191" y="21336"/>
                </a:lnTo>
                <a:close/>
              </a:path>
              <a:path w="1351914" h="405764">
                <a:moveTo>
                  <a:pt x="1255763" y="404241"/>
                </a:moveTo>
                <a:lnTo>
                  <a:pt x="1255763" y="384048"/>
                </a:lnTo>
                <a:lnTo>
                  <a:pt x="1245095" y="385559"/>
                </a:lnTo>
                <a:lnTo>
                  <a:pt x="106680" y="385559"/>
                </a:lnTo>
                <a:lnTo>
                  <a:pt x="106680" y="405384"/>
                </a:lnTo>
                <a:lnTo>
                  <a:pt x="1246619" y="405384"/>
                </a:lnTo>
                <a:lnTo>
                  <a:pt x="1255763" y="404241"/>
                </a:lnTo>
                <a:close/>
              </a:path>
              <a:path w="1351914" h="405764">
                <a:moveTo>
                  <a:pt x="1255763" y="23077"/>
                </a:moveTo>
                <a:lnTo>
                  <a:pt x="1255763" y="22860"/>
                </a:lnTo>
                <a:lnTo>
                  <a:pt x="1254239" y="22860"/>
                </a:lnTo>
                <a:lnTo>
                  <a:pt x="1255763" y="23077"/>
                </a:lnTo>
                <a:close/>
              </a:path>
              <a:path w="1351914" h="405764">
                <a:moveTo>
                  <a:pt x="1264920" y="402107"/>
                </a:moveTo>
                <a:lnTo>
                  <a:pt x="1264920" y="381000"/>
                </a:lnTo>
                <a:lnTo>
                  <a:pt x="1254239" y="384048"/>
                </a:lnTo>
                <a:lnTo>
                  <a:pt x="1255763" y="384048"/>
                </a:lnTo>
                <a:lnTo>
                  <a:pt x="1255763" y="404241"/>
                </a:lnTo>
                <a:lnTo>
                  <a:pt x="1258811" y="403860"/>
                </a:lnTo>
                <a:lnTo>
                  <a:pt x="1264920" y="402107"/>
                </a:lnTo>
                <a:close/>
              </a:path>
              <a:path w="1351914" h="405764">
                <a:moveTo>
                  <a:pt x="1264920" y="25151"/>
                </a:moveTo>
                <a:lnTo>
                  <a:pt x="1264920" y="24384"/>
                </a:lnTo>
                <a:lnTo>
                  <a:pt x="1263383" y="24384"/>
                </a:lnTo>
                <a:lnTo>
                  <a:pt x="1264920" y="25151"/>
                </a:lnTo>
                <a:close/>
              </a:path>
              <a:path w="1351914" h="405764">
                <a:moveTo>
                  <a:pt x="1281671" y="395591"/>
                </a:moveTo>
                <a:lnTo>
                  <a:pt x="1281671" y="373380"/>
                </a:lnTo>
                <a:lnTo>
                  <a:pt x="1272540" y="377939"/>
                </a:lnTo>
                <a:lnTo>
                  <a:pt x="1263383" y="381000"/>
                </a:lnTo>
                <a:lnTo>
                  <a:pt x="1264920" y="381000"/>
                </a:lnTo>
                <a:lnTo>
                  <a:pt x="1264920" y="402107"/>
                </a:lnTo>
                <a:lnTo>
                  <a:pt x="1269479" y="400799"/>
                </a:lnTo>
                <a:lnTo>
                  <a:pt x="1280160" y="396240"/>
                </a:lnTo>
                <a:lnTo>
                  <a:pt x="1281671" y="395591"/>
                </a:lnTo>
                <a:close/>
              </a:path>
              <a:path w="1351914" h="405764">
                <a:moveTo>
                  <a:pt x="1281671" y="32760"/>
                </a:moveTo>
                <a:lnTo>
                  <a:pt x="1281671" y="32004"/>
                </a:lnTo>
                <a:lnTo>
                  <a:pt x="1280160" y="32004"/>
                </a:lnTo>
                <a:lnTo>
                  <a:pt x="1281671" y="32760"/>
                </a:lnTo>
                <a:close/>
              </a:path>
              <a:path w="1351914" h="405764">
                <a:moveTo>
                  <a:pt x="1304531" y="356616"/>
                </a:moveTo>
                <a:lnTo>
                  <a:pt x="1296911" y="364236"/>
                </a:lnTo>
                <a:lnTo>
                  <a:pt x="1296911" y="362699"/>
                </a:lnTo>
                <a:lnTo>
                  <a:pt x="1289291" y="368808"/>
                </a:lnTo>
                <a:lnTo>
                  <a:pt x="1280160" y="373380"/>
                </a:lnTo>
                <a:lnTo>
                  <a:pt x="1281671" y="373380"/>
                </a:lnTo>
                <a:lnTo>
                  <a:pt x="1281671" y="395591"/>
                </a:lnTo>
                <a:lnTo>
                  <a:pt x="1290815" y="391668"/>
                </a:lnTo>
                <a:lnTo>
                  <a:pt x="1303020" y="383523"/>
                </a:lnTo>
                <a:lnTo>
                  <a:pt x="1303020" y="358140"/>
                </a:lnTo>
                <a:lnTo>
                  <a:pt x="1304531" y="356616"/>
                </a:lnTo>
                <a:close/>
              </a:path>
              <a:path w="1351914" h="405764">
                <a:moveTo>
                  <a:pt x="1304531" y="50279"/>
                </a:moveTo>
                <a:lnTo>
                  <a:pt x="1304531" y="48768"/>
                </a:lnTo>
                <a:lnTo>
                  <a:pt x="1303020" y="48768"/>
                </a:lnTo>
                <a:lnTo>
                  <a:pt x="1304531" y="50279"/>
                </a:lnTo>
                <a:close/>
              </a:path>
              <a:path w="1351914" h="405764">
                <a:moveTo>
                  <a:pt x="1310640" y="378197"/>
                </a:moveTo>
                <a:lnTo>
                  <a:pt x="1310640" y="350520"/>
                </a:lnTo>
                <a:lnTo>
                  <a:pt x="1303020" y="358140"/>
                </a:lnTo>
                <a:lnTo>
                  <a:pt x="1303020" y="383523"/>
                </a:lnTo>
                <a:lnTo>
                  <a:pt x="1309103" y="379476"/>
                </a:lnTo>
                <a:lnTo>
                  <a:pt x="1310640" y="378197"/>
                </a:lnTo>
                <a:close/>
              </a:path>
              <a:path w="1351914" h="405764">
                <a:moveTo>
                  <a:pt x="1310640" y="57169"/>
                </a:moveTo>
                <a:lnTo>
                  <a:pt x="1310640" y="56388"/>
                </a:lnTo>
                <a:lnTo>
                  <a:pt x="1309103" y="54864"/>
                </a:lnTo>
                <a:lnTo>
                  <a:pt x="1310640" y="57169"/>
                </a:lnTo>
                <a:close/>
              </a:path>
              <a:path w="1351914" h="405764">
                <a:moveTo>
                  <a:pt x="1331963" y="353568"/>
                </a:moveTo>
                <a:lnTo>
                  <a:pt x="1331963" y="298704"/>
                </a:lnTo>
                <a:lnTo>
                  <a:pt x="1330439" y="309359"/>
                </a:lnTo>
                <a:lnTo>
                  <a:pt x="1330439" y="307848"/>
                </a:lnTo>
                <a:lnTo>
                  <a:pt x="1327391" y="318516"/>
                </a:lnTo>
                <a:lnTo>
                  <a:pt x="1327391" y="316979"/>
                </a:lnTo>
                <a:lnTo>
                  <a:pt x="1324343" y="327660"/>
                </a:lnTo>
                <a:lnTo>
                  <a:pt x="1324343" y="326136"/>
                </a:lnTo>
                <a:lnTo>
                  <a:pt x="1319771" y="335280"/>
                </a:lnTo>
                <a:lnTo>
                  <a:pt x="1319771" y="333756"/>
                </a:lnTo>
                <a:lnTo>
                  <a:pt x="1315199" y="342900"/>
                </a:lnTo>
                <a:lnTo>
                  <a:pt x="1309103" y="350520"/>
                </a:lnTo>
                <a:lnTo>
                  <a:pt x="1310640" y="350520"/>
                </a:lnTo>
                <a:lnTo>
                  <a:pt x="1310640" y="378197"/>
                </a:lnTo>
                <a:lnTo>
                  <a:pt x="1318260" y="371856"/>
                </a:lnTo>
                <a:lnTo>
                  <a:pt x="1325880" y="362699"/>
                </a:lnTo>
                <a:lnTo>
                  <a:pt x="1331963" y="35356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15766" y="5091163"/>
            <a:ext cx="102044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App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lic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63935" y="5201399"/>
            <a:ext cx="977265" cy="220979"/>
          </a:xfrm>
          <a:custGeom>
            <a:avLst/>
            <a:gdLst/>
            <a:ahLst/>
            <a:cxnLst/>
            <a:rect l="l" t="t" r="r" b="b"/>
            <a:pathLst>
              <a:path w="977264" h="220979">
                <a:moveTo>
                  <a:pt x="21348" y="13716"/>
                </a:moveTo>
                <a:lnTo>
                  <a:pt x="21348" y="7620"/>
                </a:lnTo>
                <a:lnTo>
                  <a:pt x="18288" y="3035"/>
                </a:lnTo>
                <a:lnTo>
                  <a:pt x="12192" y="1524"/>
                </a:lnTo>
                <a:lnTo>
                  <a:pt x="7620" y="0"/>
                </a:lnTo>
                <a:lnTo>
                  <a:pt x="1524" y="4572"/>
                </a:lnTo>
                <a:lnTo>
                  <a:pt x="1524" y="9144"/>
                </a:lnTo>
                <a:lnTo>
                  <a:pt x="0" y="15240"/>
                </a:lnTo>
                <a:lnTo>
                  <a:pt x="3048" y="19812"/>
                </a:lnTo>
                <a:lnTo>
                  <a:pt x="9144" y="21336"/>
                </a:lnTo>
                <a:lnTo>
                  <a:pt x="13728" y="22860"/>
                </a:lnTo>
                <a:lnTo>
                  <a:pt x="19812" y="18275"/>
                </a:lnTo>
                <a:lnTo>
                  <a:pt x="21348" y="13716"/>
                </a:lnTo>
                <a:close/>
              </a:path>
              <a:path w="977264" h="220979">
                <a:moveTo>
                  <a:pt x="60960" y="21336"/>
                </a:moveTo>
                <a:lnTo>
                  <a:pt x="60960" y="16764"/>
                </a:lnTo>
                <a:lnTo>
                  <a:pt x="57912" y="10655"/>
                </a:lnTo>
                <a:lnTo>
                  <a:pt x="53340" y="9144"/>
                </a:lnTo>
                <a:lnTo>
                  <a:pt x="47244" y="9144"/>
                </a:lnTo>
                <a:lnTo>
                  <a:pt x="41148" y="12192"/>
                </a:lnTo>
                <a:lnTo>
                  <a:pt x="41148" y="18275"/>
                </a:lnTo>
                <a:lnTo>
                  <a:pt x="39624" y="22860"/>
                </a:lnTo>
                <a:lnTo>
                  <a:pt x="42672" y="28956"/>
                </a:lnTo>
                <a:lnTo>
                  <a:pt x="48768" y="28956"/>
                </a:lnTo>
                <a:lnTo>
                  <a:pt x="53340" y="30480"/>
                </a:lnTo>
                <a:lnTo>
                  <a:pt x="59448" y="27432"/>
                </a:lnTo>
                <a:lnTo>
                  <a:pt x="60960" y="21336"/>
                </a:lnTo>
                <a:close/>
              </a:path>
              <a:path w="977264" h="220979">
                <a:moveTo>
                  <a:pt x="102108" y="24384"/>
                </a:moveTo>
                <a:lnTo>
                  <a:pt x="97548" y="19812"/>
                </a:lnTo>
                <a:lnTo>
                  <a:pt x="92964" y="18275"/>
                </a:lnTo>
                <a:lnTo>
                  <a:pt x="86868" y="16764"/>
                </a:lnTo>
                <a:lnTo>
                  <a:pt x="82308" y="19812"/>
                </a:lnTo>
                <a:lnTo>
                  <a:pt x="79248" y="32004"/>
                </a:lnTo>
                <a:lnTo>
                  <a:pt x="82308" y="36576"/>
                </a:lnTo>
                <a:lnTo>
                  <a:pt x="94488" y="39624"/>
                </a:lnTo>
                <a:lnTo>
                  <a:pt x="99060" y="35052"/>
                </a:lnTo>
                <a:lnTo>
                  <a:pt x="100584" y="30480"/>
                </a:lnTo>
                <a:lnTo>
                  <a:pt x="102108" y="24384"/>
                </a:lnTo>
                <a:close/>
              </a:path>
              <a:path w="977264" h="220979">
                <a:moveTo>
                  <a:pt x="141732" y="33515"/>
                </a:moveTo>
                <a:lnTo>
                  <a:pt x="137160" y="27432"/>
                </a:lnTo>
                <a:lnTo>
                  <a:pt x="132588" y="25895"/>
                </a:lnTo>
                <a:lnTo>
                  <a:pt x="126492" y="24384"/>
                </a:lnTo>
                <a:lnTo>
                  <a:pt x="121920" y="28956"/>
                </a:lnTo>
                <a:lnTo>
                  <a:pt x="120408" y="33515"/>
                </a:lnTo>
                <a:lnTo>
                  <a:pt x="118872" y="39624"/>
                </a:lnTo>
                <a:lnTo>
                  <a:pt x="121920" y="45720"/>
                </a:lnTo>
                <a:lnTo>
                  <a:pt x="128028" y="45720"/>
                </a:lnTo>
                <a:lnTo>
                  <a:pt x="134112" y="47244"/>
                </a:lnTo>
                <a:lnTo>
                  <a:pt x="138684" y="44196"/>
                </a:lnTo>
                <a:lnTo>
                  <a:pt x="140208" y="38100"/>
                </a:lnTo>
                <a:lnTo>
                  <a:pt x="141732" y="33515"/>
                </a:lnTo>
                <a:close/>
              </a:path>
              <a:path w="977264" h="220979">
                <a:moveTo>
                  <a:pt x="181368" y="41135"/>
                </a:moveTo>
                <a:lnTo>
                  <a:pt x="176784" y="35052"/>
                </a:lnTo>
                <a:lnTo>
                  <a:pt x="172212" y="35052"/>
                </a:lnTo>
                <a:lnTo>
                  <a:pt x="166128" y="33515"/>
                </a:lnTo>
                <a:lnTo>
                  <a:pt x="161544" y="36576"/>
                </a:lnTo>
                <a:lnTo>
                  <a:pt x="160020" y="42672"/>
                </a:lnTo>
                <a:lnTo>
                  <a:pt x="158508" y="47244"/>
                </a:lnTo>
                <a:lnTo>
                  <a:pt x="163068" y="53340"/>
                </a:lnTo>
                <a:lnTo>
                  <a:pt x="167640" y="54864"/>
                </a:lnTo>
                <a:lnTo>
                  <a:pt x="173748" y="54864"/>
                </a:lnTo>
                <a:lnTo>
                  <a:pt x="178308" y="51816"/>
                </a:lnTo>
                <a:lnTo>
                  <a:pt x="179832" y="47244"/>
                </a:lnTo>
                <a:lnTo>
                  <a:pt x="181368" y="41135"/>
                </a:lnTo>
                <a:close/>
              </a:path>
              <a:path w="977264" h="220979">
                <a:moveTo>
                  <a:pt x="220980" y="48755"/>
                </a:moveTo>
                <a:lnTo>
                  <a:pt x="217932" y="44196"/>
                </a:lnTo>
                <a:lnTo>
                  <a:pt x="211848" y="42672"/>
                </a:lnTo>
                <a:lnTo>
                  <a:pt x="205740" y="41135"/>
                </a:lnTo>
                <a:lnTo>
                  <a:pt x="201168" y="45720"/>
                </a:lnTo>
                <a:lnTo>
                  <a:pt x="199644" y="50292"/>
                </a:lnTo>
                <a:lnTo>
                  <a:pt x="198120" y="56375"/>
                </a:lnTo>
                <a:lnTo>
                  <a:pt x="202692" y="60960"/>
                </a:lnTo>
                <a:lnTo>
                  <a:pt x="207264" y="62484"/>
                </a:lnTo>
                <a:lnTo>
                  <a:pt x="213360" y="63995"/>
                </a:lnTo>
                <a:lnTo>
                  <a:pt x="217932" y="60960"/>
                </a:lnTo>
                <a:lnTo>
                  <a:pt x="220980" y="48755"/>
                </a:lnTo>
                <a:close/>
              </a:path>
              <a:path w="977264" h="220979">
                <a:moveTo>
                  <a:pt x="260604" y="57912"/>
                </a:moveTo>
                <a:lnTo>
                  <a:pt x="257568" y="51816"/>
                </a:lnTo>
                <a:lnTo>
                  <a:pt x="251460" y="51816"/>
                </a:lnTo>
                <a:lnTo>
                  <a:pt x="251460" y="50292"/>
                </a:lnTo>
                <a:lnTo>
                  <a:pt x="245364" y="50292"/>
                </a:lnTo>
                <a:lnTo>
                  <a:pt x="240792" y="53340"/>
                </a:lnTo>
                <a:lnTo>
                  <a:pt x="239268" y="59436"/>
                </a:lnTo>
                <a:lnTo>
                  <a:pt x="237744" y="63995"/>
                </a:lnTo>
                <a:lnTo>
                  <a:pt x="242328" y="70104"/>
                </a:lnTo>
                <a:lnTo>
                  <a:pt x="246888" y="71615"/>
                </a:lnTo>
                <a:lnTo>
                  <a:pt x="252984" y="71615"/>
                </a:lnTo>
                <a:lnTo>
                  <a:pt x="257568" y="68580"/>
                </a:lnTo>
                <a:lnTo>
                  <a:pt x="259080" y="62484"/>
                </a:lnTo>
                <a:lnTo>
                  <a:pt x="260604" y="57912"/>
                </a:lnTo>
                <a:close/>
              </a:path>
              <a:path w="977264" h="220979">
                <a:moveTo>
                  <a:pt x="300228" y="65532"/>
                </a:moveTo>
                <a:lnTo>
                  <a:pt x="297180" y="60960"/>
                </a:lnTo>
                <a:lnTo>
                  <a:pt x="291084" y="59436"/>
                </a:lnTo>
                <a:lnTo>
                  <a:pt x="286512" y="57912"/>
                </a:lnTo>
                <a:lnTo>
                  <a:pt x="280428" y="60960"/>
                </a:lnTo>
                <a:lnTo>
                  <a:pt x="278892" y="67056"/>
                </a:lnTo>
                <a:lnTo>
                  <a:pt x="278892" y="73152"/>
                </a:lnTo>
                <a:lnTo>
                  <a:pt x="281940" y="77724"/>
                </a:lnTo>
                <a:lnTo>
                  <a:pt x="286512" y="79235"/>
                </a:lnTo>
                <a:lnTo>
                  <a:pt x="292608" y="80772"/>
                </a:lnTo>
                <a:lnTo>
                  <a:pt x="298704" y="76200"/>
                </a:lnTo>
                <a:lnTo>
                  <a:pt x="298704" y="71615"/>
                </a:lnTo>
                <a:lnTo>
                  <a:pt x="300228" y="65532"/>
                </a:lnTo>
                <a:close/>
              </a:path>
              <a:path w="977264" h="220979">
                <a:moveTo>
                  <a:pt x="339852" y="74676"/>
                </a:moveTo>
                <a:lnTo>
                  <a:pt x="336804" y="68580"/>
                </a:lnTo>
                <a:lnTo>
                  <a:pt x="330708" y="67056"/>
                </a:lnTo>
                <a:lnTo>
                  <a:pt x="326148" y="67056"/>
                </a:lnTo>
                <a:lnTo>
                  <a:pt x="320040" y="70104"/>
                </a:lnTo>
                <a:lnTo>
                  <a:pt x="318528" y="76200"/>
                </a:lnTo>
                <a:lnTo>
                  <a:pt x="318528" y="80772"/>
                </a:lnTo>
                <a:lnTo>
                  <a:pt x="321564" y="86855"/>
                </a:lnTo>
                <a:lnTo>
                  <a:pt x="327660" y="86855"/>
                </a:lnTo>
                <a:lnTo>
                  <a:pt x="332232" y="88392"/>
                </a:lnTo>
                <a:lnTo>
                  <a:pt x="338328" y="85344"/>
                </a:lnTo>
                <a:lnTo>
                  <a:pt x="338328" y="79235"/>
                </a:lnTo>
                <a:lnTo>
                  <a:pt x="339852" y="74676"/>
                </a:lnTo>
                <a:close/>
              </a:path>
              <a:path w="977264" h="220979">
                <a:moveTo>
                  <a:pt x="379488" y="88392"/>
                </a:moveTo>
                <a:lnTo>
                  <a:pt x="379488" y="82296"/>
                </a:lnTo>
                <a:lnTo>
                  <a:pt x="376428" y="77724"/>
                </a:lnTo>
                <a:lnTo>
                  <a:pt x="370332" y="76200"/>
                </a:lnTo>
                <a:lnTo>
                  <a:pt x="365760" y="74676"/>
                </a:lnTo>
                <a:lnTo>
                  <a:pt x="359664" y="77724"/>
                </a:lnTo>
                <a:lnTo>
                  <a:pt x="358140" y="83820"/>
                </a:lnTo>
                <a:lnTo>
                  <a:pt x="358140" y="89916"/>
                </a:lnTo>
                <a:lnTo>
                  <a:pt x="361188" y="94475"/>
                </a:lnTo>
                <a:lnTo>
                  <a:pt x="367284" y="96012"/>
                </a:lnTo>
                <a:lnTo>
                  <a:pt x="371868" y="97536"/>
                </a:lnTo>
                <a:lnTo>
                  <a:pt x="377952" y="92964"/>
                </a:lnTo>
                <a:lnTo>
                  <a:pt x="379488" y="88392"/>
                </a:lnTo>
                <a:close/>
              </a:path>
              <a:path w="977264" h="220979">
                <a:moveTo>
                  <a:pt x="419100" y="96012"/>
                </a:moveTo>
                <a:lnTo>
                  <a:pt x="419100" y="89916"/>
                </a:lnTo>
                <a:lnTo>
                  <a:pt x="416052" y="85344"/>
                </a:lnTo>
                <a:lnTo>
                  <a:pt x="409968" y="83820"/>
                </a:lnTo>
                <a:lnTo>
                  <a:pt x="405384" y="82296"/>
                </a:lnTo>
                <a:lnTo>
                  <a:pt x="399288" y="86855"/>
                </a:lnTo>
                <a:lnTo>
                  <a:pt x="399288" y="91440"/>
                </a:lnTo>
                <a:lnTo>
                  <a:pt x="397764" y="97536"/>
                </a:lnTo>
                <a:lnTo>
                  <a:pt x="400812" y="102095"/>
                </a:lnTo>
                <a:lnTo>
                  <a:pt x="406908" y="103632"/>
                </a:lnTo>
                <a:lnTo>
                  <a:pt x="411480" y="105156"/>
                </a:lnTo>
                <a:lnTo>
                  <a:pt x="417588" y="102095"/>
                </a:lnTo>
                <a:lnTo>
                  <a:pt x="419100" y="96012"/>
                </a:lnTo>
                <a:close/>
              </a:path>
              <a:path w="977264" h="220979">
                <a:moveTo>
                  <a:pt x="458724" y="103632"/>
                </a:moveTo>
                <a:lnTo>
                  <a:pt x="458724" y="99060"/>
                </a:lnTo>
                <a:lnTo>
                  <a:pt x="455688" y="92964"/>
                </a:lnTo>
                <a:lnTo>
                  <a:pt x="451104" y="92964"/>
                </a:lnTo>
                <a:lnTo>
                  <a:pt x="445008" y="91440"/>
                </a:lnTo>
                <a:lnTo>
                  <a:pt x="438912" y="94475"/>
                </a:lnTo>
                <a:lnTo>
                  <a:pt x="438912" y="100584"/>
                </a:lnTo>
                <a:lnTo>
                  <a:pt x="437388" y="105156"/>
                </a:lnTo>
                <a:lnTo>
                  <a:pt x="440448" y="111252"/>
                </a:lnTo>
                <a:lnTo>
                  <a:pt x="446532" y="112776"/>
                </a:lnTo>
                <a:lnTo>
                  <a:pt x="451104" y="112776"/>
                </a:lnTo>
                <a:lnTo>
                  <a:pt x="457200" y="109715"/>
                </a:lnTo>
                <a:lnTo>
                  <a:pt x="458724" y="103632"/>
                </a:lnTo>
                <a:close/>
              </a:path>
              <a:path w="977264" h="220979">
                <a:moveTo>
                  <a:pt x="499872" y="106680"/>
                </a:moveTo>
                <a:lnTo>
                  <a:pt x="495300" y="102095"/>
                </a:lnTo>
                <a:lnTo>
                  <a:pt x="490728" y="100584"/>
                </a:lnTo>
                <a:lnTo>
                  <a:pt x="484632" y="99060"/>
                </a:lnTo>
                <a:lnTo>
                  <a:pt x="478548" y="103632"/>
                </a:lnTo>
                <a:lnTo>
                  <a:pt x="478548" y="108204"/>
                </a:lnTo>
                <a:lnTo>
                  <a:pt x="477012" y="114300"/>
                </a:lnTo>
                <a:lnTo>
                  <a:pt x="480060" y="118872"/>
                </a:lnTo>
                <a:lnTo>
                  <a:pt x="486168" y="120396"/>
                </a:lnTo>
                <a:lnTo>
                  <a:pt x="492252" y="121920"/>
                </a:lnTo>
                <a:lnTo>
                  <a:pt x="496824" y="117335"/>
                </a:lnTo>
                <a:lnTo>
                  <a:pt x="498348" y="112776"/>
                </a:lnTo>
                <a:lnTo>
                  <a:pt x="499872" y="106680"/>
                </a:lnTo>
                <a:close/>
              </a:path>
              <a:path w="977264" h="220979">
                <a:moveTo>
                  <a:pt x="539508" y="115824"/>
                </a:moveTo>
                <a:lnTo>
                  <a:pt x="534924" y="109715"/>
                </a:lnTo>
                <a:lnTo>
                  <a:pt x="530352" y="108204"/>
                </a:lnTo>
                <a:lnTo>
                  <a:pt x="524268" y="108204"/>
                </a:lnTo>
                <a:lnTo>
                  <a:pt x="519684" y="111252"/>
                </a:lnTo>
                <a:lnTo>
                  <a:pt x="518160" y="117335"/>
                </a:lnTo>
                <a:lnTo>
                  <a:pt x="516648" y="121920"/>
                </a:lnTo>
                <a:lnTo>
                  <a:pt x="519684" y="128016"/>
                </a:lnTo>
                <a:lnTo>
                  <a:pt x="525780" y="128016"/>
                </a:lnTo>
                <a:lnTo>
                  <a:pt x="531888" y="129540"/>
                </a:lnTo>
                <a:lnTo>
                  <a:pt x="536448" y="126492"/>
                </a:lnTo>
                <a:lnTo>
                  <a:pt x="537972" y="120396"/>
                </a:lnTo>
                <a:lnTo>
                  <a:pt x="539508" y="115824"/>
                </a:lnTo>
                <a:close/>
              </a:path>
              <a:path w="977264" h="220979">
                <a:moveTo>
                  <a:pt x="579120" y="123444"/>
                </a:moveTo>
                <a:lnTo>
                  <a:pt x="574548" y="118872"/>
                </a:lnTo>
                <a:lnTo>
                  <a:pt x="569988" y="117335"/>
                </a:lnTo>
                <a:lnTo>
                  <a:pt x="563880" y="115824"/>
                </a:lnTo>
                <a:lnTo>
                  <a:pt x="559308" y="118872"/>
                </a:lnTo>
                <a:lnTo>
                  <a:pt x="556260" y="131064"/>
                </a:lnTo>
                <a:lnTo>
                  <a:pt x="559308" y="135636"/>
                </a:lnTo>
                <a:lnTo>
                  <a:pt x="571500" y="138684"/>
                </a:lnTo>
                <a:lnTo>
                  <a:pt x="576072" y="134112"/>
                </a:lnTo>
                <a:lnTo>
                  <a:pt x="577608" y="129540"/>
                </a:lnTo>
                <a:lnTo>
                  <a:pt x="579120" y="123444"/>
                </a:lnTo>
                <a:close/>
              </a:path>
              <a:path w="977264" h="220979">
                <a:moveTo>
                  <a:pt x="618744" y="132575"/>
                </a:moveTo>
                <a:lnTo>
                  <a:pt x="615708" y="126492"/>
                </a:lnTo>
                <a:lnTo>
                  <a:pt x="609600" y="124955"/>
                </a:lnTo>
                <a:lnTo>
                  <a:pt x="603504" y="124955"/>
                </a:lnTo>
                <a:lnTo>
                  <a:pt x="598932" y="128016"/>
                </a:lnTo>
                <a:lnTo>
                  <a:pt x="597408" y="132575"/>
                </a:lnTo>
                <a:lnTo>
                  <a:pt x="595884" y="138684"/>
                </a:lnTo>
                <a:lnTo>
                  <a:pt x="600468" y="144780"/>
                </a:lnTo>
                <a:lnTo>
                  <a:pt x="605028" y="144780"/>
                </a:lnTo>
                <a:lnTo>
                  <a:pt x="611124" y="146304"/>
                </a:lnTo>
                <a:lnTo>
                  <a:pt x="615708" y="143256"/>
                </a:lnTo>
                <a:lnTo>
                  <a:pt x="617220" y="137160"/>
                </a:lnTo>
                <a:lnTo>
                  <a:pt x="618744" y="132575"/>
                </a:lnTo>
                <a:close/>
              </a:path>
              <a:path w="977264" h="220979">
                <a:moveTo>
                  <a:pt x="658368" y="140195"/>
                </a:moveTo>
                <a:lnTo>
                  <a:pt x="655320" y="134112"/>
                </a:lnTo>
                <a:lnTo>
                  <a:pt x="649224" y="134112"/>
                </a:lnTo>
                <a:lnTo>
                  <a:pt x="643128" y="132575"/>
                </a:lnTo>
                <a:lnTo>
                  <a:pt x="638568" y="135636"/>
                </a:lnTo>
                <a:lnTo>
                  <a:pt x="637032" y="141732"/>
                </a:lnTo>
                <a:lnTo>
                  <a:pt x="635508" y="146304"/>
                </a:lnTo>
                <a:lnTo>
                  <a:pt x="640080" y="152400"/>
                </a:lnTo>
                <a:lnTo>
                  <a:pt x="644652" y="153924"/>
                </a:lnTo>
                <a:lnTo>
                  <a:pt x="650748" y="153924"/>
                </a:lnTo>
                <a:lnTo>
                  <a:pt x="655320" y="150876"/>
                </a:lnTo>
                <a:lnTo>
                  <a:pt x="656844" y="146304"/>
                </a:lnTo>
                <a:lnTo>
                  <a:pt x="658368" y="140195"/>
                </a:lnTo>
                <a:close/>
              </a:path>
              <a:path w="977264" h="220979">
                <a:moveTo>
                  <a:pt x="697992" y="147815"/>
                </a:moveTo>
                <a:lnTo>
                  <a:pt x="694944" y="143256"/>
                </a:lnTo>
                <a:lnTo>
                  <a:pt x="688848" y="141732"/>
                </a:lnTo>
                <a:lnTo>
                  <a:pt x="682752" y="140195"/>
                </a:lnTo>
                <a:lnTo>
                  <a:pt x="678180" y="144780"/>
                </a:lnTo>
                <a:lnTo>
                  <a:pt x="676668" y="149352"/>
                </a:lnTo>
                <a:lnTo>
                  <a:pt x="675132" y="155435"/>
                </a:lnTo>
                <a:lnTo>
                  <a:pt x="679704" y="160020"/>
                </a:lnTo>
                <a:lnTo>
                  <a:pt x="684288" y="161544"/>
                </a:lnTo>
                <a:lnTo>
                  <a:pt x="690372" y="163055"/>
                </a:lnTo>
                <a:lnTo>
                  <a:pt x="696468" y="160020"/>
                </a:lnTo>
                <a:lnTo>
                  <a:pt x="696468" y="153924"/>
                </a:lnTo>
                <a:lnTo>
                  <a:pt x="697992" y="147815"/>
                </a:lnTo>
                <a:close/>
              </a:path>
              <a:path w="977264" h="220979">
                <a:moveTo>
                  <a:pt x="737628" y="156972"/>
                </a:moveTo>
                <a:lnTo>
                  <a:pt x="734568" y="150876"/>
                </a:lnTo>
                <a:lnTo>
                  <a:pt x="728472" y="150876"/>
                </a:lnTo>
                <a:lnTo>
                  <a:pt x="723900" y="149352"/>
                </a:lnTo>
                <a:lnTo>
                  <a:pt x="717804" y="152400"/>
                </a:lnTo>
                <a:lnTo>
                  <a:pt x="716280" y="158496"/>
                </a:lnTo>
                <a:lnTo>
                  <a:pt x="716280" y="163055"/>
                </a:lnTo>
                <a:lnTo>
                  <a:pt x="719328" y="169164"/>
                </a:lnTo>
                <a:lnTo>
                  <a:pt x="723900" y="170675"/>
                </a:lnTo>
                <a:lnTo>
                  <a:pt x="730008" y="170675"/>
                </a:lnTo>
                <a:lnTo>
                  <a:pt x="736092" y="167640"/>
                </a:lnTo>
                <a:lnTo>
                  <a:pt x="736092" y="161544"/>
                </a:lnTo>
                <a:lnTo>
                  <a:pt x="737628" y="156972"/>
                </a:lnTo>
                <a:close/>
              </a:path>
              <a:path w="977264" h="220979">
                <a:moveTo>
                  <a:pt x="777240" y="164592"/>
                </a:moveTo>
                <a:lnTo>
                  <a:pt x="774192" y="160020"/>
                </a:lnTo>
                <a:lnTo>
                  <a:pt x="768108" y="158496"/>
                </a:lnTo>
                <a:lnTo>
                  <a:pt x="763524" y="156972"/>
                </a:lnTo>
                <a:lnTo>
                  <a:pt x="757428" y="161544"/>
                </a:lnTo>
                <a:lnTo>
                  <a:pt x="755904" y="166116"/>
                </a:lnTo>
                <a:lnTo>
                  <a:pt x="755904" y="172212"/>
                </a:lnTo>
                <a:lnTo>
                  <a:pt x="758952" y="176784"/>
                </a:lnTo>
                <a:lnTo>
                  <a:pt x="765048" y="178295"/>
                </a:lnTo>
                <a:lnTo>
                  <a:pt x="769620" y="179832"/>
                </a:lnTo>
                <a:lnTo>
                  <a:pt x="775728" y="175260"/>
                </a:lnTo>
                <a:lnTo>
                  <a:pt x="775728" y="170675"/>
                </a:lnTo>
                <a:lnTo>
                  <a:pt x="777240" y="164592"/>
                </a:lnTo>
                <a:close/>
              </a:path>
              <a:path w="977264" h="220979">
                <a:moveTo>
                  <a:pt x="816864" y="178295"/>
                </a:moveTo>
                <a:lnTo>
                  <a:pt x="816864" y="173736"/>
                </a:lnTo>
                <a:lnTo>
                  <a:pt x="813828" y="167640"/>
                </a:lnTo>
                <a:lnTo>
                  <a:pt x="807720" y="166116"/>
                </a:lnTo>
                <a:lnTo>
                  <a:pt x="803148" y="166116"/>
                </a:lnTo>
                <a:lnTo>
                  <a:pt x="797052" y="169164"/>
                </a:lnTo>
                <a:lnTo>
                  <a:pt x="797052" y="175260"/>
                </a:lnTo>
                <a:lnTo>
                  <a:pt x="795528" y="179832"/>
                </a:lnTo>
                <a:lnTo>
                  <a:pt x="798588" y="185915"/>
                </a:lnTo>
                <a:lnTo>
                  <a:pt x="804672" y="185915"/>
                </a:lnTo>
                <a:lnTo>
                  <a:pt x="809244" y="187452"/>
                </a:lnTo>
                <a:lnTo>
                  <a:pt x="815340" y="184404"/>
                </a:lnTo>
                <a:lnTo>
                  <a:pt x="816864" y="178295"/>
                </a:lnTo>
                <a:close/>
              </a:path>
              <a:path w="977264" h="220979">
                <a:moveTo>
                  <a:pt x="856488" y="187452"/>
                </a:moveTo>
                <a:lnTo>
                  <a:pt x="856488" y="181356"/>
                </a:lnTo>
                <a:lnTo>
                  <a:pt x="853440" y="176784"/>
                </a:lnTo>
                <a:lnTo>
                  <a:pt x="847344" y="175260"/>
                </a:lnTo>
                <a:lnTo>
                  <a:pt x="842772" y="173736"/>
                </a:lnTo>
                <a:lnTo>
                  <a:pt x="836688" y="176784"/>
                </a:lnTo>
                <a:lnTo>
                  <a:pt x="836688" y="182880"/>
                </a:lnTo>
                <a:lnTo>
                  <a:pt x="835152" y="188976"/>
                </a:lnTo>
                <a:lnTo>
                  <a:pt x="838200" y="193535"/>
                </a:lnTo>
                <a:lnTo>
                  <a:pt x="844308" y="195072"/>
                </a:lnTo>
                <a:lnTo>
                  <a:pt x="848868" y="196596"/>
                </a:lnTo>
                <a:lnTo>
                  <a:pt x="854964" y="192024"/>
                </a:lnTo>
                <a:lnTo>
                  <a:pt x="856488" y="187452"/>
                </a:lnTo>
                <a:close/>
              </a:path>
              <a:path w="977264" h="220979">
                <a:moveTo>
                  <a:pt x="896112" y="195072"/>
                </a:moveTo>
                <a:lnTo>
                  <a:pt x="896112" y="188976"/>
                </a:lnTo>
                <a:lnTo>
                  <a:pt x="893064" y="184404"/>
                </a:lnTo>
                <a:lnTo>
                  <a:pt x="888492" y="182880"/>
                </a:lnTo>
                <a:lnTo>
                  <a:pt x="882408" y="181356"/>
                </a:lnTo>
                <a:lnTo>
                  <a:pt x="876300" y="185915"/>
                </a:lnTo>
                <a:lnTo>
                  <a:pt x="876300" y="190500"/>
                </a:lnTo>
                <a:lnTo>
                  <a:pt x="874788" y="196596"/>
                </a:lnTo>
                <a:lnTo>
                  <a:pt x="877824" y="201155"/>
                </a:lnTo>
                <a:lnTo>
                  <a:pt x="883920" y="202692"/>
                </a:lnTo>
                <a:lnTo>
                  <a:pt x="888492" y="204216"/>
                </a:lnTo>
                <a:lnTo>
                  <a:pt x="894588" y="201155"/>
                </a:lnTo>
                <a:lnTo>
                  <a:pt x="896112" y="195072"/>
                </a:lnTo>
                <a:close/>
              </a:path>
              <a:path w="977264" h="220979">
                <a:moveTo>
                  <a:pt x="937260" y="198120"/>
                </a:moveTo>
                <a:lnTo>
                  <a:pt x="932688" y="192024"/>
                </a:lnTo>
                <a:lnTo>
                  <a:pt x="928128" y="192024"/>
                </a:lnTo>
                <a:lnTo>
                  <a:pt x="922020" y="190500"/>
                </a:lnTo>
                <a:lnTo>
                  <a:pt x="917448" y="193535"/>
                </a:lnTo>
                <a:lnTo>
                  <a:pt x="915924" y="199644"/>
                </a:lnTo>
                <a:lnTo>
                  <a:pt x="914400" y="204216"/>
                </a:lnTo>
                <a:lnTo>
                  <a:pt x="917448" y="210312"/>
                </a:lnTo>
                <a:lnTo>
                  <a:pt x="923544" y="211836"/>
                </a:lnTo>
                <a:lnTo>
                  <a:pt x="929640" y="211836"/>
                </a:lnTo>
                <a:lnTo>
                  <a:pt x="934212" y="208775"/>
                </a:lnTo>
                <a:lnTo>
                  <a:pt x="935748" y="202692"/>
                </a:lnTo>
                <a:lnTo>
                  <a:pt x="937260" y="198120"/>
                </a:lnTo>
                <a:close/>
              </a:path>
              <a:path w="977264" h="220979">
                <a:moveTo>
                  <a:pt x="976884" y="205740"/>
                </a:moveTo>
                <a:lnTo>
                  <a:pt x="972312" y="201155"/>
                </a:lnTo>
                <a:lnTo>
                  <a:pt x="967740" y="199644"/>
                </a:lnTo>
                <a:lnTo>
                  <a:pt x="961644" y="198120"/>
                </a:lnTo>
                <a:lnTo>
                  <a:pt x="957072" y="202692"/>
                </a:lnTo>
                <a:lnTo>
                  <a:pt x="955548" y="207264"/>
                </a:lnTo>
                <a:lnTo>
                  <a:pt x="954024" y="213360"/>
                </a:lnTo>
                <a:lnTo>
                  <a:pt x="957072" y="217932"/>
                </a:lnTo>
                <a:lnTo>
                  <a:pt x="969264" y="220980"/>
                </a:lnTo>
                <a:lnTo>
                  <a:pt x="973848" y="217932"/>
                </a:lnTo>
                <a:lnTo>
                  <a:pt x="976884" y="20574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2879" y="4091914"/>
            <a:ext cx="4974590" cy="2322830"/>
          </a:xfrm>
          <a:custGeom>
            <a:avLst/>
            <a:gdLst/>
            <a:ahLst/>
            <a:cxnLst/>
            <a:rect l="l" t="t" r="r" b="b"/>
            <a:pathLst>
              <a:path w="4974590" h="2322829">
                <a:moveTo>
                  <a:pt x="4974336" y="2318016"/>
                </a:moveTo>
                <a:lnTo>
                  <a:pt x="4974336" y="4584"/>
                </a:lnTo>
                <a:lnTo>
                  <a:pt x="4969764" y="0"/>
                </a:lnTo>
                <a:lnTo>
                  <a:pt x="4584" y="0"/>
                </a:lnTo>
                <a:lnTo>
                  <a:pt x="0" y="4584"/>
                </a:lnTo>
                <a:lnTo>
                  <a:pt x="0" y="2318016"/>
                </a:lnTo>
                <a:lnTo>
                  <a:pt x="4584" y="2322588"/>
                </a:lnTo>
                <a:lnTo>
                  <a:pt x="9144" y="2322588"/>
                </a:lnTo>
                <a:lnTo>
                  <a:pt x="9144" y="21348"/>
                </a:lnTo>
                <a:lnTo>
                  <a:pt x="19824" y="10680"/>
                </a:lnTo>
                <a:lnTo>
                  <a:pt x="19824" y="21348"/>
                </a:lnTo>
                <a:lnTo>
                  <a:pt x="4954524" y="21348"/>
                </a:lnTo>
                <a:lnTo>
                  <a:pt x="4954524" y="10680"/>
                </a:lnTo>
                <a:lnTo>
                  <a:pt x="4965204" y="21348"/>
                </a:lnTo>
                <a:lnTo>
                  <a:pt x="4965204" y="2322588"/>
                </a:lnTo>
                <a:lnTo>
                  <a:pt x="4969764" y="2322588"/>
                </a:lnTo>
                <a:lnTo>
                  <a:pt x="4974336" y="2318016"/>
                </a:lnTo>
                <a:close/>
              </a:path>
              <a:path w="4974590" h="2322829">
                <a:moveTo>
                  <a:pt x="19824" y="21348"/>
                </a:moveTo>
                <a:lnTo>
                  <a:pt x="19824" y="10680"/>
                </a:lnTo>
                <a:lnTo>
                  <a:pt x="9144" y="21348"/>
                </a:lnTo>
                <a:lnTo>
                  <a:pt x="19824" y="21348"/>
                </a:lnTo>
                <a:close/>
              </a:path>
              <a:path w="4974590" h="2322829">
                <a:moveTo>
                  <a:pt x="19824" y="2301240"/>
                </a:moveTo>
                <a:lnTo>
                  <a:pt x="19824" y="21348"/>
                </a:lnTo>
                <a:lnTo>
                  <a:pt x="9144" y="21348"/>
                </a:lnTo>
                <a:lnTo>
                  <a:pt x="9144" y="2301240"/>
                </a:lnTo>
                <a:lnTo>
                  <a:pt x="19824" y="2301240"/>
                </a:lnTo>
                <a:close/>
              </a:path>
              <a:path w="4974590" h="2322829">
                <a:moveTo>
                  <a:pt x="4965204" y="2301240"/>
                </a:moveTo>
                <a:lnTo>
                  <a:pt x="9144" y="2301240"/>
                </a:lnTo>
                <a:lnTo>
                  <a:pt x="19824" y="2311920"/>
                </a:lnTo>
                <a:lnTo>
                  <a:pt x="19824" y="2322588"/>
                </a:lnTo>
                <a:lnTo>
                  <a:pt x="4954524" y="2322588"/>
                </a:lnTo>
                <a:lnTo>
                  <a:pt x="4954524" y="2311920"/>
                </a:lnTo>
                <a:lnTo>
                  <a:pt x="4965204" y="2301240"/>
                </a:lnTo>
                <a:close/>
              </a:path>
              <a:path w="4974590" h="2322829">
                <a:moveTo>
                  <a:pt x="19824" y="2322588"/>
                </a:moveTo>
                <a:lnTo>
                  <a:pt x="19824" y="2311920"/>
                </a:lnTo>
                <a:lnTo>
                  <a:pt x="9144" y="2301240"/>
                </a:lnTo>
                <a:lnTo>
                  <a:pt x="9144" y="2322588"/>
                </a:lnTo>
                <a:lnTo>
                  <a:pt x="19824" y="2322588"/>
                </a:lnTo>
                <a:close/>
              </a:path>
              <a:path w="4974590" h="2322829">
                <a:moveTo>
                  <a:pt x="4965204" y="21348"/>
                </a:moveTo>
                <a:lnTo>
                  <a:pt x="4954524" y="10680"/>
                </a:lnTo>
                <a:lnTo>
                  <a:pt x="4954524" y="21348"/>
                </a:lnTo>
                <a:lnTo>
                  <a:pt x="4965204" y="21348"/>
                </a:lnTo>
                <a:close/>
              </a:path>
              <a:path w="4974590" h="2322829">
                <a:moveTo>
                  <a:pt x="4965204" y="2301240"/>
                </a:moveTo>
                <a:lnTo>
                  <a:pt x="4965204" y="21348"/>
                </a:lnTo>
                <a:lnTo>
                  <a:pt x="4954524" y="21348"/>
                </a:lnTo>
                <a:lnTo>
                  <a:pt x="4954524" y="2301240"/>
                </a:lnTo>
                <a:lnTo>
                  <a:pt x="4965204" y="2301240"/>
                </a:lnTo>
                <a:close/>
              </a:path>
              <a:path w="4974590" h="2322829">
                <a:moveTo>
                  <a:pt x="4965204" y="2322588"/>
                </a:moveTo>
                <a:lnTo>
                  <a:pt x="4965204" y="2301240"/>
                </a:lnTo>
                <a:lnTo>
                  <a:pt x="4954524" y="2311920"/>
                </a:lnTo>
                <a:lnTo>
                  <a:pt x="4954524" y="2322588"/>
                </a:lnTo>
                <a:lnTo>
                  <a:pt x="4965204" y="2322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72879" y="4091914"/>
            <a:ext cx="4974590" cy="2322830"/>
          </a:xfrm>
          <a:custGeom>
            <a:avLst/>
            <a:gdLst/>
            <a:ahLst/>
            <a:cxnLst/>
            <a:rect l="l" t="t" r="r" b="b"/>
            <a:pathLst>
              <a:path w="4974590" h="2322829">
                <a:moveTo>
                  <a:pt x="4974336" y="2318016"/>
                </a:moveTo>
                <a:lnTo>
                  <a:pt x="4974336" y="4584"/>
                </a:lnTo>
                <a:lnTo>
                  <a:pt x="4969764" y="0"/>
                </a:lnTo>
                <a:lnTo>
                  <a:pt x="4584" y="0"/>
                </a:lnTo>
                <a:lnTo>
                  <a:pt x="0" y="4584"/>
                </a:lnTo>
                <a:lnTo>
                  <a:pt x="0" y="2318016"/>
                </a:lnTo>
                <a:lnTo>
                  <a:pt x="4584" y="2322588"/>
                </a:lnTo>
                <a:lnTo>
                  <a:pt x="9144" y="2322588"/>
                </a:lnTo>
                <a:lnTo>
                  <a:pt x="9144" y="21348"/>
                </a:lnTo>
                <a:lnTo>
                  <a:pt x="19824" y="10680"/>
                </a:lnTo>
                <a:lnTo>
                  <a:pt x="19824" y="21348"/>
                </a:lnTo>
                <a:lnTo>
                  <a:pt x="4954524" y="21348"/>
                </a:lnTo>
                <a:lnTo>
                  <a:pt x="4954524" y="10680"/>
                </a:lnTo>
                <a:lnTo>
                  <a:pt x="4965204" y="21348"/>
                </a:lnTo>
                <a:lnTo>
                  <a:pt x="4965204" y="2322588"/>
                </a:lnTo>
                <a:lnTo>
                  <a:pt x="4969764" y="2322588"/>
                </a:lnTo>
                <a:lnTo>
                  <a:pt x="4974336" y="2318016"/>
                </a:lnTo>
                <a:close/>
              </a:path>
              <a:path w="4974590" h="2322829">
                <a:moveTo>
                  <a:pt x="19824" y="21348"/>
                </a:moveTo>
                <a:lnTo>
                  <a:pt x="19824" y="10680"/>
                </a:lnTo>
                <a:lnTo>
                  <a:pt x="9144" y="21348"/>
                </a:lnTo>
                <a:lnTo>
                  <a:pt x="19824" y="21348"/>
                </a:lnTo>
                <a:close/>
              </a:path>
              <a:path w="4974590" h="2322829">
                <a:moveTo>
                  <a:pt x="19824" y="2301240"/>
                </a:moveTo>
                <a:lnTo>
                  <a:pt x="19824" y="21348"/>
                </a:lnTo>
                <a:lnTo>
                  <a:pt x="9144" y="21348"/>
                </a:lnTo>
                <a:lnTo>
                  <a:pt x="9144" y="2301240"/>
                </a:lnTo>
                <a:lnTo>
                  <a:pt x="19824" y="2301240"/>
                </a:lnTo>
                <a:close/>
              </a:path>
              <a:path w="4974590" h="2322829">
                <a:moveTo>
                  <a:pt x="4965204" y="2301240"/>
                </a:moveTo>
                <a:lnTo>
                  <a:pt x="9144" y="2301240"/>
                </a:lnTo>
                <a:lnTo>
                  <a:pt x="19824" y="2311920"/>
                </a:lnTo>
                <a:lnTo>
                  <a:pt x="19824" y="2322588"/>
                </a:lnTo>
                <a:lnTo>
                  <a:pt x="4954524" y="2322588"/>
                </a:lnTo>
                <a:lnTo>
                  <a:pt x="4954524" y="2311920"/>
                </a:lnTo>
                <a:lnTo>
                  <a:pt x="4965204" y="2301240"/>
                </a:lnTo>
                <a:close/>
              </a:path>
              <a:path w="4974590" h="2322829">
                <a:moveTo>
                  <a:pt x="19824" y="2322588"/>
                </a:moveTo>
                <a:lnTo>
                  <a:pt x="19824" y="2311920"/>
                </a:lnTo>
                <a:lnTo>
                  <a:pt x="9144" y="2301240"/>
                </a:lnTo>
                <a:lnTo>
                  <a:pt x="9144" y="2322588"/>
                </a:lnTo>
                <a:lnTo>
                  <a:pt x="19824" y="2322588"/>
                </a:lnTo>
                <a:close/>
              </a:path>
              <a:path w="4974590" h="2322829">
                <a:moveTo>
                  <a:pt x="4965204" y="21348"/>
                </a:moveTo>
                <a:lnTo>
                  <a:pt x="4954524" y="10680"/>
                </a:lnTo>
                <a:lnTo>
                  <a:pt x="4954524" y="21348"/>
                </a:lnTo>
                <a:lnTo>
                  <a:pt x="4965204" y="21348"/>
                </a:lnTo>
                <a:close/>
              </a:path>
              <a:path w="4974590" h="2322829">
                <a:moveTo>
                  <a:pt x="4965204" y="2301240"/>
                </a:moveTo>
                <a:lnTo>
                  <a:pt x="4965204" y="21348"/>
                </a:lnTo>
                <a:lnTo>
                  <a:pt x="4954524" y="21348"/>
                </a:lnTo>
                <a:lnTo>
                  <a:pt x="4954524" y="2301240"/>
                </a:lnTo>
                <a:lnTo>
                  <a:pt x="4965204" y="2301240"/>
                </a:lnTo>
                <a:close/>
              </a:path>
              <a:path w="4974590" h="2322829">
                <a:moveTo>
                  <a:pt x="4965204" y="2322588"/>
                </a:moveTo>
                <a:lnTo>
                  <a:pt x="4965204" y="2301240"/>
                </a:lnTo>
                <a:lnTo>
                  <a:pt x="4954524" y="2311920"/>
                </a:lnTo>
                <a:lnTo>
                  <a:pt x="4954524" y="2322588"/>
                </a:lnTo>
                <a:lnTo>
                  <a:pt x="4965204" y="2322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26</a:t>
            </a:fld>
            <a:endParaRPr spc="4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4" dirty="0"/>
              <a:t>E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60" dirty="0"/>
              <a:t>e</a:t>
            </a:r>
            <a:r>
              <a:rPr spc="30" dirty="0"/>
              <a:t>r</a:t>
            </a:r>
            <a:r>
              <a:rPr spc="85" dirty="0"/>
              <a:t>p</a:t>
            </a:r>
            <a:r>
              <a:rPr spc="30" dirty="0"/>
              <a:t>r</a:t>
            </a:r>
            <a:r>
              <a:rPr spc="-30" dirty="0"/>
              <a:t>i</a:t>
            </a:r>
            <a:r>
              <a:rPr spc="5" dirty="0"/>
              <a:t>s</a:t>
            </a:r>
            <a:r>
              <a:rPr spc="55" dirty="0"/>
              <a:t>e</a:t>
            </a:r>
            <a:r>
              <a:rPr spc="4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55" dirty="0"/>
              <a:t>a</a:t>
            </a:r>
            <a:r>
              <a:rPr spc="90" dirty="0"/>
              <a:t> </a:t>
            </a:r>
            <a:r>
              <a:rPr spc="60" dirty="0"/>
              <a:t>W</a:t>
            </a:r>
            <a:r>
              <a:rPr spc="-60" dirty="0"/>
              <a:t>a</a:t>
            </a:r>
            <a:r>
              <a:rPr spc="30" dirty="0"/>
              <a:t>r</a:t>
            </a:r>
            <a:r>
              <a:rPr spc="60" dirty="0"/>
              <a:t>e</a:t>
            </a:r>
            <a:r>
              <a:rPr spc="15" dirty="0"/>
              <a:t>h</a:t>
            </a:r>
            <a:r>
              <a:rPr spc="60" dirty="0"/>
              <a:t>o</a:t>
            </a:r>
            <a:r>
              <a:rPr dirty="0"/>
              <a:t>u</a:t>
            </a:r>
            <a:r>
              <a:rPr spc="5" dirty="0"/>
              <a:t>s</a:t>
            </a:r>
            <a:r>
              <a:rPr spc="5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57" y="2279871"/>
            <a:ext cx="3887470" cy="3488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81280" indent="-246379">
              <a:lnSpc>
                <a:spcPct val="94800"/>
              </a:lnSpc>
              <a:buSzPct val="78125"/>
              <a:buFont typeface="Microsoft Sans Serif"/>
              <a:buChar char="▪"/>
              <a:tabLst>
                <a:tab pos="259715" algn="l"/>
              </a:tabLst>
            </a:pP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gi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gg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 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g,</a:t>
            </a:r>
            <a:r>
              <a:rPr sz="16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bu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7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600" spc="-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600" spc="-7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g,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p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g.</a:t>
            </a:r>
            <a:endParaRPr sz="1600">
              <a:latin typeface="Arial"/>
              <a:cs typeface="Arial"/>
            </a:endParaRPr>
          </a:p>
          <a:p>
            <a:pPr marL="460375" marR="5080" lvl="1" indent="-247015">
              <a:lnSpc>
                <a:spcPct val="94800"/>
              </a:lnSpc>
              <a:spcBef>
                <a:spcPts val="1200"/>
              </a:spcBef>
              <a:buSzPct val="78125"/>
              <a:buFont typeface="Microsoft Sans Serif"/>
              <a:buChar char="▪"/>
              <a:tabLst>
                <a:tab pos="461009" algn="l"/>
              </a:tabLst>
            </a:pP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to t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ex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6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600" spc="-1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2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60375" marR="373380" lvl="1" indent="-247015">
              <a:lnSpc>
                <a:spcPts val="1820"/>
              </a:lnSpc>
              <a:spcBef>
                <a:spcPts val="1235"/>
              </a:spcBef>
              <a:buSzPct val="78125"/>
              <a:buFont typeface="Microsoft Sans Serif"/>
              <a:buChar char="▪"/>
              <a:tabLst>
                <a:tab pos="461009" algn="l"/>
              </a:tabLst>
            </a:pP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7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60375" marR="186055" lvl="1" indent="-247015">
              <a:lnSpc>
                <a:spcPts val="1820"/>
              </a:lnSpc>
              <a:spcBef>
                <a:spcPts val="1190"/>
              </a:spcBef>
              <a:buSzPct val="78125"/>
              <a:buFont typeface="Microsoft Sans Serif"/>
              <a:buChar char="▪"/>
              <a:tabLst>
                <a:tab pos="461009" algn="l"/>
              </a:tabLst>
            </a:pPr>
            <a:r>
              <a:rPr sz="1600" spc="-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ls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ex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600" spc="5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7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6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16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6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6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6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0555" y="1191751"/>
            <a:ext cx="1752600" cy="508000"/>
          </a:xfrm>
          <a:custGeom>
            <a:avLst/>
            <a:gdLst/>
            <a:ahLst/>
            <a:cxnLst/>
            <a:rect l="l" t="t" r="r" b="b"/>
            <a:pathLst>
              <a:path w="1752600" h="508000">
                <a:moveTo>
                  <a:pt x="1612392" y="507483"/>
                </a:moveTo>
                <a:lnTo>
                  <a:pt x="1612392" y="0"/>
                </a:lnTo>
                <a:lnTo>
                  <a:pt x="140208" y="0"/>
                </a:lnTo>
                <a:lnTo>
                  <a:pt x="98407" y="6278"/>
                </a:lnTo>
                <a:lnTo>
                  <a:pt x="61689" y="23868"/>
                </a:lnTo>
                <a:lnTo>
                  <a:pt x="31923" y="50902"/>
                </a:lnTo>
                <a:lnTo>
                  <a:pt x="10977" y="85511"/>
                </a:lnTo>
                <a:lnTo>
                  <a:pt x="720" y="125827"/>
                </a:lnTo>
                <a:lnTo>
                  <a:pt x="0" y="140211"/>
                </a:lnTo>
                <a:lnTo>
                  <a:pt x="0" y="365763"/>
                </a:lnTo>
                <a:lnTo>
                  <a:pt x="6278" y="407704"/>
                </a:lnTo>
                <a:lnTo>
                  <a:pt x="23869" y="444760"/>
                </a:lnTo>
                <a:lnTo>
                  <a:pt x="50902" y="474945"/>
                </a:lnTo>
                <a:lnTo>
                  <a:pt x="85510" y="496269"/>
                </a:lnTo>
                <a:lnTo>
                  <a:pt x="125824" y="506745"/>
                </a:lnTo>
                <a:lnTo>
                  <a:pt x="140208" y="507483"/>
                </a:lnTo>
                <a:lnTo>
                  <a:pt x="1612392" y="507483"/>
                </a:lnTo>
                <a:close/>
              </a:path>
              <a:path w="1752600" h="508000">
                <a:moveTo>
                  <a:pt x="1752600" y="365763"/>
                </a:moveTo>
                <a:lnTo>
                  <a:pt x="1752600" y="140211"/>
                </a:lnTo>
                <a:lnTo>
                  <a:pt x="1752519" y="135374"/>
                </a:lnTo>
                <a:lnTo>
                  <a:pt x="1744892" y="94043"/>
                </a:lnTo>
                <a:lnTo>
                  <a:pt x="1726163" y="58004"/>
                </a:lnTo>
                <a:lnTo>
                  <a:pt x="1714763" y="44174"/>
                </a:lnTo>
                <a:lnTo>
                  <a:pt x="1714763" y="462505"/>
                </a:lnTo>
                <a:lnTo>
                  <a:pt x="1737828" y="429021"/>
                </a:lnTo>
                <a:lnTo>
                  <a:pt x="1750619" y="389548"/>
                </a:lnTo>
                <a:lnTo>
                  <a:pt x="1752600" y="365763"/>
                </a:lnTo>
                <a:close/>
              </a:path>
            </a:pathLst>
          </a:custGeom>
          <a:solidFill>
            <a:srgbClr val="26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9887" y="1181079"/>
            <a:ext cx="1774189" cy="527685"/>
          </a:xfrm>
          <a:custGeom>
            <a:avLst/>
            <a:gdLst/>
            <a:ahLst/>
            <a:cxnLst/>
            <a:rect l="l" t="t" r="r" b="b"/>
            <a:pathLst>
              <a:path w="1774190" h="527685">
                <a:moveTo>
                  <a:pt x="1773936" y="376435"/>
                </a:moveTo>
                <a:lnTo>
                  <a:pt x="1773936" y="150883"/>
                </a:lnTo>
                <a:lnTo>
                  <a:pt x="1770888" y="120403"/>
                </a:lnTo>
                <a:lnTo>
                  <a:pt x="1755648" y="79251"/>
                </a:lnTo>
                <a:lnTo>
                  <a:pt x="1729740" y="44197"/>
                </a:lnTo>
                <a:lnTo>
                  <a:pt x="1694688" y="18291"/>
                </a:lnTo>
                <a:lnTo>
                  <a:pt x="1653540" y="3051"/>
                </a:lnTo>
                <a:lnTo>
                  <a:pt x="1638300" y="1529"/>
                </a:lnTo>
                <a:lnTo>
                  <a:pt x="1623060" y="0"/>
                </a:lnTo>
                <a:lnTo>
                  <a:pt x="150876" y="0"/>
                </a:lnTo>
                <a:lnTo>
                  <a:pt x="135636" y="1529"/>
                </a:lnTo>
                <a:lnTo>
                  <a:pt x="120396" y="3051"/>
                </a:lnTo>
                <a:lnTo>
                  <a:pt x="79248" y="18291"/>
                </a:lnTo>
                <a:lnTo>
                  <a:pt x="44196" y="44197"/>
                </a:lnTo>
                <a:lnTo>
                  <a:pt x="18288" y="79251"/>
                </a:lnTo>
                <a:lnTo>
                  <a:pt x="3048" y="120403"/>
                </a:lnTo>
                <a:lnTo>
                  <a:pt x="0" y="150883"/>
                </a:lnTo>
                <a:lnTo>
                  <a:pt x="0" y="376435"/>
                </a:lnTo>
                <a:lnTo>
                  <a:pt x="6096" y="422155"/>
                </a:lnTo>
                <a:lnTo>
                  <a:pt x="19812" y="450806"/>
                </a:lnTo>
                <a:lnTo>
                  <a:pt x="19812" y="152394"/>
                </a:lnTo>
                <a:lnTo>
                  <a:pt x="21336" y="137154"/>
                </a:lnTo>
                <a:lnTo>
                  <a:pt x="21336" y="138691"/>
                </a:lnTo>
                <a:lnTo>
                  <a:pt x="22860" y="124975"/>
                </a:lnTo>
                <a:lnTo>
                  <a:pt x="25908" y="111259"/>
                </a:lnTo>
                <a:lnTo>
                  <a:pt x="25908" y="112783"/>
                </a:lnTo>
                <a:lnTo>
                  <a:pt x="30480" y="100591"/>
                </a:lnTo>
                <a:lnTo>
                  <a:pt x="36576" y="88394"/>
                </a:lnTo>
                <a:lnTo>
                  <a:pt x="36576" y="89923"/>
                </a:lnTo>
                <a:lnTo>
                  <a:pt x="42672" y="77729"/>
                </a:lnTo>
                <a:lnTo>
                  <a:pt x="42672" y="79251"/>
                </a:lnTo>
                <a:lnTo>
                  <a:pt x="50292" y="67057"/>
                </a:lnTo>
                <a:lnTo>
                  <a:pt x="50292" y="68580"/>
                </a:lnTo>
                <a:lnTo>
                  <a:pt x="57912" y="59692"/>
                </a:lnTo>
                <a:lnTo>
                  <a:pt x="57912" y="59437"/>
                </a:lnTo>
                <a:lnTo>
                  <a:pt x="59436" y="57914"/>
                </a:lnTo>
                <a:lnTo>
                  <a:pt x="59436" y="58131"/>
                </a:lnTo>
                <a:lnTo>
                  <a:pt x="67056" y="51600"/>
                </a:lnTo>
                <a:lnTo>
                  <a:pt x="67056" y="50294"/>
                </a:lnTo>
                <a:lnTo>
                  <a:pt x="77736" y="42674"/>
                </a:lnTo>
                <a:lnTo>
                  <a:pt x="88392" y="37340"/>
                </a:lnTo>
                <a:lnTo>
                  <a:pt x="88392" y="36577"/>
                </a:lnTo>
                <a:lnTo>
                  <a:pt x="100596" y="30480"/>
                </a:lnTo>
                <a:lnTo>
                  <a:pt x="111252" y="26483"/>
                </a:lnTo>
                <a:lnTo>
                  <a:pt x="111252" y="25911"/>
                </a:lnTo>
                <a:lnTo>
                  <a:pt x="124968" y="22860"/>
                </a:lnTo>
                <a:lnTo>
                  <a:pt x="137160" y="21507"/>
                </a:lnTo>
                <a:lnTo>
                  <a:pt x="137160" y="21337"/>
                </a:lnTo>
                <a:lnTo>
                  <a:pt x="150876" y="19966"/>
                </a:lnTo>
                <a:lnTo>
                  <a:pt x="150876" y="19814"/>
                </a:lnTo>
                <a:lnTo>
                  <a:pt x="1623060" y="19814"/>
                </a:lnTo>
                <a:lnTo>
                  <a:pt x="1623060" y="19966"/>
                </a:lnTo>
                <a:lnTo>
                  <a:pt x="1636776" y="21337"/>
                </a:lnTo>
                <a:lnTo>
                  <a:pt x="1636776" y="21506"/>
                </a:lnTo>
                <a:lnTo>
                  <a:pt x="1648968" y="22860"/>
                </a:lnTo>
                <a:lnTo>
                  <a:pt x="1661160" y="25911"/>
                </a:lnTo>
                <a:lnTo>
                  <a:pt x="1673352" y="30480"/>
                </a:lnTo>
                <a:lnTo>
                  <a:pt x="1685556" y="36577"/>
                </a:lnTo>
                <a:lnTo>
                  <a:pt x="1685556" y="37345"/>
                </a:lnTo>
                <a:lnTo>
                  <a:pt x="1696212" y="42674"/>
                </a:lnTo>
                <a:lnTo>
                  <a:pt x="1696212" y="43763"/>
                </a:lnTo>
                <a:lnTo>
                  <a:pt x="1705356" y="50294"/>
                </a:lnTo>
                <a:lnTo>
                  <a:pt x="1714500" y="58121"/>
                </a:lnTo>
                <a:lnTo>
                  <a:pt x="1714500" y="57914"/>
                </a:lnTo>
                <a:lnTo>
                  <a:pt x="1716036" y="59437"/>
                </a:lnTo>
                <a:lnTo>
                  <a:pt x="1716036" y="59704"/>
                </a:lnTo>
                <a:lnTo>
                  <a:pt x="1723656" y="68580"/>
                </a:lnTo>
                <a:lnTo>
                  <a:pt x="1723656" y="67057"/>
                </a:lnTo>
                <a:lnTo>
                  <a:pt x="1731276" y="79251"/>
                </a:lnTo>
                <a:lnTo>
                  <a:pt x="1731276" y="77729"/>
                </a:lnTo>
                <a:lnTo>
                  <a:pt x="1737360" y="89923"/>
                </a:lnTo>
                <a:lnTo>
                  <a:pt x="1737360" y="88394"/>
                </a:lnTo>
                <a:lnTo>
                  <a:pt x="1743456" y="100591"/>
                </a:lnTo>
                <a:lnTo>
                  <a:pt x="1748028" y="112783"/>
                </a:lnTo>
                <a:lnTo>
                  <a:pt x="1748028" y="115806"/>
                </a:lnTo>
                <a:lnTo>
                  <a:pt x="1751076" y="124975"/>
                </a:lnTo>
                <a:lnTo>
                  <a:pt x="1752600" y="138691"/>
                </a:lnTo>
                <a:lnTo>
                  <a:pt x="1752600" y="453550"/>
                </a:lnTo>
                <a:lnTo>
                  <a:pt x="1755648" y="448063"/>
                </a:lnTo>
                <a:lnTo>
                  <a:pt x="1761756" y="435871"/>
                </a:lnTo>
                <a:lnTo>
                  <a:pt x="1766316" y="422155"/>
                </a:lnTo>
                <a:lnTo>
                  <a:pt x="1770888" y="406915"/>
                </a:lnTo>
                <a:lnTo>
                  <a:pt x="1773936" y="376435"/>
                </a:lnTo>
                <a:close/>
              </a:path>
              <a:path w="1774190" h="527685">
                <a:moveTo>
                  <a:pt x="59436" y="469399"/>
                </a:moveTo>
                <a:lnTo>
                  <a:pt x="50292" y="460255"/>
                </a:lnTo>
                <a:lnTo>
                  <a:pt x="42672" y="449574"/>
                </a:lnTo>
                <a:lnTo>
                  <a:pt x="36576" y="438919"/>
                </a:lnTo>
                <a:lnTo>
                  <a:pt x="30480" y="426714"/>
                </a:lnTo>
                <a:lnTo>
                  <a:pt x="30480" y="428251"/>
                </a:lnTo>
                <a:lnTo>
                  <a:pt x="25908" y="414535"/>
                </a:lnTo>
                <a:lnTo>
                  <a:pt x="25908" y="416059"/>
                </a:lnTo>
                <a:lnTo>
                  <a:pt x="22860" y="402343"/>
                </a:lnTo>
                <a:lnTo>
                  <a:pt x="22860" y="403854"/>
                </a:lnTo>
                <a:lnTo>
                  <a:pt x="19812" y="376435"/>
                </a:lnTo>
                <a:lnTo>
                  <a:pt x="19812" y="450806"/>
                </a:lnTo>
                <a:lnTo>
                  <a:pt x="25908" y="461779"/>
                </a:lnTo>
                <a:lnTo>
                  <a:pt x="44196" y="483115"/>
                </a:lnTo>
                <a:lnTo>
                  <a:pt x="54876" y="493783"/>
                </a:lnTo>
                <a:lnTo>
                  <a:pt x="57912" y="495682"/>
                </a:lnTo>
                <a:lnTo>
                  <a:pt x="57912" y="469399"/>
                </a:lnTo>
                <a:lnTo>
                  <a:pt x="59436" y="469399"/>
                </a:lnTo>
                <a:close/>
              </a:path>
              <a:path w="1774190" h="527685">
                <a:moveTo>
                  <a:pt x="59436" y="57914"/>
                </a:moveTo>
                <a:lnTo>
                  <a:pt x="57912" y="59437"/>
                </a:lnTo>
                <a:lnTo>
                  <a:pt x="58735" y="58731"/>
                </a:lnTo>
                <a:lnTo>
                  <a:pt x="59436" y="57914"/>
                </a:lnTo>
                <a:close/>
              </a:path>
              <a:path w="1774190" h="527685">
                <a:moveTo>
                  <a:pt x="58735" y="58731"/>
                </a:moveTo>
                <a:lnTo>
                  <a:pt x="57912" y="59437"/>
                </a:lnTo>
                <a:lnTo>
                  <a:pt x="57912" y="59692"/>
                </a:lnTo>
                <a:lnTo>
                  <a:pt x="58735" y="58731"/>
                </a:lnTo>
                <a:close/>
              </a:path>
              <a:path w="1774190" h="527685">
                <a:moveTo>
                  <a:pt x="68580" y="502356"/>
                </a:moveTo>
                <a:lnTo>
                  <a:pt x="68580" y="478543"/>
                </a:lnTo>
                <a:lnTo>
                  <a:pt x="57912" y="469399"/>
                </a:lnTo>
                <a:lnTo>
                  <a:pt x="57912" y="495682"/>
                </a:lnTo>
                <a:lnTo>
                  <a:pt x="68580" y="502356"/>
                </a:lnTo>
                <a:close/>
              </a:path>
              <a:path w="1774190" h="527685">
                <a:moveTo>
                  <a:pt x="59436" y="58131"/>
                </a:moveTo>
                <a:lnTo>
                  <a:pt x="59436" y="57914"/>
                </a:lnTo>
                <a:lnTo>
                  <a:pt x="58735" y="58731"/>
                </a:lnTo>
                <a:lnTo>
                  <a:pt x="59436" y="58131"/>
                </a:lnTo>
                <a:close/>
              </a:path>
              <a:path w="1774190" h="527685">
                <a:moveTo>
                  <a:pt x="68580" y="50294"/>
                </a:moveTo>
                <a:lnTo>
                  <a:pt x="67056" y="50294"/>
                </a:lnTo>
                <a:lnTo>
                  <a:pt x="67056" y="51600"/>
                </a:lnTo>
                <a:lnTo>
                  <a:pt x="68580" y="50294"/>
                </a:lnTo>
                <a:close/>
              </a:path>
              <a:path w="1774190" h="527685">
                <a:moveTo>
                  <a:pt x="89916" y="514944"/>
                </a:moveTo>
                <a:lnTo>
                  <a:pt x="89916" y="492259"/>
                </a:lnTo>
                <a:lnTo>
                  <a:pt x="77736" y="484639"/>
                </a:lnTo>
                <a:lnTo>
                  <a:pt x="77736" y="486163"/>
                </a:lnTo>
                <a:lnTo>
                  <a:pt x="67056" y="477019"/>
                </a:lnTo>
                <a:lnTo>
                  <a:pt x="68580" y="478543"/>
                </a:lnTo>
                <a:lnTo>
                  <a:pt x="68580" y="502356"/>
                </a:lnTo>
                <a:lnTo>
                  <a:pt x="79248" y="509023"/>
                </a:lnTo>
                <a:lnTo>
                  <a:pt x="89916" y="514944"/>
                </a:lnTo>
                <a:close/>
              </a:path>
              <a:path w="1774190" h="527685">
                <a:moveTo>
                  <a:pt x="89916" y="36577"/>
                </a:moveTo>
                <a:lnTo>
                  <a:pt x="88392" y="36577"/>
                </a:lnTo>
                <a:lnTo>
                  <a:pt x="88392" y="37340"/>
                </a:lnTo>
                <a:lnTo>
                  <a:pt x="89916" y="36577"/>
                </a:lnTo>
                <a:close/>
              </a:path>
              <a:path w="1774190" h="527685">
                <a:moveTo>
                  <a:pt x="100596" y="496831"/>
                </a:moveTo>
                <a:lnTo>
                  <a:pt x="88392" y="490735"/>
                </a:lnTo>
                <a:lnTo>
                  <a:pt x="89916" y="492259"/>
                </a:lnTo>
                <a:lnTo>
                  <a:pt x="89916" y="514944"/>
                </a:lnTo>
                <a:lnTo>
                  <a:pt x="92976" y="516643"/>
                </a:lnTo>
                <a:lnTo>
                  <a:pt x="99060" y="518673"/>
                </a:lnTo>
                <a:lnTo>
                  <a:pt x="99060" y="496831"/>
                </a:lnTo>
                <a:lnTo>
                  <a:pt x="100596" y="496831"/>
                </a:lnTo>
                <a:close/>
              </a:path>
              <a:path w="1774190" h="527685">
                <a:moveTo>
                  <a:pt x="112776" y="501403"/>
                </a:moveTo>
                <a:lnTo>
                  <a:pt x="99060" y="496831"/>
                </a:lnTo>
                <a:lnTo>
                  <a:pt x="99060" y="518673"/>
                </a:lnTo>
                <a:lnTo>
                  <a:pt x="106680" y="521215"/>
                </a:lnTo>
                <a:lnTo>
                  <a:pt x="111252" y="522231"/>
                </a:lnTo>
                <a:lnTo>
                  <a:pt x="111252" y="501403"/>
                </a:lnTo>
                <a:lnTo>
                  <a:pt x="112776" y="501403"/>
                </a:lnTo>
                <a:close/>
              </a:path>
              <a:path w="1774190" h="527685">
                <a:moveTo>
                  <a:pt x="112776" y="25911"/>
                </a:moveTo>
                <a:lnTo>
                  <a:pt x="111252" y="25911"/>
                </a:lnTo>
                <a:lnTo>
                  <a:pt x="111252" y="26483"/>
                </a:lnTo>
                <a:lnTo>
                  <a:pt x="112776" y="25911"/>
                </a:lnTo>
                <a:close/>
              </a:path>
              <a:path w="1774190" h="527685">
                <a:moveTo>
                  <a:pt x="138696" y="507499"/>
                </a:moveTo>
                <a:lnTo>
                  <a:pt x="111252" y="501403"/>
                </a:lnTo>
                <a:lnTo>
                  <a:pt x="111252" y="522231"/>
                </a:lnTo>
                <a:lnTo>
                  <a:pt x="120396" y="524263"/>
                </a:lnTo>
                <a:lnTo>
                  <a:pt x="135636" y="527311"/>
                </a:lnTo>
                <a:lnTo>
                  <a:pt x="137160" y="527311"/>
                </a:lnTo>
                <a:lnTo>
                  <a:pt x="137160" y="507499"/>
                </a:lnTo>
                <a:lnTo>
                  <a:pt x="138696" y="507499"/>
                </a:lnTo>
                <a:close/>
              </a:path>
              <a:path w="1774190" h="527685">
                <a:moveTo>
                  <a:pt x="138696" y="21337"/>
                </a:moveTo>
                <a:lnTo>
                  <a:pt x="137160" y="21337"/>
                </a:lnTo>
                <a:lnTo>
                  <a:pt x="137160" y="21507"/>
                </a:lnTo>
                <a:lnTo>
                  <a:pt x="138696" y="21337"/>
                </a:lnTo>
                <a:close/>
              </a:path>
              <a:path w="1774190" h="527685">
                <a:moveTo>
                  <a:pt x="1636776" y="527311"/>
                </a:moveTo>
                <a:lnTo>
                  <a:pt x="1636776" y="507499"/>
                </a:lnTo>
                <a:lnTo>
                  <a:pt x="137160" y="507499"/>
                </a:lnTo>
                <a:lnTo>
                  <a:pt x="137160" y="527311"/>
                </a:lnTo>
                <a:lnTo>
                  <a:pt x="1636776" y="527311"/>
                </a:lnTo>
                <a:close/>
              </a:path>
              <a:path w="1774190" h="527685">
                <a:moveTo>
                  <a:pt x="152400" y="19814"/>
                </a:moveTo>
                <a:lnTo>
                  <a:pt x="150876" y="19814"/>
                </a:lnTo>
                <a:lnTo>
                  <a:pt x="150876" y="19966"/>
                </a:lnTo>
                <a:lnTo>
                  <a:pt x="152400" y="19814"/>
                </a:lnTo>
                <a:close/>
              </a:path>
              <a:path w="1774190" h="527685">
                <a:moveTo>
                  <a:pt x="1623060" y="19966"/>
                </a:moveTo>
                <a:lnTo>
                  <a:pt x="1623060" y="19814"/>
                </a:lnTo>
                <a:lnTo>
                  <a:pt x="1621536" y="19814"/>
                </a:lnTo>
                <a:lnTo>
                  <a:pt x="1623060" y="19966"/>
                </a:lnTo>
                <a:close/>
              </a:path>
              <a:path w="1774190" h="527685">
                <a:moveTo>
                  <a:pt x="1636776" y="21506"/>
                </a:moveTo>
                <a:lnTo>
                  <a:pt x="1636776" y="21337"/>
                </a:lnTo>
                <a:lnTo>
                  <a:pt x="1635252" y="21337"/>
                </a:lnTo>
                <a:lnTo>
                  <a:pt x="1636776" y="21506"/>
                </a:lnTo>
                <a:close/>
              </a:path>
              <a:path w="1774190" h="527685">
                <a:moveTo>
                  <a:pt x="1685556" y="490735"/>
                </a:moveTo>
                <a:lnTo>
                  <a:pt x="1673352" y="496831"/>
                </a:lnTo>
                <a:lnTo>
                  <a:pt x="1661160" y="501403"/>
                </a:lnTo>
                <a:lnTo>
                  <a:pt x="1648968" y="504451"/>
                </a:lnTo>
                <a:lnTo>
                  <a:pt x="1635252" y="507499"/>
                </a:lnTo>
                <a:lnTo>
                  <a:pt x="1636776" y="507499"/>
                </a:lnTo>
                <a:lnTo>
                  <a:pt x="1636776" y="527311"/>
                </a:lnTo>
                <a:lnTo>
                  <a:pt x="1638300" y="527311"/>
                </a:lnTo>
                <a:lnTo>
                  <a:pt x="1653540" y="524263"/>
                </a:lnTo>
                <a:lnTo>
                  <a:pt x="1667256" y="521215"/>
                </a:lnTo>
                <a:lnTo>
                  <a:pt x="1680972" y="516643"/>
                </a:lnTo>
                <a:lnTo>
                  <a:pt x="1684020" y="514950"/>
                </a:lnTo>
                <a:lnTo>
                  <a:pt x="1684020" y="492259"/>
                </a:lnTo>
                <a:lnTo>
                  <a:pt x="1685556" y="490735"/>
                </a:lnTo>
                <a:close/>
              </a:path>
              <a:path w="1774190" h="527685">
                <a:moveTo>
                  <a:pt x="1685556" y="37345"/>
                </a:moveTo>
                <a:lnTo>
                  <a:pt x="1685556" y="36577"/>
                </a:lnTo>
                <a:lnTo>
                  <a:pt x="1684020" y="36577"/>
                </a:lnTo>
                <a:lnTo>
                  <a:pt x="1685556" y="37345"/>
                </a:lnTo>
                <a:close/>
              </a:path>
              <a:path w="1774190" h="527685">
                <a:moveTo>
                  <a:pt x="1696212" y="484639"/>
                </a:moveTo>
                <a:lnTo>
                  <a:pt x="1684020" y="492259"/>
                </a:lnTo>
                <a:lnTo>
                  <a:pt x="1684020" y="514950"/>
                </a:lnTo>
                <a:lnTo>
                  <a:pt x="1694688" y="509023"/>
                </a:lnTo>
                <a:lnTo>
                  <a:pt x="1694688" y="486163"/>
                </a:lnTo>
                <a:lnTo>
                  <a:pt x="1696212" y="484639"/>
                </a:lnTo>
                <a:close/>
              </a:path>
              <a:path w="1774190" h="527685">
                <a:moveTo>
                  <a:pt x="1696212" y="43763"/>
                </a:moveTo>
                <a:lnTo>
                  <a:pt x="1696212" y="42674"/>
                </a:lnTo>
                <a:lnTo>
                  <a:pt x="1694688" y="42674"/>
                </a:lnTo>
                <a:lnTo>
                  <a:pt x="1696212" y="43763"/>
                </a:lnTo>
                <a:close/>
              </a:path>
              <a:path w="1774190" h="527685">
                <a:moveTo>
                  <a:pt x="1748028" y="461779"/>
                </a:moveTo>
                <a:lnTo>
                  <a:pt x="1748028" y="414535"/>
                </a:lnTo>
                <a:lnTo>
                  <a:pt x="1743456" y="428251"/>
                </a:lnTo>
                <a:lnTo>
                  <a:pt x="1743456" y="426714"/>
                </a:lnTo>
                <a:lnTo>
                  <a:pt x="1737360" y="438919"/>
                </a:lnTo>
                <a:lnTo>
                  <a:pt x="1731276" y="449574"/>
                </a:lnTo>
                <a:lnTo>
                  <a:pt x="1723656" y="460255"/>
                </a:lnTo>
                <a:lnTo>
                  <a:pt x="1705356" y="478543"/>
                </a:lnTo>
                <a:lnTo>
                  <a:pt x="1705356" y="477019"/>
                </a:lnTo>
                <a:lnTo>
                  <a:pt x="1694688" y="486163"/>
                </a:lnTo>
                <a:lnTo>
                  <a:pt x="1694688" y="509023"/>
                </a:lnTo>
                <a:lnTo>
                  <a:pt x="1719072" y="493783"/>
                </a:lnTo>
                <a:lnTo>
                  <a:pt x="1729740" y="483115"/>
                </a:lnTo>
                <a:lnTo>
                  <a:pt x="1748028" y="461779"/>
                </a:lnTo>
                <a:close/>
              </a:path>
              <a:path w="1774190" h="527685">
                <a:moveTo>
                  <a:pt x="1716036" y="59437"/>
                </a:moveTo>
                <a:lnTo>
                  <a:pt x="1714500" y="57914"/>
                </a:lnTo>
                <a:lnTo>
                  <a:pt x="1715171" y="58696"/>
                </a:lnTo>
                <a:lnTo>
                  <a:pt x="1716036" y="59437"/>
                </a:lnTo>
                <a:close/>
              </a:path>
              <a:path w="1774190" h="527685">
                <a:moveTo>
                  <a:pt x="1715171" y="58696"/>
                </a:moveTo>
                <a:lnTo>
                  <a:pt x="1714500" y="57914"/>
                </a:lnTo>
                <a:lnTo>
                  <a:pt x="1714500" y="58121"/>
                </a:lnTo>
                <a:lnTo>
                  <a:pt x="1715171" y="58696"/>
                </a:lnTo>
                <a:close/>
              </a:path>
              <a:path w="1774190" h="527685">
                <a:moveTo>
                  <a:pt x="1716036" y="59704"/>
                </a:moveTo>
                <a:lnTo>
                  <a:pt x="1716036" y="59437"/>
                </a:lnTo>
                <a:lnTo>
                  <a:pt x="1715171" y="58696"/>
                </a:lnTo>
                <a:lnTo>
                  <a:pt x="1716036" y="59704"/>
                </a:lnTo>
                <a:close/>
              </a:path>
              <a:path w="1774190" h="527685">
                <a:moveTo>
                  <a:pt x="1748028" y="115806"/>
                </a:moveTo>
                <a:lnTo>
                  <a:pt x="1748028" y="112783"/>
                </a:lnTo>
                <a:lnTo>
                  <a:pt x="1746516" y="111259"/>
                </a:lnTo>
                <a:lnTo>
                  <a:pt x="1748028" y="115806"/>
                </a:lnTo>
                <a:close/>
              </a:path>
              <a:path w="1774190" h="527685">
                <a:moveTo>
                  <a:pt x="1752600" y="453550"/>
                </a:moveTo>
                <a:lnTo>
                  <a:pt x="1752600" y="390151"/>
                </a:lnTo>
                <a:lnTo>
                  <a:pt x="1751076" y="403854"/>
                </a:lnTo>
                <a:lnTo>
                  <a:pt x="1751076" y="402343"/>
                </a:lnTo>
                <a:lnTo>
                  <a:pt x="1746516" y="416059"/>
                </a:lnTo>
                <a:lnTo>
                  <a:pt x="1748028" y="414535"/>
                </a:lnTo>
                <a:lnTo>
                  <a:pt x="1748028" y="461779"/>
                </a:lnTo>
                <a:lnTo>
                  <a:pt x="1752600" y="45355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54555" y="1346949"/>
            <a:ext cx="124079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W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ehous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9223" y="2435339"/>
            <a:ext cx="1039494" cy="269875"/>
          </a:xfrm>
          <a:custGeom>
            <a:avLst/>
            <a:gdLst/>
            <a:ahLst/>
            <a:cxnLst/>
            <a:rect l="l" t="t" r="r" b="b"/>
            <a:pathLst>
              <a:path w="1039495" h="269875">
                <a:moveTo>
                  <a:pt x="1039355" y="225552"/>
                </a:moveTo>
                <a:lnTo>
                  <a:pt x="1039355" y="45720"/>
                </a:lnTo>
                <a:lnTo>
                  <a:pt x="1039126" y="40937"/>
                </a:lnTo>
                <a:lnTo>
                  <a:pt x="1019486" y="7634"/>
                </a:lnTo>
                <a:lnTo>
                  <a:pt x="993635" y="0"/>
                </a:lnTo>
                <a:lnTo>
                  <a:pt x="45720" y="0"/>
                </a:lnTo>
                <a:lnTo>
                  <a:pt x="10715" y="16364"/>
                </a:lnTo>
                <a:lnTo>
                  <a:pt x="0" y="45720"/>
                </a:lnTo>
                <a:lnTo>
                  <a:pt x="0" y="225552"/>
                </a:lnTo>
                <a:lnTo>
                  <a:pt x="19087" y="261205"/>
                </a:lnTo>
                <a:lnTo>
                  <a:pt x="45720" y="269735"/>
                </a:lnTo>
                <a:lnTo>
                  <a:pt x="993635" y="269735"/>
                </a:lnTo>
                <a:lnTo>
                  <a:pt x="1030723" y="251638"/>
                </a:lnTo>
                <a:lnTo>
                  <a:pt x="1039355" y="22555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9223" y="2435339"/>
            <a:ext cx="1039494" cy="269875"/>
          </a:xfrm>
          <a:custGeom>
            <a:avLst/>
            <a:gdLst/>
            <a:ahLst/>
            <a:cxnLst/>
            <a:rect l="l" t="t" r="r" b="b"/>
            <a:pathLst>
              <a:path w="1039495" h="269875">
                <a:moveTo>
                  <a:pt x="1039355" y="225552"/>
                </a:moveTo>
                <a:lnTo>
                  <a:pt x="1039355" y="45720"/>
                </a:lnTo>
                <a:lnTo>
                  <a:pt x="1039126" y="40937"/>
                </a:lnTo>
                <a:lnTo>
                  <a:pt x="1019486" y="7634"/>
                </a:lnTo>
                <a:lnTo>
                  <a:pt x="993635" y="0"/>
                </a:lnTo>
                <a:lnTo>
                  <a:pt x="45720" y="0"/>
                </a:lnTo>
                <a:lnTo>
                  <a:pt x="10715" y="16364"/>
                </a:lnTo>
                <a:lnTo>
                  <a:pt x="0" y="45720"/>
                </a:lnTo>
                <a:lnTo>
                  <a:pt x="0" y="225552"/>
                </a:lnTo>
                <a:lnTo>
                  <a:pt x="19087" y="261205"/>
                </a:lnTo>
                <a:lnTo>
                  <a:pt x="45720" y="269735"/>
                </a:lnTo>
                <a:lnTo>
                  <a:pt x="993635" y="269735"/>
                </a:lnTo>
                <a:lnTo>
                  <a:pt x="1030723" y="251638"/>
                </a:lnTo>
                <a:lnTo>
                  <a:pt x="1039355" y="22555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9223" y="2826994"/>
            <a:ext cx="1039494" cy="269875"/>
          </a:xfrm>
          <a:custGeom>
            <a:avLst/>
            <a:gdLst/>
            <a:ahLst/>
            <a:cxnLst/>
            <a:rect l="l" t="t" r="r" b="b"/>
            <a:pathLst>
              <a:path w="1039495" h="269875">
                <a:moveTo>
                  <a:pt x="1039355" y="224040"/>
                </a:moveTo>
                <a:lnTo>
                  <a:pt x="1039355" y="44208"/>
                </a:lnTo>
                <a:lnTo>
                  <a:pt x="1039095" y="39397"/>
                </a:lnTo>
                <a:lnTo>
                  <a:pt x="1017003" y="6042"/>
                </a:lnTo>
                <a:lnTo>
                  <a:pt x="993635" y="0"/>
                </a:lnTo>
                <a:lnTo>
                  <a:pt x="45720" y="0"/>
                </a:lnTo>
                <a:lnTo>
                  <a:pt x="9067" y="18113"/>
                </a:lnTo>
                <a:lnTo>
                  <a:pt x="0" y="44208"/>
                </a:lnTo>
                <a:lnTo>
                  <a:pt x="0" y="224040"/>
                </a:lnTo>
                <a:lnTo>
                  <a:pt x="16992" y="259040"/>
                </a:lnTo>
                <a:lnTo>
                  <a:pt x="45720" y="269760"/>
                </a:lnTo>
                <a:lnTo>
                  <a:pt x="993635" y="269760"/>
                </a:lnTo>
                <a:lnTo>
                  <a:pt x="1029127" y="252763"/>
                </a:lnTo>
                <a:lnTo>
                  <a:pt x="1039355" y="22404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9223" y="2826994"/>
            <a:ext cx="1039494" cy="269875"/>
          </a:xfrm>
          <a:custGeom>
            <a:avLst/>
            <a:gdLst/>
            <a:ahLst/>
            <a:cxnLst/>
            <a:rect l="l" t="t" r="r" b="b"/>
            <a:pathLst>
              <a:path w="1039495" h="269875">
                <a:moveTo>
                  <a:pt x="1039355" y="224040"/>
                </a:moveTo>
                <a:lnTo>
                  <a:pt x="1039355" y="44208"/>
                </a:lnTo>
                <a:lnTo>
                  <a:pt x="1039095" y="39397"/>
                </a:lnTo>
                <a:lnTo>
                  <a:pt x="1017003" y="6042"/>
                </a:lnTo>
                <a:lnTo>
                  <a:pt x="993635" y="0"/>
                </a:lnTo>
                <a:lnTo>
                  <a:pt x="45720" y="0"/>
                </a:lnTo>
                <a:lnTo>
                  <a:pt x="9067" y="18113"/>
                </a:lnTo>
                <a:lnTo>
                  <a:pt x="0" y="44208"/>
                </a:lnTo>
                <a:lnTo>
                  <a:pt x="0" y="224040"/>
                </a:lnTo>
                <a:lnTo>
                  <a:pt x="16992" y="259040"/>
                </a:lnTo>
                <a:lnTo>
                  <a:pt x="45720" y="269760"/>
                </a:lnTo>
                <a:lnTo>
                  <a:pt x="993635" y="269760"/>
                </a:lnTo>
                <a:lnTo>
                  <a:pt x="1029127" y="252763"/>
                </a:lnTo>
                <a:lnTo>
                  <a:pt x="1039355" y="22404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6844" y="3185134"/>
            <a:ext cx="1038225" cy="411480"/>
          </a:xfrm>
          <a:custGeom>
            <a:avLst/>
            <a:gdLst/>
            <a:ahLst/>
            <a:cxnLst/>
            <a:rect l="l" t="t" r="r" b="b"/>
            <a:pathLst>
              <a:path w="1038225" h="411479">
                <a:moveTo>
                  <a:pt x="969251" y="411480"/>
                </a:moveTo>
                <a:lnTo>
                  <a:pt x="969251" y="0"/>
                </a:lnTo>
                <a:lnTo>
                  <a:pt x="67043" y="0"/>
                </a:lnTo>
                <a:lnTo>
                  <a:pt x="28377" y="13061"/>
                </a:lnTo>
                <a:lnTo>
                  <a:pt x="4070" y="45661"/>
                </a:lnTo>
                <a:lnTo>
                  <a:pt x="0" y="68580"/>
                </a:lnTo>
                <a:lnTo>
                  <a:pt x="0" y="342900"/>
                </a:lnTo>
                <a:lnTo>
                  <a:pt x="12539" y="382756"/>
                </a:lnTo>
                <a:lnTo>
                  <a:pt x="44310" y="407393"/>
                </a:lnTo>
                <a:lnTo>
                  <a:pt x="67043" y="411480"/>
                </a:lnTo>
                <a:lnTo>
                  <a:pt x="969251" y="411480"/>
                </a:lnTo>
                <a:close/>
              </a:path>
              <a:path w="1038225" h="411479">
                <a:moveTo>
                  <a:pt x="1037831" y="342900"/>
                </a:moveTo>
                <a:lnTo>
                  <a:pt x="1037831" y="68580"/>
                </a:lnTo>
                <a:lnTo>
                  <a:pt x="1037660" y="63838"/>
                </a:lnTo>
                <a:lnTo>
                  <a:pt x="1022424" y="25724"/>
                </a:lnTo>
                <a:lnTo>
                  <a:pt x="1022424" y="386395"/>
                </a:lnTo>
                <a:lnTo>
                  <a:pt x="1037660" y="347824"/>
                </a:lnTo>
                <a:lnTo>
                  <a:pt x="1037831" y="34290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6844" y="3185134"/>
            <a:ext cx="1038225" cy="411480"/>
          </a:xfrm>
          <a:custGeom>
            <a:avLst/>
            <a:gdLst/>
            <a:ahLst/>
            <a:cxnLst/>
            <a:rect l="l" t="t" r="r" b="b"/>
            <a:pathLst>
              <a:path w="1038225" h="411479">
                <a:moveTo>
                  <a:pt x="969251" y="411480"/>
                </a:moveTo>
                <a:lnTo>
                  <a:pt x="969251" y="0"/>
                </a:lnTo>
                <a:lnTo>
                  <a:pt x="67043" y="0"/>
                </a:lnTo>
                <a:lnTo>
                  <a:pt x="28377" y="13061"/>
                </a:lnTo>
                <a:lnTo>
                  <a:pt x="4070" y="45661"/>
                </a:lnTo>
                <a:lnTo>
                  <a:pt x="0" y="68580"/>
                </a:lnTo>
                <a:lnTo>
                  <a:pt x="0" y="342900"/>
                </a:lnTo>
                <a:lnTo>
                  <a:pt x="12539" y="382756"/>
                </a:lnTo>
                <a:lnTo>
                  <a:pt x="44310" y="407393"/>
                </a:lnTo>
                <a:lnTo>
                  <a:pt x="67043" y="411480"/>
                </a:lnTo>
                <a:lnTo>
                  <a:pt x="969251" y="411480"/>
                </a:lnTo>
                <a:close/>
              </a:path>
              <a:path w="1038225" h="411479">
                <a:moveTo>
                  <a:pt x="1037831" y="342900"/>
                </a:moveTo>
                <a:lnTo>
                  <a:pt x="1037831" y="68580"/>
                </a:lnTo>
                <a:lnTo>
                  <a:pt x="1037660" y="63838"/>
                </a:lnTo>
                <a:lnTo>
                  <a:pt x="1022424" y="25724"/>
                </a:lnTo>
                <a:lnTo>
                  <a:pt x="1022424" y="386395"/>
                </a:lnTo>
                <a:lnTo>
                  <a:pt x="1037660" y="347824"/>
                </a:lnTo>
                <a:lnTo>
                  <a:pt x="1037831" y="34290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2927" y="3666731"/>
            <a:ext cx="1038225" cy="410209"/>
          </a:xfrm>
          <a:custGeom>
            <a:avLst/>
            <a:gdLst/>
            <a:ahLst/>
            <a:cxnLst/>
            <a:rect l="l" t="t" r="r" b="b"/>
            <a:pathLst>
              <a:path w="1038225" h="410210">
                <a:moveTo>
                  <a:pt x="15406" y="384858"/>
                </a:moveTo>
                <a:lnTo>
                  <a:pt x="15406" y="25084"/>
                </a:lnTo>
                <a:lnTo>
                  <a:pt x="12631" y="28723"/>
                </a:lnTo>
                <a:lnTo>
                  <a:pt x="0" y="68580"/>
                </a:lnTo>
                <a:lnTo>
                  <a:pt x="0" y="341363"/>
                </a:lnTo>
                <a:lnTo>
                  <a:pt x="12631" y="381219"/>
                </a:lnTo>
                <a:lnTo>
                  <a:pt x="15406" y="384858"/>
                </a:lnTo>
                <a:close/>
              </a:path>
              <a:path w="1038225" h="410210">
                <a:moveTo>
                  <a:pt x="969276" y="409943"/>
                </a:moveTo>
                <a:lnTo>
                  <a:pt x="969276" y="0"/>
                </a:lnTo>
                <a:lnTo>
                  <a:pt x="68580" y="0"/>
                </a:lnTo>
                <a:lnTo>
                  <a:pt x="63655" y="170"/>
                </a:lnTo>
                <a:lnTo>
                  <a:pt x="63655" y="409772"/>
                </a:lnTo>
                <a:lnTo>
                  <a:pt x="68580" y="409943"/>
                </a:lnTo>
                <a:lnTo>
                  <a:pt x="969276" y="409943"/>
                </a:lnTo>
                <a:close/>
              </a:path>
              <a:path w="1038225" h="410210">
                <a:moveTo>
                  <a:pt x="1037856" y="341363"/>
                </a:moveTo>
                <a:lnTo>
                  <a:pt x="1037856" y="68580"/>
                </a:lnTo>
                <a:lnTo>
                  <a:pt x="1037685" y="63655"/>
                </a:lnTo>
                <a:lnTo>
                  <a:pt x="1022450" y="25084"/>
                </a:lnTo>
                <a:lnTo>
                  <a:pt x="1022450" y="384858"/>
                </a:lnTo>
                <a:lnTo>
                  <a:pt x="1037685" y="346287"/>
                </a:lnTo>
                <a:lnTo>
                  <a:pt x="1037856" y="34136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2927" y="3666731"/>
            <a:ext cx="1038225" cy="410209"/>
          </a:xfrm>
          <a:custGeom>
            <a:avLst/>
            <a:gdLst/>
            <a:ahLst/>
            <a:cxnLst/>
            <a:rect l="l" t="t" r="r" b="b"/>
            <a:pathLst>
              <a:path w="1038225" h="410210">
                <a:moveTo>
                  <a:pt x="15406" y="384858"/>
                </a:moveTo>
                <a:lnTo>
                  <a:pt x="15406" y="25084"/>
                </a:lnTo>
                <a:lnTo>
                  <a:pt x="12631" y="28723"/>
                </a:lnTo>
                <a:lnTo>
                  <a:pt x="0" y="68580"/>
                </a:lnTo>
                <a:lnTo>
                  <a:pt x="0" y="341363"/>
                </a:lnTo>
                <a:lnTo>
                  <a:pt x="12631" y="381219"/>
                </a:lnTo>
                <a:lnTo>
                  <a:pt x="15406" y="384858"/>
                </a:lnTo>
                <a:close/>
              </a:path>
              <a:path w="1038225" h="410210">
                <a:moveTo>
                  <a:pt x="969276" y="409943"/>
                </a:moveTo>
                <a:lnTo>
                  <a:pt x="969276" y="0"/>
                </a:lnTo>
                <a:lnTo>
                  <a:pt x="68580" y="0"/>
                </a:lnTo>
                <a:lnTo>
                  <a:pt x="63655" y="170"/>
                </a:lnTo>
                <a:lnTo>
                  <a:pt x="63655" y="409772"/>
                </a:lnTo>
                <a:lnTo>
                  <a:pt x="68580" y="409943"/>
                </a:lnTo>
                <a:lnTo>
                  <a:pt x="969276" y="409943"/>
                </a:lnTo>
                <a:close/>
              </a:path>
              <a:path w="1038225" h="410210">
                <a:moveTo>
                  <a:pt x="1037856" y="341363"/>
                </a:moveTo>
                <a:lnTo>
                  <a:pt x="1037856" y="68580"/>
                </a:lnTo>
                <a:lnTo>
                  <a:pt x="1037685" y="63655"/>
                </a:lnTo>
                <a:lnTo>
                  <a:pt x="1022450" y="25084"/>
                </a:lnTo>
                <a:lnTo>
                  <a:pt x="1022450" y="384858"/>
                </a:lnTo>
                <a:lnTo>
                  <a:pt x="1037685" y="346287"/>
                </a:lnTo>
                <a:lnTo>
                  <a:pt x="1037856" y="34136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23203" y="2447023"/>
            <a:ext cx="857885" cy="154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1255"/>
              </a:spcBef>
            </a:pP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450">
              <a:latin typeface="Arial"/>
              <a:cs typeface="Arial"/>
            </a:endParaRPr>
          </a:p>
          <a:p>
            <a:pPr marL="29209" marR="5080" indent="-16510" algn="ctr">
              <a:lnSpc>
                <a:spcPct val="102099"/>
              </a:lnSpc>
              <a:spcBef>
                <a:spcPts val="7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150">
              <a:latin typeface="Times New Roman"/>
              <a:cs typeface="Times New Roman"/>
            </a:endParaRPr>
          </a:p>
          <a:p>
            <a:pPr marL="16510" algn="ctr">
              <a:lnSpc>
                <a:spcPct val="100000"/>
              </a:lnSpc>
            </a:pP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4863" y="2044674"/>
            <a:ext cx="152527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latin typeface="Arial"/>
                <a:cs typeface="Arial"/>
              </a:rPr>
              <a:t>D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-25" dirty="0">
                <a:latin typeface="Arial"/>
                <a:cs typeface="Arial"/>
              </a:rPr>
              <a:t>a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S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100" dirty="0">
                <a:latin typeface="Arial"/>
                <a:cs typeface="Arial"/>
              </a:rPr>
              <a:t>c</a:t>
            </a:r>
            <a:r>
              <a:rPr sz="1900" spc="30" dirty="0"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77495" y="4156951"/>
            <a:ext cx="269240" cy="21780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9"/>
              </a:lnSpc>
            </a:pPr>
            <a:r>
              <a:rPr sz="1900" dirty="0">
                <a:latin typeface="Arial"/>
                <a:cs typeface="Arial"/>
              </a:rPr>
              <a:t>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15267" y="1886699"/>
            <a:ext cx="1681480" cy="2562225"/>
          </a:xfrm>
          <a:custGeom>
            <a:avLst/>
            <a:gdLst/>
            <a:ahLst/>
            <a:cxnLst/>
            <a:rect l="l" t="t" r="r" b="b"/>
            <a:pathLst>
              <a:path w="1681479" h="2562225">
                <a:moveTo>
                  <a:pt x="19812" y="2275332"/>
                </a:moveTo>
                <a:lnTo>
                  <a:pt x="19812" y="2214372"/>
                </a:lnTo>
                <a:lnTo>
                  <a:pt x="0" y="2214372"/>
                </a:lnTo>
                <a:lnTo>
                  <a:pt x="0" y="2275332"/>
                </a:lnTo>
                <a:lnTo>
                  <a:pt x="19812" y="2275332"/>
                </a:lnTo>
                <a:close/>
              </a:path>
              <a:path w="1681479" h="2562225">
                <a:moveTo>
                  <a:pt x="24396" y="2324100"/>
                </a:moveTo>
                <a:lnTo>
                  <a:pt x="22860" y="2314956"/>
                </a:lnTo>
                <a:lnTo>
                  <a:pt x="19812" y="2287524"/>
                </a:lnTo>
                <a:lnTo>
                  <a:pt x="19812" y="2275332"/>
                </a:lnTo>
                <a:lnTo>
                  <a:pt x="0" y="2275332"/>
                </a:lnTo>
                <a:lnTo>
                  <a:pt x="0" y="2290572"/>
                </a:lnTo>
                <a:lnTo>
                  <a:pt x="3048" y="2318004"/>
                </a:lnTo>
                <a:lnTo>
                  <a:pt x="4572" y="2327135"/>
                </a:lnTo>
                <a:lnTo>
                  <a:pt x="24396" y="2324100"/>
                </a:lnTo>
                <a:close/>
              </a:path>
              <a:path w="1681479" h="2562225">
                <a:moveTo>
                  <a:pt x="19812" y="2193036"/>
                </a:moveTo>
                <a:lnTo>
                  <a:pt x="19812" y="2132076"/>
                </a:lnTo>
                <a:lnTo>
                  <a:pt x="0" y="2132076"/>
                </a:lnTo>
                <a:lnTo>
                  <a:pt x="0" y="2193036"/>
                </a:lnTo>
                <a:lnTo>
                  <a:pt x="19812" y="2193036"/>
                </a:lnTo>
                <a:close/>
              </a:path>
              <a:path w="1681479" h="2562225">
                <a:moveTo>
                  <a:pt x="19812" y="2112264"/>
                </a:moveTo>
                <a:lnTo>
                  <a:pt x="19812" y="2051304"/>
                </a:lnTo>
                <a:lnTo>
                  <a:pt x="0" y="2051304"/>
                </a:lnTo>
                <a:lnTo>
                  <a:pt x="0" y="2112264"/>
                </a:lnTo>
                <a:lnTo>
                  <a:pt x="19812" y="2112264"/>
                </a:lnTo>
                <a:close/>
              </a:path>
              <a:path w="1681479" h="2562225">
                <a:moveTo>
                  <a:pt x="19812" y="2031492"/>
                </a:moveTo>
                <a:lnTo>
                  <a:pt x="19812" y="1970532"/>
                </a:lnTo>
                <a:lnTo>
                  <a:pt x="0" y="1970532"/>
                </a:lnTo>
                <a:lnTo>
                  <a:pt x="0" y="2031492"/>
                </a:lnTo>
                <a:lnTo>
                  <a:pt x="19812" y="2031492"/>
                </a:lnTo>
                <a:close/>
              </a:path>
              <a:path w="1681479" h="2562225">
                <a:moveTo>
                  <a:pt x="19812" y="1950720"/>
                </a:moveTo>
                <a:lnTo>
                  <a:pt x="19812" y="1889760"/>
                </a:lnTo>
                <a:lnTo>
                  <a:pt x="0" y="1889760"/>
                </a:lnTo>
                <a:lnTo>
                  <a:pt x="0" y="1950720"/>
                </a:lnTo>
                <a:lnTo>
                  <a:pt x="19812" y="1950720"/>
                </a:lnTo>
                <a:close/>
              </a:path>
              <a:path w="1681479" h="2562225">
                <a:moveTo>
                  <a:pt x="19812" y="1868424"/>
                </a:moveTo>
                <a:lnTo>
                  <a:pt x="19812" y="1807464"/>
                </a:lnTo>
                <a:lnTo>
                  <a:pt x="0" y="1807464"/>
                </a:lnTo>
                <a:lnTo>
                  <a:pt x="0" y="1868424"/>
                </a:lnTo>
                <a:lnTo>
                  <a:pt x="19812" y="1868424"/>
                </a:lnTo>
                <a:close/>
              </a:path>
              <a:path w="1681479" h="2562225">
                <a:moveTo>
                  <a:pt x="19812" y="1787652"/>
                </a:moveTo>
                <a:lnTo>
                  <a:pt x="19812" y="1726692"/>
                </a:lnTo>
                <a:lnTo>
                  <a:pt x="0" y="1726692"/>
                </a:lnTo>
                <a:lnTo>
                  <a:pt x="0" y="1787652"/>
                </a:lnTo>
                <a:lnTo>
                  <a:pt x="19812" y="1787652"/>
                </a:lnTo>
                <a:close/>
              </a:path>
              <a:path w="1681479" h="2562225">
                <a:moveTo>
                  <a:pt x="19812" y="1706880"/>
                </a:moveTo>
                <a:lnTo>
                  <a:pt x="19812" y="1645920"/>
                </a:lnTo>
                <a:lnTo>
                  <a:pt x="0" y="1645920"/>
                </a:lnTo>
                <a:lnTo>
                  <a:pt x="0" y="1706880"/>
                </a:lnTo>
                <a:lnTo>
                  <a:pt x="19812" y="1706880"/>
                </a:lnTo>
                <a:close/>
              </a:path>
              <a:path w="1681479" h="2562225">
                <a:moveTo>
                  <a:pt x="19812" y="1624584"/>
                </a:moveTo>
                <a:lnTo>
                  <a:pt x="19812" y="1563624"/>
                </a:lnTo>
                <a:lnTo>
                  <a:pt x="0" y="1563624"/>
                </a:lnTo>
                <a:lnTo>
                  <a:pt x="0" y="1624584"/>
                </a:lnTo>
                <a:lnTo>
                  <a:pt x="19812" y="1624584"/>
                </a:lnTo>
                <a:close/>
              </a:path>
              <a:path w="1681479" h="2562225">
                <a:moveTo>
                  <a:pt x="19812" y="1543812"/>
                </a:moveTo>
                <a:lnTo>
                  <a:pt x="19812" y="1482852"/>
                </a:lnTo>
                <a:lnTo>
                  <a:pt x="0" y="1482852"/>
                </a:lnTo>
                <a:lnTo>
                  <a:pt x="0" y="1543812"/>
                </a:lnTo>
                <a:lnTo>
                  <a:pt x="19812" y="1543812"/>
                </a:lnTo>
                <a:close/>
              </a:path>
              <a:path w="1681479" h="2562225">
                <a:moveTo>
                  <a:pt x="19812" y="1463040"/>
                </a:moveTo>
                <a:lnTo>
                  <a:pt x="19812" y="1402080"/>
                </a:lnTo>
                <a:lnTo>
                  <a:pt x="0" y="1402080"/>
                </a:lnTo>
                <a:lnTo>
                  <a:pt x="0" y="1463040"/>
                </a:lnTo>
                <a:lnTo>
                  <a:pt x="19812" y="1463040"/>
                </a:lnTo>
                <a:close/>
              </a:path>
              <a:path w="1681479" h="2562225">
                <a:moveTo>
                  <a:pt x="19812" y="1382255"/>
                </a:moveTo>
                <a:lnTo>
                  <a:pt x="19812" y="1321295"/>
                </a:lnTo>
                <a:lnTo>
                  <a:pt x="0" y="1321295"/>
                </a:lnTo>
                <a:lnTo>
                  <a:pt x="0" y="1382255"/>
                </a:lnTo>
                <a:lnTo>
                  <a:pt x="19812" y="1382255"/>
                </a:lnTo>
                <a:close/>
              </a:path>
              <a:path w="1681479" h="2562225">
                <a:moveTo>
                  <a:pt x="19812" y="1299972"/>
                </a:moveTo>
                <a:lnTo>
                  <a:pt x="19812" y="1239012"/>
                </a:lnTo>
                <a:lnTo>
                  <a:pt x="0" y="1239012"/>
                </a:lnTo>
                <a:lnTo>
                  <a:pt x="0" y="1299972"/>
                </a:lnTo>
                <a:lnTo>
                  <a:pt x="19812" y="1299972"/>
                </a:lnTo>
                <a:close/>
              </a:path>
              <a:path w="1681479" h="2562225">
                <a:moveTo>
                  <a:pt x="19812" y="1219200"/>
                </a:moveTo>
                <a:lnTo>
                  <a:pt x="19812" y="1158240"/>
                </a:lnTo>
                <a:lnTo>
                  <a:pt x="0" y="1158240"/>
                </a:lnTo>
                <a:lnTo>
                  <a:pt x="0" y="1219200"/>
                </a:lnTo>
                <a:lnTo>
                  <a:pt x="19812" y="1219200"/>
                </a:lnTo>
                <a:close/>
              </a:path>
              <a:path w="1681479" h="2562225">
                <a:moveTo>
                  <a:pt x="19812" y="1138415"/>
                </a:moveTo>
                <a:lnTo>
                  <a:pt x="19812" y="1077455"/>
                </a:lnTo>
                <a:lnTo>
                  <a:pt x="0" y="1077455"/>
                </a:lnTo>
                <a:lnTo>
                  <a:pt x="0" y="1138415"/>
                </a:lnTo>
                <a:lnTo>
                  <a:pt x="19812" y="1138415"/>
                </a:lnTo>
                <a:close/>
              </a:path>
              <a:path w="1681479" h="2562225">
                <a:moveTo>
                  <a:pt x="19812" y="1056132"/>
                </a:moveTo>
                <a:lnTo>
                  <a:pt x="19812" y="996696"/>
                </a:lnTo>
                <a:lnTo>
                  <a:pt x="0" y="996696"/>
                </a:lnTo>
                <a:lnTo>
                  <a:pt x="0" y="1056132"/>
                </a:lnTo>
                <a:lnTo>
                  <a:pt x="19812" y="1056132"/>
                </a:lnTo>
                <a:close/>
              </a:path>
              <a:path w="1681479" h="2562225">
                <a:moveTo>
                  <a:pt x="19812" y="975360"/>
                </a:moveTo>
                <a:lnTo>
                  <a:pt x="19812" y="914400"/>
                </a:lnTo>
                <a:lnTo>
                  <a:pt x="0" y="914400"/>
                </a:lnTo>
                <a:lnTo>
                  <a:pt x="0" y="975360"/>
                </a:lnTo>
                <a:lnTo>
                  <a:pt x="19812" y="975360"/>
                </a:lnTo>
                <a:close/>
              </a:path>
              <a:path w="1681479" h="2562225">
                <a:moveTo>
                  <a:pt x="19812" y="894575"/>
                </a:moveTo>
                <a:lnTo>
                  <a:pt x="19812" y="833615"/>
                </a:lnTo>
                <a:lnTo>
                  <a:pt x="0" y="833615"/>
                </a:lnTo>
                <a:lnTo>
                  <a:pt x="0" y="894575"/>
                </a:lnTo>
                <a:lnTo>
                  <a:pt x="19812" y="894575"/>
                </a:lnTo>
                <a:close/>
              </a:path>
              <a:path w="1681479" h="2562225">
                <a:moveTo>
                  <a:pt x="19812" y="813816"/>
                </a:moveTo>
                <a:lnTo>
                  <a:pt x="19812" y="752856"/>
                </a:lnTo>
                <a:lnTo>
                  <a:pt x="0" y="752856"/>
                </a:lnTo>
                <a:lnTo>
                  <a:pt x="0" y="813816"/>
                </a:lnTo>
                <a:lnTo>
                  <a:pt x="19812" y="813816"/>
                </a:lnTo>
                <a:close/>
              </a:path>
              <a:path w="1681479" h="2562225">
                <a:moveTo>
                  <a:pt x="19812" y="731520"/>
                </a:moveTo>
                <a:lnTo>
                  <a:pt x="19812" y="670560"/>
                </a:lnTo>
                <a:lnTo>
                  <a:pt x="0" y="670560"/>
                </a:lnTo>
                <a:lnTo>
                  <a:pt x="0" y="731520"/>
                </a:lnTo>
                <a:lnTo>
                  <a:pt x="19812" y="731520"/>
                </a:lnTo>
                <a:close/>
              </a:path>
              <a:path w="1681479" h="2562225">
                <a:moveTo>
                  <a:pt x="19812" y="650735"/>
                </a:moveTo>
                <a:lnTo>
                  <a:pt x="19812" y="589775"/>
                </a:lnTo>
                <a:lnTo>
                  <a:pt x="0" y="589775"/>
                </a:lnTo>
                <a:lnTo>
                  <a:pt x="0" y="650735"/>
                </a:lnTo>
                <a:lnTo>
                  <a:pt x="19812" y="650735"/>
                </a:lnTo>
                <a:close/>
              </a:path>
              <a:path w="1681479" h="2562225">
                <a:moveTo>
                  <a:pt x="19812" y="569976"/>
                </a:moveTo>
                <a:lnTo>
                  <a:pt x="19812" y="509016"/>
                </a:lnTo>
                <a:lnTo>
                  <a:pt x="0" y="509016"/>
                </a:lnTo>
                <a:lnTo>
                  <a:pt x="0" y="569976"/>
                </a:lnTo>
                <a:lnTo>
                  <a:pt x="19812" y="569976"/>
                </a:lnTo>
                <a:close/>
              </a:path>
              <a:path w="1681479" h="2562225">
                <a:moveTo>
                  <a:pt x="19812" y="489204"/>
                </a:moveTo>
                <a:lnTo>
                  <a:pt x="19812" y="428244"/>
                </a:lnTo>
                <a:lnTo>
                  <a:pt x="0" y="428244"/>
                </a:lnTo>
                <a:lnTo>
                  <a:pt x="0" y="489204"/>
                </a:lnTo>
                <a:lnTo>
                  <a:pt x="19812" y="489204"/>
                </a:lnTo>
                <a:close/>
              </a:path>
              <a:path w="1681479" h="2562225">
                <a:moveTo>
                  <a:pt x="19812" y="406895"/>
                </a:moveTo>
                <a:lnTo>
                  <a:pt x="19812" y="345935"/>
                </a:lnTo>
                <a:lnTo>
                  <a:pt x="0" y="345935"/>
                </a:lnTo>
                <a:lnTo>
                  <a:pt x="0" y="406895"/>
                </a:lnTo>
                <a:lnTo>
                  <a:pt x="19812" y="406895"/>
                </a:lnTo>
                <a:close/>
              </a:path>
              <a:path w="1681479" h="2562225">
                <a:moveTo>
                  <a:pt x="21336" y="266700"/>
                </a:moveTo>
                <a:lnTo>
                  <a:pt x="1536" y="265176"/>
                </a:lnTo>
                <a:lnTo>
                  <a:pt x="0" y="272796"/>
                </a:lnTo>
                <a:lnTo>
                  <a:pt x="0" y="326136"/>
                </a:lnTo>
                <a:lnTo>
                  <a:pt x="19812" y="326136"/>
                </a:lnTo>
                <a:lnTo>
                  <a:pt x="19812" y="272796"/>
                </a:lnTo>
                <a:lnTo>
                  <a:pt x="21336" y="266700"/>
                </a:lnTo>
                <a:close/>
              </a:path>
              <a:path w="1681479" h="2562225">
                <a:moveTo>
                  <a:pt x="38100" y="190500"/>
                </a:moveTo>
                <a:lnTo>
                  <a:pt x="19812" y="182880"/>
                </a:lnTo>
                <a:lnTo>
                  <a:pt x="16776" y="188976"/>
                </a:lnTo>
                <a:lnTo>
                  <a:pt x="12192" y="202692"/>
                </a:lnTo>
                <a:lnTo>
                  <a:pt x="3048" y="243840"/>
                </a:lnTo>
                <a:lnTo>
                  <a:pt x="22860" y="246875"/>
                </a:lnTo>
                <a:lnTo>
                  <a:pt x="25908" y="233172"/>
                </a:lnTo>
                <a:lnTo>
                  <a:pt x="32016" y="208775"/>
                </a:lnTo>
                <a:lnTo>
                  <a:pt x="38100" y="190500"/>
                </a:lnTo>
                <a:close/>
              </a:path>
              <a:path w="1681479" h="2562225">
                <a:moveTo>
                  <a:pt x="77736" y="121920"/>
                </a:moveTo>
                <a:lnTo>
                  <a:pt x="60960" y="109715"/>
                </a:lnTo>
                <a:lnTo>
                  <a:pt x="48768" y="128016"/>
                </a:lnTo>
                <a:lnTo>
                  <a:pt x="35052" y="150876"/>
                </a:lnTo>
                <a:lnTo>
                  <a:pt x="27432" y="163055"/>
                </a:lnTo>
                <a:lnTo>
                  <a:pt x="45720" y="172212"/>
                </a:lnTo>
                <a:lnTo>
                  <a:pt x="47256" y="172212"/>
                </a:lnTo>
                <a:lnTo>
                  <a:pt x="51816" y="160020"/>
                </a:lnTo>
                <a:lnTo>
                  <a:pt x="65532" y="138684"/>
                </a:lnTo>
                <a:lnTo>
                  <a:pt x="77736" y="121920"/>
                </a:lnTo>
                <a:close/>
              </a:path>
              <a:path w="1681479" h="2562225">
                <a:moveTo>
                  <a:pt x="134112" y="68580"/>
                </a:moveTo>
                <a:lnTo>
                  <a:pt x="121920" y="53340"/>
                </a:lnTo>
                <a:lnTo>
                  <a:pt x="103632" y="67056"/>
                </a:lnTo>
                <a:lnTo>
                  <a:pt x="83820" y="85344"/>
                </a:lnTo>
                <a:lnTo>
                  <a:pt x="74676" y="94475"/>
                </a:lnTo>
                <a:lnTo>
                  <a:pt x="89916" y="108204"/>
                </a:lnTo>
                <a:lnTo>
                  <a:pt x="117348" y="80772"/>
                </a:lnTo>
                <a:lnTo>
                  <a:pt x="134112" y="68580"/>
                </a:lnTo>
                <a:close/>
              </a:path>
              <a:path w="1681479" h="2562225">
                <a:moveTo>
                  <a:pt x="204216" y="33515"/>
                </a:moveTo>
                <a:lnTo>
                  <a:pt x="196596" y="15240"/>
                </a:lnTo>
                <a:lnTo>
                  <a:pt x="187452" y="18275"/>
                </a:lnTo>
                <a:lnTo>
                  <a:pt x="175260" y="22860"/>
                </a:lnTo>
                <a:lnTo>
                  <a:pt x="161556" y="28956"/>
                </a:lnTo>
                <a:lnTo>
                  <a:pt x="149352" y="35052"/>
                </a:lnTo>
                <a:lnTo>
                  <a:pt x="140208" y="41135"/>
                </a:lnTo>
                <a:lnTo>
                  <a:pt x="150876" y="57912"/>
                </a:lnTo>
                <a:lnTo>
                  <a:pt x="160020" y="53340"/>
                </a:lnTo>
                <a:lnTo>
                  <a:pt x="170688" y="47244"/>
                </a:lnTo>
                <a:lnTo>
                  <a:pt x="182880" y="41135"/>
                </a:lnTo>
                <a:lnTo>
                  <a:pt x="195072" y="36576"/>
                </a:lnTo>
                <a:lnTo>
                  <a:pt x="204216" y="33515"/>
                </a:lnTo>
                <a:close/>
              </a:path>
              <a:path w="1681479" h="2562225">
                <a:moveTo>
                  <a:pt x="280416" y="21336"/>
                </a:moveTo>
                <a:lnTo>
                  <a:pt x="280416" y="0"/>
                </a:lnTo>
                <a:lnTo>
                  <a:pt x="271272" y="1524"/>
                </a:lnTo>
                <a:lnTo>
                  <a:pt x="257556" y="1524"/>
                </a:lnTo>
                <a:lnTo>
                  <a:pt x="242316" y="4572"/>
                </a:lnTo>
                <a:lnTo>
                  <a:pt x="228600" y="6096"/>
                </a:lnTo>
                <a:lnTo>
                  <a:pt x="217932" y="9144"/>
                </a:lnTo>
                <a:lnTo>
                  <a:pt x="222516" y="28956"/>
                </a:lnTo>
                <a:lnTo>
                  <a:pt x="233172" y="25895"/>
                </a:lnTo>
                <a:lnTo>
                  <a:pt x="246888" y="24384"/>
                </a:lnTo>
                <a:lnTo>
                  <a:pt x="259080" y="22860"/>
                </a:lnTo>
                <a:lnTo>
                  <a:pt x="272796" y="21336"/>
                </a:lnTo>
                <a:lnTo>
                  <a:pt x="280416" y="21336"/>
                </a:lnTo>
                <a:close/>
              </a:path>
              <a:path w="1681479" h="2562225">
                <a:moveTo>
                  <a:pt x="361188" y="21336"/>
                </a:moveTo>
                <a:lnTo>
                  <a:pt x="361188" y="0"/>
                </a:lnTo>
                <a:lnTo>
                  <a:pt x="300228" y="0"/>
                </a:lnTo>
                <a:lnTo>
                  <a:pt x="300228" y="21336"/>
                </a:lnTo>
                <a:lnTo>
                  <a:pt x="361188" y="21336"/>
                </a:lnTo>
                <a:close/>
              </a:path>
              <a:path w="1681479" h="2562225">
                <a:moveTo>
                  <a:pt x="441960" y="21336"/>
                </a:moveTo>
                <a:lnTo>
                  <a:pt x="441960" y="0"/>
                </a:lnTo>
                <a:lnTo>
                  <a:pt x="381000" y="0"/>
                </a:lnTo>
                <a:lnTo>
                  <a:pt x="381000" y="21336"/>
                </a:lnTo>
                <a:lnTo>
                  <a:pt x="441960" y="21336"/>
                </a:lnTo>
                <a:close/>
              </a:path>
              <a:path w="1681479" h="2562225">
                <a:moveTo>
                  <a:pt x="524256" y="21336"/>
                </a:moveTo>
                <a:lnTo>
                  <a:pt x="524256" y="0"/>
                </a:lnTo>
                <a:lnTo>
                  <a:pt x="463296" y="0"/>
                </a:lnTo>
                <a:lnTo>
                  <a:pt x="463296" y="21336"/>
                </a:lnTo>
                <a:lnTo>
                  <a:pt x="524256" y="21336"/>
                </a:lnTo>
                <a:close/>
              </a:path>
              <a:path w="1681479" h="2562225">
                <a:moveTo>
                  <a:pt x="605028" y="21336"/>
                </a:moveTo>
                <a:lnTo>
                  <a:pt x="605028" y="0"/>
                </a:lnTo>
                <a:lnTo>
                  <a:pt x="544068" y="0"/>
                </a:lnTo>
                <a:lnTo>
                  <a:pt x="544068" y="21336"/>
                </a:lnTo>
                <a:lnTo>
                  <a:pt x="605028" y="21336"/>
                </a:lnTo>
                <a:close/>
              </a:path>
              <a:path w="1681479" h="2562225">
                <a:moveTo>
                  <a:pt x="685800" y="21336"/>
                </a:moveTo>
                <a:lnTo>
                  <a:pt x="685800" y="0"/>
                </a:lnTo>
                <a:lnTo>
                  <a:pt x="624840" y="0"/>
                </a:lnTo>
                <a:lnTo>
                  <a:pt x="624840" y="21336"/>
                </a:lnTo>
                <a:lnTo>
                  <a:pt x="685800" y="21336"/>
                </a:lnTo>
                <a:close/>
              </a:path>
              <a:path w="1681479" h="2562225">
                <a:moveTo>
                  <a:pt x="768096" y="21336"/>
                </a:moveTo>
                <a:lnTo>
                  <a:pt x="768096" y="0"/>
                </a:lnTo>
                <a:lnTo>
                  <a:pt x="707136" y="0"/>
                </a:lnTo>
                <a:lnTo>
                  <a:pt x="707136" y="21336"/>
                </a:lnTo>
                <a:lnTo>
                  <a:pt x="768096" y="21336"/>
                </a:lnTo>
                <a:close/>
              </a:path>
              <a:path w="1681479" h="2562225">
                <a:moveTo>
                  <a:pt x="848868" y="21336"/>
                </a:moveTo>
                <a:lnTo>
                  <a:pt x="848868" y="0"/>
                </a:lnTo>
                <a:lnTo>
                  <a:pt x="787908" y="0"/>
                </a:lnTo>
                <a:lnTo>
                  <a:pt x="787908" y="21336"/>
                </a:lnTo>
                <a:lnTo>
                  <a:pt x="848868" y="21336"/>
                </a:lnTo>
                <a:close/>
              </a:path>
              <a:path w="1681479" h="2562225">
                <a:moveTo>
                  <a:pt x="929640" y="21336"/>
                </a:moveTo>
                <a:lnTo>
                  <a:pt x="929640" y="0"/>
                </a:lnTo>
                <a:lnTo>
                  <a:pt x="868680" y="0"/>
                </a:lnTo>
                <a:lnTo>
                  <a:pt x="868680" y="21336"/>
                </a:lnTo>
                <a:lnTo>
                  <a:pt x="929640" y="21336"/>
                </a:lnTo>
                <a:close/>
              </a:path>
              <a:path w="1681479" h="2562225">
                <a:moveTo>
                  <a:pt x="1010412" y="21336"/>
                </a:moveTo>
                <a:lnTo>
                  <a:pt x="1010412" y="0"/>
                </a:lnTo>
                <a:lnTo>
                  <a:pt x="949452" y="0"/>
                </a:lnTo>
                <a:lnTo>
                  <a:pt x="949452" y="21336"/>
                </a:lnTo>
                <a:lnTo>
                  <a:pt x="1010412" y="21336"/>
                </a:lnTo>
                <a:close/>
              </a:path>
              <a:path w="1681479" h="2562225">
                <a:moveTo>
                  <a:pt x="1092708" y="21336"/>
                </a:moveTo>
                <a:lnTo>
                  <a:pt x="1092708" y="0"/>
                </a:lnTo>
                <a:lnTo>
                  <a:pt x="1031748" y="0"/>
                </a:lnTo>
                <a:lnTo>
                  <a:pt x="1031748" y="21336"/>
                </a:lnTo>
                <a:lnTo>
                  <a:pt x="1092708" y="21336"/>
                </a:lnTo>
                <a:close/>
              </a:path>
              <a:path w="1681479" h="2562225">
                <a:moveTo>
                  <a:pt x="1173480" y="21336"/>
                </a:moveTo>
                <a:lnTo>
                  <a:pt x="1173480" y="0"/>
                </a:lnTo>
                <a:lnTo>
                  <a:pt x="1112520" y="0"/>
                </a:lnTo>
                <a:lnTo>
                  <a:pt x="1112520" y="21336"/>
                </a:lnTo>
                <a:lnTo>
                  <a:pt x="1173480" y="21336"/>
                </a:lnTo>
                <a:close/>
              </a:path>
              <a:path w="1681479" h="2562225">
                <a:moveTo>
                  <a:pt x="1254252" y="21336"/>
                </a:moveTo>
                <a:lnTo>
                  <a:pt x="1254252" y="0"/>
                </a:lnTo>
                <a:lnTo>
                  <a:pt x="1193292" y="0"/>
                </a:lnTo>
                <a:lnTo>
                  <a:pt x="1193292" y="21336"/>
                </a:lnTo>
                <a:lnTo>
                  <a:pt x="1254252" y="21336"/>
                </a:lnTo>
                <a:close/>
              </a:path>
              <a:path w="1681479" h="2562225">
                <a:moveTo>
                  <a:pt x="1335036" y="21336"/>
                </a:moveTo>
                <a:lnTo>
                  <a:pt x="1335036" y="0"/>
                </a:lnTo>
                <a:lnTo>
                  <a:pt x="1275588" y="0"/>
                </a:lnTo>
                <a:lnTo>
                  <a:pt x="1275588" y="21336"/>
                </a:lnTo>
                <a:lnTo>
                  <a:pt x="1335036" y="21336"/>
                </a:lnTo>
                <a:close/>
              </a:path>
              <a:path w="1681479" h="2562225">
                <a:moveTo>
                  <a:pt x="1417320" y="1524"/>
                </a:moveTo>
                <a:lnTo>
                  <a:pt x="1408176" y="1524"/>
                </a:lnTo>
                <a:lnTo>
                  <a:pt x="1394460" y="0"/>
                </a:lnTo>
                <a:lnTo>
                  <a:pt x="1356360" y="0"/>
                </a:lnTo>
                <a:lnTo>
                  <a:pt x="1356360" y="21336"/>
                </a:lnTo>
                <a:lnTo>
                  <a:pt x="1415796" y="21336"/>
                </a:lnTo>
                <a:lnTo>
                  <a:pt x="1417320" y="1524"/>
                </a:lnTo>
                <a:close/>
              </a:path>
              <a:path w="1681479" h="2562225">
                <a:moveTo>
                  <a:pt x="1499616" y="21336"/>
                </a:moveTo>
                <a:lnTo>
                  <a:pt x="1491996" y="18275"/>
                </a:lnTo>
                <a:lnTo>
                  <a:pt x="1478280" y="13716"/>
                </a:lnTo>
                <a:lnTo>
                  <a:pt x="1464576" y="9144"/>
                </a:lnTo>
                <a:lnTo>
                  <a:pt x="1450848" y="6096"/>
                </a:lnTo>
                <a:lnTo>
                  <a:pt x="1438656" y="4572"/>
                </a:lnTo>
                <a:lnTo>
                  <a:pt x="1435608" y="24384"/>
                </a:lnTo>
                <a:lnTo>
                  <a:pt x="1447800" y="25895"/>
                </a:lnTo>
                <a:lnTo>
                  <a:pt x="1459992" y="28956"/>
                </a:lnTo>
                <a:lnTo>
                  <a:pt x="1473708" y="33515"/>
                </a:lnTo>
                <a:lnTo>
                  <a:pt x="1485900" y="36576"/>
                </a:lnTo>
                <a:lnTo>
                  <a:pt x="1491996" y="39624"/>
                </a:lnTo>
                <a:lnTo>
                  <a:pt x="1499616" y="21336"/>
                </a:lnTo>
                <a:close/>
              </a:path>
              <a:path w="1681479" h="2562225">
                <a:moveTo>
                  <a:pt x="1571256" y="62484"/>
                </a:moveTo>
                <a:lnTo>
                  <a:pt x="1552956" y="48755"/>
                </a:lnTo>
                <a:lnTo>
                  <a:pt x="1530096" y="35052"/>
                </a:lnTo>
                <a:lnTo>
                  <a:pt x="1519428" y="28956"/>
                </a:lnTo>
                <a:lnTo>
                  <a:pt x="1510296" y="47244"/>
                </a:lnTo>
                <a:lnTo>
                  <a:pt x="1520952" y="53340"/>
                </a:lnTo>
                <a:lnTo>
                  <a:pt x="1543812" y="67056"/>
                </a:lnTo>
                <a:lnTo>
                  <a:pt x="1559052" y="79235"/>
                </a:lnTo>
                <a:lnTo>
                  <a:pt x="1571256" y="62484"/>
                </a:lnTo>
                <a:close/>
              </a:path>
              <a:path w="1681479" h="2562225">
                <a:moveTo>
                  <a:pt x="1629156" y="123444"/>
                </a:moveTo>
                <a:lnTo>
                  <a:pt x="1615440" y="105156"/>
                </a:lnTo>
                <a:lnTo>
                  <a:pt x="1595628" y="83820"/>
                </a:lnTo>
                <a:lnTo>
                  <a:pt x="1588008" y="76200"/>
                </a:lnTo>
                <a:lnTo>
                  <a:pt x="1574292" y="91440"/>
                </a:lnTo>
                <a:lnTo>
                  <a:pt x="1581912" y="99060"/>
                </a:lnTo>
                <a:lnTo>
                  <a:pt x="1600200" y="118872"/>
                </a:lnTo>
                <a:lnTo>
                  <a:pt x="1612392" y="135636"/>
                </a:lnTo>
                <a:lnTo>
                  <a:pt x="1629156" y="123444"/>
                </a:lnTo>
                <a:close/>
              </a:path>
              <a:path w="1681479" h="2562225">
                <a:moveTo>
                  <a:pt x="1667256" y="199644"/>
                </a:moveTo>
                <a:lnTo>
                  <a:pt x="1662696" y="188976"/>
                </a:lnTo>
                <a:lnTo>
                  <a:pt x="1658112" y="175260"/>
                </a:lnTo>
                <a:lnTo>
                  <a:pt x="1645920" y="150876"/>
                </a:lnTo>
                <a:lnTo>
                  <a:pt x="1639836" y="141732"/>
                </a:lnTo>
                <a:lnTo>
                  <a:pt x="1623060" y="152400"/>
                </a:lnTo>
                <a:lnTo>
                  <a:pt x="1627632" y="161544"/>
                </a:lnTo>
                <a:lnTo>
                  <a:pt x="1633728" y="172212"/>
                </a:lnTo>
                <a:lnTo>
                  <a:pt x="1639836" y="184404"/>
                </a:lnTo>
                <a:lnTo>
                  <a:pt x="1644396" y="196596"/>
                </a:lnTo>
                <a:lnTo>
                  <a:pt x="1647456" y="205740"/>
                </a:lnTo>
                <a:lnTo>
                  <a:pt x="1667256" y="199644"/>
                </a:lnTo>
                <a:close/>
              </a:path>
              <a:path w="1681479" h="2562225">
                <a:moveTo>
                  <a:pt x="1680972" y="281940"/>
                </a:moveTo>
                <a:lnTo>
                  <a:pt x="1679448" y="272796"/>
                </a:lnTo>
                <a:lnTo>
                  <a:pt x="1679448" y="257556"/>
                </a:lnTo>
                <a:lnTo>
                  <a:pt x="1677936" y="243840"/>
                </a:lnTo>
                <a:lnTo>
                  <a:pt x="1674876" y="230124"/>
                </a:lnTo>
                <a:lnTo>
                  <a:pt x="1671828" y="219456"/>
                </a:lnTo>
                <a:lnTo>
                  <a:pt x="1652016" y="224015"/>
                </a:lnTo>
                <a:lnTo>
                  <a:pt x="1655076" y="234696"/>
                </a:lnTo>
                <a:lnTo>
                  <a:pt x="1656588" y="246875"/>
                </a:lnTo>
                <a:lnTo>
                  <a:pt x="1659636" y="260604"/>
                </a:lnTo>
                <a:lnTo>
                  <a:pt x="1659636" y="281940"/>
                </a:lnTo>
                <a:lnTo>
                  <a:pt x="1680972" y="281940"/>
                </a:lnTo>
                <a:close/>
              </a:path>
              <a:path w="1681479" h="2562225">
                <a:moveTo>
                  <a:pt x="1680972" y="362712"/>
                </a:moveTo>
                <a:lnTo>
                  <a:pt x="1680972" y="301752"/>
                </a:lnTo>
                <a:lnTo>
                  <a:pt x="1659636" y="301752"/>
                </a:lnTo>
                <a:lnTo>
                  <a:pt x="1659636" y="362712"/>
                </a:lnTo>
                <a:lnTo>
                  <a:pt x="1680972" y="362712"/>
                </a:lnTo>
                <a:close/>
              </a:path>
              <a:path w="1681479" h="2562225">
                <a:moveTo>
                  <a:pt x="1680972" y="444995"/>
                </a:moveTo>
                <a:lnTo>
                  <a:pt x="1680972" y="384035"/>
                </a:lnTo>
                <a:lnTo>
                  <a:pt x="1659636" y="384035"/>
                </a:lnTo>
                <a:lnTo>
                  <a:pt x="1659636" y="444995"/>
                </a:lnTo>
                <a:lnTo>
                  <a:pt x="1680972" y="444995"/>
                </a:lnTo>
                <a:close/>
              </a:path>
              <a:path w="1681479" h="2562225">
                <a:moveTo>
                  <a:pt x="1680972" y="525780"/>
                </a:moveTo>
                <a:lnTo>
                  <a:pt x="1680972" y="464820"/>
                </a:lnTo>
                <a:lnTo>
                  <a:pt x="1659636" y="464820"/>
                </a:lnTo>
                <a:lnTo>
                  <a:pt x="1659636" y="525780"/>
                </a:lnTo>
                <a:lnTo>
                  <a:pt x="1680972" y="525780"/>
                </a:lnTo>
                <a:close/>
              </a:path>
              <a:path w="1681479" h="2562225">
                <a:moveTo>
                  <a:pt x="1680972" y="606552"/>
                </a:moveTo>
                <a:lnTo>
                  <a:pt x="1680972" y="545592"/>
                </a:lnTo>
                <a:lnTo>
                  <a:pt x="1659636" y="545592"/>
                </a:lnTo>
                <a:lnTo>
                  <a:pt x="1659636" y="606552"/>
                </a:lnTo>
                <a:lnTo>
                  <a:pt x="1680972" y="606552"/>
                </a:lnTo>
                <a:close/>
              </a:path>
              <a:path w="1681479" h="2562225">
                <a:moveTo>
                  <a:pt x="1680972" y="687324"/>
                </a:moveTo>
                <a:lnTo>
                  <a:pt x="1680972" y="626364"/>
                </a:lnTo>
                <a:lnTo>
                  <a:pt x="1659636" y="626364"/>
                </a:lnTo>
                <a:lnTo>
                  <a:pt x="1659636" y="687324"/>
                </a:lnTo>
                <a:lnTo>
                  <a:pt x="1680972" y="687324"/>
                </a:lnTo>
                <a:close/>
              </a:path>
              <a:path w="1681479" h="2562225">
                <a:moveTo>
                  <a:pt x="1680972" y="769620"/>
                </a:moveTo>
                <a:lnTo>
                  <a:pt x="1680972" y="708660"/>
                </a:lnTo>
                <a:lnTo>
                  <a:pt x="1659636" y="708660"/>
                </a:lnTo>
                <a:lnTo>
                  <a:pt x="1659636" y="769620"/>
                </a:lnTo>
                <a:lnTo>
                  <a:pt x="1680972" y="769620"/>
                </a:lnTo>
                <a:close/>
              </a:path>
              <a:path w="1681479" h="2562225">
                <a:moveTo>
                  <a:pt x="1680972" y="850392"/>
                </a:moveTo>
                <a:lnTo>
                  <a:pt x="1680972" y="789432"/>
                </a:lnTo>
                <a:lnTo>
                  <a:pt x="1659636" y="789432"/>
                </a:lnTo>
                <a:lnTo>
                  <a:pt x="1659636" y="850392"/>
                </a:lnTo>
                <a:lnTo>
                  <a:pt x="1680972" y="850392"/>
                </a:lnTo>
                <a:close/>
              </a:path>
              <a:path w="1681479" h="2562225">
                <a:moveTo>
                  <a:pt x="1680972" y="931164"/>
                </a:moveTo>
                <a:lnTo>
                  <a:pt x="1680972" y="870204"/>
                </a:lnTo>
                <a:lnTo>
                  <a:pt x="1659636" y="870204"/>
                </a:lnTo>
                <a:lnTo>
                  <a:pt x="1659636" y="931164"/>
                </a:lnTo>
                <a:lnTo>
                  <a:pt x="1680972" y="931164"/>
                </a:lnTo>
                <a:close/>
              </a:path>
              <a:path w="1681479" h="2562225">
                <a:moveTo>
                  <a:pt x="1680972" y="1013460"/>
                </a:moveTo>
                <a:lnTo>
                  <a:pt x="1680972" y="952500"/>
                </a:lnTo>
                <a:lnTo>
                  <a:pt x="1659636" y="952500"/>
                </a:lnTo>
                <a:lnTo>
                  <a:pt x="1659636" y="1013460"/>
                </a:lnTo>
                <a:lnTo>
                  <a:pt x="1680972" y="1013460"/>
                </a:lnTo>
                <a:close/>
              </a:path>
              <a:path w="1681479" h="2562225">
                <a:moveTo>
                  <a:pt x="1680972" y="1094232"/>
                </a:moveTo>
                <a:lnTo>
                  <a:pt x="1680972" y="1033272"/>
                </a:lnTo>
                <a:lnTo>
                  <a:pt x="1659636" y="1033272"/>
                </a:lnTo>
                <a:lnTo>
                  <a:pt x="1659636" y="1094232"/>
                </a:lnTo>
                <a:lnTo>
                  <a:pt x="1680972" y="1094232"/>
                </a:lnTo>
                <a:close/>
              </a:path>
              <a:path w="1681479" h="2562225">
                <a:moveTo>
                  <a:pt x="1680972" y="1175004"/>
                </a:moveTo>
                <a:lnTo>
                  <a:pt x="1680972" y="1114044"/>
                </a:lnTo>
                <a:lnTo>
                  <a:pt x="1659636" y="1114044"/>
                </a:lnTo>
                <a:lnTo>
                  <a:pt x="1659636" y="1175004"/>
                </a:lnTo>
                <a:lnTo>
                  <a:pt x="1680972" y="1175004"/>
                </a:lnTo>
                <a:close/>
              </a:path>
              <a:path w="1681479" h="2562225">
                <a:moveTo>
                  <a:pt x="1680972" y="1255776"/>
                </a:moveTo>
                <a:lnTo>
                  <a:pt x="1680972" y="1194816"/>
                </a:lnTo>
                <a:lnTo>
                  <a:pt x="1659636" y="1194816"/>
                </a:lnTo>
                <a:lnTo>
                  <a:pt x="1659636" y="1255776"/>
                </a:lnTo>
                <a:lnTo>
                  <a:pt x="1680972" y="1255776"/>
                </a:lnTo>
                <a:close/>
              </a:path>
              <a:path w="1681479" h="2562225">
                <a:moveTo>
                  <a:pt x="1680972" y="1338072"/>
                </a:moveTo>
                <a:lnTo>
                  <a:pt x="1680972" y="1277112"/>
                </a:lnTo>
                <a:lnTo>
                  <a:pt x="1659636" y="1277112"/>
                </a:lnTo>
                <a:lnTo>
                  <a:pt x="1659636" y="1338072"/>
                </a:lnTo>
                <a:lnTo>
                  <a:pt x="1680972" y="1338072"/>
                </a:lnTo>
                <a:close/>
              </a:path>
              <a:path w="1681479" h="2562225">
                <a:moveTo>
                  <a:pt x="1680972" y="1418844"/>
                </a:moveTo>
                <a:lnTo>
                  <a:pt x="1680972" y="1357884"/>
                </a:lnTo>
                <a:lnTo>
                  <a:pt x="1659636" y="1357884"/>
                </a:lnTo>
                <a:lnTo>
                  <a:pt x="1659636" y="1418844"/>
                </a:lnTo>
                <a:lnTo>
                  <a:pt x="1680972" y="1418844"/>
                </a:lnTo>
                <a:close/>
              </a:path>
              <a:path w="1681479" h="2562225">
                <a:moveTo>
                  <a:pt x="1680972" y="1499616"/>
                </a:moveTo>
                <a:lnTo>
                  <a:pt x="1680972" y="1438656"/>
                </a:lnTo>
                <a:lnTo>
                  <a:pt x="1659636" y="1438656"/>
                </a:lnTo>
                <a:lnTo>
                  <a:pt x="1659636" y="1499616"/>
                </a:lnTo>
                <a:lnTo>
                  <a:pt x="1680972" y="1499616"/>
                </a:lnTo>
                <a:close/>
              </a:path>
              <a:path w="1681479" h="2562225">
                <a:moveTo>
                  <a:pt x="1680972" y="1580375"/>
                </a:moveTo>
                <a:lnTo>
                  <a:pt x="1680972" y="1520952"/>
                </a:lnTo>
                <a:lnTo>
                  <a:pt x="1659636" y="1520952"/>
                </a:lnTo>
                <a:lnTo>
                  <a:pt x="1659636" y="1580375"/>
                </a:lnTo>
                <a:lnTo>
                  <a:pt x="1680972" y="1580375"/>
                </a:lnTo>
                <a:close/>
              </a:path>
              <a:path w="1681479" h="2562225">
                <a:moveTo>
                  <a:pt x="1680972" y="1662684"/>
                </a:moveTo>
                <a:lnTo>
                  <a:pt x="1680972" y="1601724"/>
                </a:lnTo>
                <a:lnTo>
                  <a:pt x="1659636" y="1601724"/>
                </a:lnTo>
                <a:lnTo>
                  <a:pt x="1659636" y="1662684"/>
                </a:lnTo>
                <a:lnTo>
                  <a:pt x="1680972" y="1662684"/>
                </a:lnTo>
                <a:close/>
              </a:path>
              <a:path w="1681479" h="2562225">
                <a:moveTo>
                  <a:pt x="1680972" y="1743456"/>
                </a:moveTo>
                <a:lnTo>
                  <a:pt x="1680972" y="1682496"/>
                </a:lnTo>
                <a:lnTo>
                  <a:pt x="1659636" y="1682496"/>
                </a:lnTo>
                <a:lnTo>
                  <a:pt x="1659636" y="1743456"/>
                </a:lnTo>
                <a:lnTo>
                  <a:pt x="1680972" y="1743456"/>
                </a:lnTo>
                <a:close/>
              </a:path>
              <a:path w="1681479" h="2562225">
                <a:moveTo>
                  <a:pt x="1680972" y="1824215"/>
                </a:moveTo>
                <a:lnTo>
                  <a:pt x="1680972" y="1763255"/>
                </a:lnTo>
                <a:lnTo>
                  <a:pt x="1659636" y="1763255"/>
                </a:lnTo>
                <a:lnTo>
                  <a:pt x="1659636" y="1824215"/>
                </a:lnTo>
                <a:lnTo>
                  <a:pt x="1680972" y="1824215"/>
                </a:lnTo>
                <a:close/>
              </a:path>
              <a:path w="1681479" h="2562225">
                <a:moveTo>
                  <a:pt x="1680972" y="1906524"/>
                </a:moveTo>
                <a:lnTo>
                  <a:pt x="1680972" y="1845564"/>
                </a:lnTo>
                <a:lnTo>
                  <a:pt x="1659636" y="1845564"/>
                </a:lnTo>
                <a:lnTo>
                  <a:pt x="1659636" y="1906524"/>
                </a:lnTo>
                <a:lnTo>
                  <a:pt x="1680972" y="1906524"/>
                </a:lnTo>
                <a:close/>
              </a:path>
              <a:path w="1681479" h="2562225">
                <a:moveTo>
                  <a:pt x="1680972" y="1987296"/>
                </a:moveTo>
                <a:lnTo>
                  <a:pt x="1680972" y="1926336"/>
                </a:lnTo>
                <a:lnTo>
                  <a:pt x="1659636" y="1926336"/>
                </a:lnTo>
                <a:lnTo>
                  <a:pt x="1659636" y="1987296"/>
                </a:lnTo>
                <a:lnTo>
                  <a:pt x="1680972" y="1987296"/>
                </a:lnTo>
                <a:close/>
              </a:path>
              <a:path w="1681479" h="2562225">
                <a:moveTo>
                  <a:pt x="1680972" y="2068055"/>
                </a:moveTo>
                <a:lnTo>
                  <a:pt x="1680972" y="2007095"/>
                </a:lnTo>
                <a:lnTo>
                  <a:pt x="1659636" y="2007095"/>
                </a:lnTo>
                <a:lnTo>
                  <a:pt x="1659636" y="2068055"/>
                </a:lnTo>
                <a:lnTo>
                  <a:pt x="1680972" y="2068055"/>
                </a:lnTo>
                <a:close/>
              </a:path>
              <a:path w="1681479" h="2562225">
                <a:moveTo>
                  <a:pt x="1680972" y="2148840"/>
                </a:moveTo>
                <a:lnTo>
                  <a:pt x="1680972" y="2087880"/>
                </a:lnTo>
                <a:lnTo>
                  <a:pt x="1659636" y="2087880"/>
                </a:lnTo>
                <a:lnTo>
                  <a:pt x="1659636" y="2148840"/>
                </a:lnTo>
                <a:lnTo>
                  <a:pt x="1680972" y="2148840"/>
                </a:lnTo>
                <a:close/>
              </a:path>
              <a:path w="1681479" h="2562225">
                <a:moveTo>
                  <a:pt x="1680972" y="2231136"/>
                </a:moveTo>
                <a:lnTo>
                  <a:pt x="1680972" y="2170176"/>
                </a:lnTo>
                <a:lnTo>
                  <a:pt x="1659636" y="2170176"/>
                </a:lnTo>
                <a:lnTo>
                  <a:pt x="1659636" y="2231136"/>
                </a:lnTo>
                <a:lnTo>
                  <a:pt x="1680972" y="2231136"/>
                </a:lnTo>
                <a:close/>
              </a:path>
              <a:path w="1681479" h="2562225">
                <a:moveTo>
                  <a:pt x="1680972" y="2275332"/>
                </a:moveTo>
                <a:lnTo>
                  <a:pt x="1680972" y="2250935"/>
                </a:lnTo>
                <a:lnTo>
                  <a:pt x="1659636" y="2250935"/>
                </a:lnTo>
                <a:lnTo>
                  <a:pt x="1659636" y="2302764"/>
                </a:lnTo>
                <a:lnTo>
                  <a:pt x="1658112" y="2310384"/>
                </a:lnTo>
                <a:lnTo>
                  <a:pt x="1677936" y="2313432"/>
                </a:lnTo>
                <a:lnTo>
                  <a:pt x="1679448" y="2304275"/>
                </a:lnTo>
                <a:lnTo>
                  <a:pt x="1679448" y="2289035"/>
                </a:lnTo>
                <a:lnTo>
                  <a:pt x="1680972" y="2275332"/>
                </a:lnTo>
                <a:close/>
              </a:path>
              <a:path w="1681479" h="2562225">
                <a:moveTo>
                  <a:pt x="1674876" y="2334755"/>
                </a:moveTo>
                <a:lnTo>
                  <a:pt x="1655076" y="2330196"/>
                </a:lnTo>
                <a:lnTo>
                  <a:pt x="1648968" y="2354580"/>
                </a:lnTo>
                <a:lnTo>
                  <a:pt x="1639836" y="2378964"/>
                </a:lnTo>
                <a:lnTo>
                  <a:pt x="1636776" y="2385060"/>
                </a:lnTo>
                <a:lnTo>
                  <a:pt x="1655076" y="2394204"/>
                </a:lnTo>
                <a:lnTo>
                  <a:pt x="1658112" y="2386584"/>
                </a:lnTo>
                <a:lnTo>
                  <a:pt x="1662696" y="2372855"/>
                </a:lnTo>
                <a:lnTo>
                  <a:pt x="1667256" y="2360676"/>
                </a:lnTo>
                <a:lnTo>
                  <a:pt x="1671828" y="2346960"/>
                </a:lnTo>
                <a:lnTo>
                  <a:pt x="1674876" y="2334755"/>
                </a:lnTo>
                <a:close/>
              </a:path>
              <a:path w="1681479" h="2562225">
                <a:moveTo>
                  <a:pt x="1594116" y="2479535"/>
                </a:moveTo>
                <a:lnTo>
                  <a:pt x="1580388" y="2464295"/>
                </a:lnTo>
                <a:lnTo>
                  <a:pt x="1563636" y="2481072"/>
                </a:lnTo>
                <a:lnTo>
                  <a:pt x="1542288" y="2496312"/>
                </a:lnTo>
                <a:lnTo>
                  <a:pt x="1534668" y="2500884"/>
                </a:lnTo>
                <a:lnTo>
                  <a:pt x="1545336" y="2517635"/>
                </a:lnTo>
                <a:lnTo>
                  <a:pt x="1554480" y="2513076"/>
                </a:lnTo>
                <a:lnTo>
                  <a:pt x="1577340" y="2496312"/>
                </a:lnTo>
                <a:lnTo>
                  <a:pt x="1594116" y="2479535"/>
                </a:lnTo>
                <a:close/>
              </a:path>
              <a:path w="1681479" h="2562225">
                <a:moveTo>
                  <a:pt x="1644396" y="2412492"/>
                </a:moveTo>
                <a:lnTo>
                  <a:pt x="1627632" y="2401824"/>
                </a:lnTo>
                <a:lnTo>
                  <a:pt x="1613916" y="2424684"/>
                </a:lnTo>
                <a:lnTo>
                  <a:pt x="1598676" y="2444496"/>
                </a:lnTo>
                <a:lnTo>
                  <a:pt x="1594116" y="2450592"/>
                </a:lnTo>
                <a:lnTo>
                  <a:pt x="1609356" y="2464295"/>
                </a:lnTo>
                <a:lnTo>
                  <a:pt x="1615440" y="2456675"/>
                </a:lnTo>
                <a:lnTo>
                  <a:pt x="1632216" y="2435352"/>
                </a:lnTo>
                <a:lnTo>
                  <a:pt x="1644396" y="2412492"/>
                </a:lnTo>
                <a:close/>
              </a:path>
              <a:path w="1681479" h="2562225">
                <a:moveTo>
                  <a:pt x="1527048" y="2528316"/>
                </a:moveTo>
                <a:lnTo>
                  <a:pt x="1517916" y="2511552"/>
                </a:lnTo>
                <a:lnTo>
                  <a:pt x="1508760" y="2514600"/>
                </a:lnTo>
                <a:lnTo>
                  <a:pt x="1496568" y="2520696"/>
                </a:lnTo>
                <a:lnTo>
                  <a:pt x="1485900" y="2525255"/>
                </a:lnTo>
                <a:lnTo>
                  <a:pt x="1472196" y="2529840"/>
                </a:lnTo>
                <a:lnTo>
                  <a:pt x="1463040" y="2532875"/>
                </a:lnTo>
                <a:lnTo>
                  <a:pt x="1469136" y="2551176"/>
                </a:lnTo>
                <a:lnTo>
                  <a:pt x="1479816" y="2548115"/>
                </a:lnTo>
                <a:lnTo>
                  <a:pt x="1491996" y="2543556"/>
                </a:lnTo>
                <a:lnTo>
                  <a:pt x="1505712" y="2538984"/>
                </a:lnTo>
                <a:lnTo>
                  <a:pt x="1527048" y="2528316"/>
                </a:lnTo>
                <a:close/>
              </a:path>
              <a:path w="1681479" h="2562225">
                <a:moveTo>
                  <a:pt x="1447800" y="2557272"/>
                </a:moveTo>
                <a:lnTo>
                  <a:pt x="1444752" y="2535936"/>
                </a:lnTo>
                <a:lnTo>
                  <a:pt x="1434096" y="2538984"/>
                </a:lnTo>
                <a:lnTo>
                  <a:pt x="1420368" y="2540495"/>
                </a:lnTo>
                <a:lnTo>
                  <a:pt x="1406652" y="2540495"/>
                </a:lnTo>
                <a:lnTo>
                  <a:pt x="1392936" y="2542032"/>
                </a:lnTo>
                <a:lnTo>
                  <a:pt x="1385316" y="2542032"/>
                </a:lnTo>
                <a:lnTo>
                  <a:pt x="1385316" y="2561844"/>
                </a:lnTo>
                <a:lnTo>
                  <a:pt x="1408176" y="2561844"/>
                </a:lnTo>
                <a:lnTo>
                  <a:pt x="1423416" y="2560320"/>
                </a:lnTo>
                <a:lnTo>
                  <a:pt x="1437132" y="2558796"/>
                </a:lnTo>
                <a:lnTo>
                  <a:pt x="1447800" y="2557272"/>
                </a:lnTo>
                <a:close/>
              </a:path>
              <a:path w="1681479" h="2562225">
                <a:moveTo>
                  <a:pt x="1365516" y="2561844"/>
                </a:moveTo>
                <a:lnTo>
                  <a:pt x="1365516" y="2542032"/>
                </a:lnTo>
                <a:lnTo>
                  <a:pt x="1304556" y="2542032"/>
                </a:lnTo>
                <a:lnTo>
                  <a:pt x="1304556" y="2561844"/>
                </a:lnTo>
                <a:lnTo>
                  <a:pt x="1365516" y="2561844"/>
                </a:lnTo>
                <a:close/>
              </a:path>
              <a:path w="1681479" h="2562225">
                <a:moveTo>
                  <a:pt x="1283208" y="2561844"/>
                </a:moveTo>
                <a:lnTo>
                  <a:pt x="1283208" y="2542032"/>
                </a:lnTo>
                <a:lnTo>
                  <a:pt x="1222248" y="2542032"/>
                </a:lnTo>
                <a:lnTo>
                  <a:pt x="1222248" y="2561844"/>
                </a:lnTo>
                <a:lnTo>
                  <a:pt x="1283208" y="2561844"/>
                </a:lnTo>
                <a:close/>
              </a:path>
              <a:path w="1681479" h="2562225">
                <a:moveTo>
                  <a:pt x="1202436" y="2561844"/>
                </a:moveTo>
                <a:lnTo>
                  <a:pt x="1202436" y="2542032"/>
                </a:lnTo>
                <a:lnTo>
                  <a:pt x="1141476" y="2542032"/>
                </a:lnTo>
                <a:lnTo>
                  <a:pt x="1141476" y="2561844"/>
                </a:lnTo>
                <a:lnTo>
                  <a:pt x="1202436" y="2561844"/>
                </a:lnTo>
                <a:close/>
              </a:path>
              <a:path w="1681479" h="2562225">
                <a:moveTo>
                  <a:pt x="1121676" y="2561844"/>
                </a:moveTo>
                <a:lnTo>
                  <a:pt x="1121676" y="2542032"/>
                </a:lnTo>
                <a:lnTo>
                  <a:pt x="1060716" y="2542032"/>
                </a:lnTo>
                <a:lnTo>
                  <a:pt x="1060716" y="2561844"/>
                </a:lnTo>
                <a:lnTo>
                  <a:pt x="1121676" y="2561844"/>
                </a:lnTo>
                <a:close/>
              </a:path>
              <a:path w="1681479" h="2562225">
                <a:moveTo>
                  <a:pt x="1040892" y="2561844"/>
                </a:moveTo>
                <a:lnTo>
                  <a:pt x="1040892" y="2542032"/>
                </a:lnTo>
                <a:lnTo>
                  <a:pt x="979932" y="2542032"/>
                </a:lnTo>
                <a:lnTo>
                  <a:pt x="979932" y="2561844"/>
                </a:lnTo>
                <a:lnTo>
                  <a:pt x="1040892" y="2561844"/>
                </a:lnTo>
                <a:close/>
              </a:path>
              <a:path w="1681479" h="2562225">
                <a:moveTo>
                  <a:pt x="958596" y="2561844"/>
                </a:moveTo>
                <a:lnTo>
                  <a:pt x="958596" y="2542032"/>
                </a:lnTo>
                <a:lnTo>
                  <a:pt x="897636" y="2542032"/>
                </a:lnTo>
                <a:lnTo>
                  <a:pt x="897636" y="2561844"/>
                </a:lnTo>
                <a:lnTo>
                  <a:pt x="958596" y="2561844"/>
                </a:lnTo>
                <a:close/>
              </a:path>
              <a:path w="1681479" h="2562225">
                <a:moveTo>
                  <a:pt x="877836" y="2561844"/>
                </a:moveTo>
                <a:lnTo>
                  <a:pt x="877836" y="2542032"/>
                </a:lnTo>
                <a:lnTo>
                  <a:pt x="816876" y="2542032"/>
                </a:lnTo>
                <a:lnTo>
                  <a:pt x="816876" y="2561844"/>
                </a:lnTo>
                <a:lnTo>
                  <a:pt x="877836" y="2561844"/>
                </a:lnTo>
                <a:close/>
              </a:path>
              <a:path w="1681479" h="2562225">
                <a:moveTo>
                  <a:pt x="797052" y="2561844"/>
                </a:moveTo>
                <a:lnTo>
                  <a:pt x="797052" y="2542032"/>
                </a:lnTo>
                <a:lnTo>
                  <a:pt x="736092" y="2542032"/>
                </a:lnTo>
                <a:lnTo>
                  <a:pt x="736092" y="2561844"/>
                </a:lnTo>
                <a:lnTo>
                  <a:pt x="797052" y="2561844"/>
                </a:lnTo>
                <a:close/>
              </a:path>
              <a:path w="1681479" h="2562225">
                <a:moveTo>
                  <a:pt x="714756" y="2561844"/>
                </a:moveTo>
                <a:lnTo>
                  <a:pt x="714756" y="2542032"/>
                </a:lnTo>
                <a:lnTo>
                  <a:pt x="653796" y="2542032"/>
                </a:lnTo>
                <a:lnTo>
                  <a:pt x="653796" y="2561844"/>
                </a:lnTo>
                <a:lnTo>
                  <a:pt x="714756" y="2561844"/>
                </a:lnTo>
                <a:close/>
              </a:path>
              <a:path w="1681479" h="2562225">
                <a:moveTo>
                  <a:pt x="633996" y="2561844"/>
                </a:moveTo>
                <a:lnTo>
                  <a:pt x="633996" y="2542032"/>
                </a:lnTo>
                <a:lnTo>
                  <a:pt x="573036" y="2542032"/>
                </a:lnTo>
                <a:lnTo>
                  <a:pt x="573036" y="2561844"/>
                </a:lnTo>
                <a:lnTo>
                  <a:pt x="633996" y="2561844"/>
                </a:lnTo>
                <a:close/>
              </a:path>
              <a:path w="1681479" h="2562225">
                <a:moveTo>
                  <a:pt x="553212" y="2561844"/>
                </a:moveTo>
                <a:lnTo>
                  <a:pt x="553212" y="2542032"/>
                </a:lnTo>
                <a:lnTo>
                  <a:pt x="492252" y="2542032"/>
                </a:lnTo>
                <a:lnTo>
                  <a:pt x="492252" y="2561844"/>
                </a:lnTo>
                <a:lnTo>
                  <a:pt x="553212" y="2561844"/>
                </a:lnTo>
                <a:close/>
              </a:path>
              <a:path w="1681479" h="2562225">
                <a:moveTo>
                  <a:pt x="472440" y="2561844"/>
                </a:moveTo>
                <a:lnTo>
                  <a:pt x="472440" y="2542032"/>
                </a:lnTo>
                <a:lnTo>
                  <a:pt x="411480" y="2542032"/>
                </a:lnTo>
                <a:lnTo>
                  <a:pt x="411480" y="2561844"/>
                </a:lnTo>
                <a:lnTo>
                  <a:pt x="472440" y="2561844"/>
                </a:lnTo>
                <a:close/>
              </a:path>
              <a:path w="1681479" h="2562225">
                <a:moveTo>
                  <a:pt x="390156" y="2561844"/>
                </a:moveTo>
                <a:lnTo>
                  <a:pt x="390156" y="2542032"/>
                </a:lnTo>
                <a:lnTo>
                  <a:pt x="329196" y="2542032"/>
                </a:lnTo>
                <a:lnTo>
                  <a:pt x="329196" y="2561844"/>
                </a:lnTo>
                <a:lnTo>
                  <a:pt x="390156" y="2561844"/>
                </a:lnTo>
                <a:close/>
              </a:path>
              <a:path w="1681479" h="2562225">
                <a:moveTo>
                  <a:pt x="309372" y="2561844"/>
                </a:moveTo>
                <a:lnTo>
                  <a:pt x="309372" y="2542032"/>
                </a:lnTo>
                <a:lnTo>
                  <a:pt x="286512" y="2542032"/>
                </a:lnTo>
                <a:lnTo>
                  <a:pt x="272796" y="2540495"/>
                </a:lnTo>
                <a:lnTo>
                  <a:pt x="259080" y="2540495"/>
                </a:lnTo>
                <a:lnTo>
                  <a:pt x="249936" y="2538984"/>
                </a:lnTo>
                <a:lnTo>
                  <a:pt x="246888" y="2558796"/>
                </a:lnTo>
                <a:lnTo>
                  <a:pt x="257556" y="2560320"/>
                </a:lnTo>
                <a:lnTo>
                  <a:pt x="272796" y="2561844"/>
                </a:lnTo>
                <a:lnTo>
                  <a:pt x="309372" y="2561844"/>
                </a:lnTo>
                <a:close/>
              </a:path>
              <a:path w="1681479" h="2562225">
                <a:moveTo>
                  <a:pt x="231648" y="2535936"/>
                </a:moveTo>
                <a:lnTo>
                  <a:pt x="219456" y="2532875"/>
                </a:lnTo>
                <a:lnTo>
                  <a:pt x="207276" y="2529840"/>
                </a:lnTo>
                <a:lnTo>
                  <a:pt x="195072" y="2525255"/>
                </a:lnTo>
                <a:lnTo>
                  <a:pt x="182880" y="2520696"/>
                </a:lnTo>
                <a:lnTo>
                  <a:pt x="175260" y="2517635"/>
                </a:lnTo>
                <a:lnTo>
                  <a:pt x="166116" y="2535936"/>
                </a:lnTo>
                <a:lnTo>
                  <a:pt x="175260" y="2538984"/>
                </a:lnTo>
                <a:lnTo>
                  <a:pt x="188976" y="2545080"/>
                </a:lnTo>
                <a:lnTo>
                  <a:pt x="201168" y="2548115"/>
                </a:lnTo>
                <a:lnTo>
                  <a:pt x="214896" y="2552700"/>
                </a:lnTo>
                <a:lnTo>
                  <a:pt x="227076" y="2555735"/>
                </a:lnTo>
                <a:lnTo>
                  <a:pt x="231648" y="2535936"/>
                </a:lnTo>
                <a:close/>
              </a:path>
              <a:path w="1681479" h="2562225">
                <a:moveTo>
                  <a:pt x="96012" y="2461260"/>
                </a:moveTo>
                <a:lnTo>
                  <a:pt x="80772" y="2444496"/>
                </a:lnTo>
                <a:lnTo>
                  <a:pt x="65532" y="2423160"/>
                </a:lnTo>
                <a:lnTo>
                  <a:pt x="59436" y="2414016"/>
                </a:lnTo>
                <a:lnTo>
                  <a:pt x="42672" y="2424684"/>
                </a:lnTo>
                <a:lnTo>
                  <a:pt x="48768" y="2435352"/>
                </a:lnTo>
                <a:lnTo>
                  <a:pt x="65532" y="2458212"/>
                </a:lnTo>
                <a:lnTo>
                  <a:pt x="80772" y="2474976"/>
                </a:lnTo>
                <a:lnTo>
                  <a:pt x="96012" y="2461260"/>
                </a:lnTo>
                <a:close/>
              </a:path>
              <a:path w="1681479" h="2562225">
                <a:moveTo>
                  <a:pt x="158496" y="2508504"/>
                </a:moveTo>
                <a:lnTo>
                  <a:pt x="137160" y="2496312"/>
                </a:lnTo>
                <a:lnTo>
                  <a:pt x="117348" y="2479535"/>
                </a:lnTo>
                <a:lnTo>
                  <a:pt x="109728" y="2474976"/>
                </a:lnTo>
                <a:lnTo>
                  <a:pt x="96012" y="2488692"/>
                </a:lnTo>
                <a:lnTo>
                  <a:pt x="105156" y="2496312"/>
                </a:lnTo>
                <a:lnTo>
                  <a:pt x="126492" y="2513076"/>
                </a:lnTo>
                <a:lnTo>
                  <a:pt x="147828" y="2525255"/>
                </a:lnTo>
                <a:lnTo>
                  <a:pt x="158496" y="2508504"/>
                </a:lnTo>
                <a:close/>
              </a:path>
              <a:path w="1681479" h="2562225">
                <a:moveTo>
                  <a:pt x="50292" y="2397252"/>
                </a:moveTo>
                <a:lnTo>
                  <a:pt x="45720" y="2389632"/>
                </a:lnTo>
                <a:lnTo>
                  <a:pt x="41148" y="2378964"/>
                </a:lnTo>
                <a:lnTo>
                  <a:pt x="32016" y="2354580"/>
                </a:lnTo>
                <a:lnTo>
                  <a:pt x="28956" y="2342375"/>
                </a:lnTo>
                <a:lnTo>
                  <a:pt x="9156" y="2348484"/>
                </a:lnTo>
                <a:lnTo>
                  <a:pt x="12192" y="2360676"/>
                </a:lnTo>
                <a:lnTo>
                  <a:pt x="16776" y="2374392"/>
                </a:lnTo>
                <a:lnTo>
                  <a:pt x="22860" y="2386584"/>
                </a:lnTo>
                <a:lnTo>
                  <a:pt x="27432" y="2398776"/>
                </a:lnTo>
                <a:lnTo>
                  <a:pt x="32016" y="2406396"/>
                </a:lnTo>
                <a:lnTo>
                  <a:pt x="50292" y="2397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5267" y="1886699"/>
            <a:ext cx="1681480" cy="2562225"/>
          </a:xfrm>
          <a:custGeom>
            <a:avLst/>
            <a:gdLst/>
            <a:ahLst/>
            <a:cxnLst/>
            <a:rect l="l" t="t" r="r" b="b"/>
            <a:pathLst>
              <a:path w="1681479" h="2562225">
                <a:moveTo>
                  <a:pt x="19812" y="2275332"/>
                </a:moveTo>
                <a:lnTo>
                  <a:pt x="19812" y="2214372"/>
                </a:lnTo>
                <a:lnTo>
                  <a:pt x="0" y="2214372"/>
                </a:lnTo>
                <a:lnTo>
                  <a:pt x="0" y="2275332"/>
                </a:lnTo>
                <a:lnTo>
                  <a:pt x="19812" y="2275332"/>
                </a:lnTo>
                <a:close/>
              </a:path>
              <a:path w="1681479" h="2562225">
                <a:moveTo>
                  <a:pt x="24396" y="2324100"/>
                </a:moveTo>
                <a:lnTo>
                  <a:pt x="22860" y="2314956"/>
                </a:lnTo>
                <a:lnTo>
                  <a:pt x="19812" y="2287524"/>
                </a:lnTo>
                <a:lnTo>
                  <a:pt x="19812" y="2275332"/>
                </a:lnTo>
                <a:lnTo>
                  <a:pt x="0" y="2275332"/>
                </a:lnTo>
                <a:lnTo>
                  <a:pt x="0" y="2290572"/>
                </a:lnTo>
                <a:lnTo>
                  <a:pt x="3048" y="2318004"/>
                </a:lnTo>
                <a:lnTo>
                  <a:pt x="4572" y="2327135"/>
                </a:lnTo>
                <a:lnTo>
                  <a:pt x="24396" y="2324100"/>
                </a:lnTo>
                <a:close/>
              </a:path>
              <a:path w="1681479" h="2562225">
                <a:moveTo>
                  <a:pt x="19812" y="2193036"/>
                </a:moveTo>
                <a:lnTo>
                  <a:pt x="19812" y="2132076"/>
                </a:lnTo>
                <a:lnTo>
                  <a:pt x="0" y="2132076"/>
                </a:lnTo>
                <a:lnTo>
                  <a:pt x="0" y="2193036"/>
                </a:lnTo>
                <a:lnTo>
                  <a:pt x="19812" y="2193036"/>
                </a:lnTo>
                <a:close/>
              </a:path>
              <a:path w="1681479" h="2562225">
                <a:moveTo>
                  <a:pt x="19812" y="2112264"/>
                </a:moveTo>
                <a:lnTo>
                  <a:pt x="19812" y="2051304"/>
                </a:lnTo>
                <a:lnTo>
                  <a:pt x="0" y="2051304"/>
                </a:lnTo>
                <a:lnTo>
                  <a:pt x="0" y="2112264"/>
                </a:lnTo>
                <a:lnTo>
                  <a:pt x="19812" y="2112264"/>
                </a:lnTo>
                <a:close/>
              </a:path>
              <a:path w="1681479" h="2562225">
                <a:moveTo>
                  <a:pt x="19812" y="2031492"/>
                </a:moveTo>
                <a:lnTo>
                  <a:pt x="19812" y="1970532"/>
                </a:lnTo>
                <a:lnTo>
                  <a:pt x="0" y="1970532"/>
                </a:lnTo>
                <a:lnTo>
                  <a:pt x="0" y="2031492"/>
                </a:lnTo>
                <a:lnTo>
                  <a:pt x="19812" y="2031492"/>
                </a:lnTo>
                <a:close/>
              </a:path>
              <a:path w="1681479" h="2562225">
                <a:moveTo>
                  <a:pt x="19812" y="1950720"/>
                </a:moveTo>
                <a:lnTo>
                  <a:pt x="19812" y="1889760"/>
                </a:lnTo>
                <a:lnTo>
                  <a:pt x="0" y="1889760"/>
                </a:lnTo>
                <a:lnTo>
                  <a:pt x="0" y="1950720"/>
                </a:lnTo>
                <a:lnTo>
                  <a:pt x="19812" y="1950720"/>
                </a:lnTo>
                <a:close/>
              </a:path>
              <a:path w="1681479" h="2562225">
                <a:moveTo>
                  <a:pt x="19812" y="1868424"/>
                </a:moveTo>
                <a:lnTo>
                  <a:pt x="19812" y="1807464"/>
                </a:lnTo>
                <a:lnTo>
                  <a:pt x="0" y="1807464"/>
                </a:lnTo>
                <a:lnTo>
                  <a:pt x="0" y="1868424"/>
                </a:lnTo>
                <a:lnTo>
                  <a:pt x="19812" y="1868424"/>
                </a:lnTo>
                <a:close/>
              </a:path>
              <a:path w="1681479" h="2562225">
                <a:moveTo>
                  <a:pt x="19812" y="1787652"/>
                </a:moveTo>
                <a:lnTo>
                  <a:pt x="19812" y="1726692"/>
                </a:lnTo>
                <a:lnTo>
                  <a:pt x="0" y="1726692"/>
                </a:lnTo>
                <a:lnTo>
                  <a:pt x="0" y="1787652"/>
                </a:lnTo>
                <a:lnTo>
                  <a:pt x="19812" y="1787652"/>
                </a:lnTo>
                <a:close/>
              </a:path>
              <a:path w="1681479" h="2562225">
                <a:moveTo>
                  <a:pt x="19812" y="1706880"/>
                </a:moveTo>
                <a:lnTo>
                  <a:pt x="19812" y="1645920"/>
                </a:lnTo>
                <a:lnTo>
                  <a:pt x="0" y="1645920"/>
                </a:lnTo>
                <a:lnTo>
                  <a:pt x="0" y="1706880"/>
                </a:lnTo>
                <a:lnTo>
                  <a:pt x="19812" y="1706880"/>
                </a:lnTo>
                <a:close/>
              </a:path>
              <a:path w="1681479" h="2562225">
                <a:moveTo>
                  <a:pt x="19812" y="1624584"/>
                </a:moveTo>
                <a:lnTo>
                  <a:pt x="19812" y="1563624"/>
                </a:lnTo>
                <a:lnTo>
                  <a:pt x="0" y="1563624"/>
                </a:lnTo>
                <a:lnTo>
                  <a:pt x="0" y="1624584"/>
                </a:lnTo>
                <a:lnTo>
                  <a:pt x="19812" y="1624584"/>
                </a:lnTo>
                <a:close/>
              </a:path>
              <a:path w="1681479" h="2562225">
                <a:moveTo>
                  <a:pt x="19812" y="1543812"/>
                </a:moveTo>
                <a:lnTo>
                  <a:pt x="19812" y="1482852"/>
                </a:lnTo>
                <a:lnTo>
                  <a:pt x="0" y="1482852"/>
                </a:lnTo>
                <a:lnTo>
                  <a:pt x="0" y="1543812"/>
                </a:lnTo>
                <a:lnTo>
                  <a:pt x="19812" y="1543812"/>
                </a:lnTo>
                <a:close/>
              </a:path>
              <a:path w="1681479" h="2562225">
                <a:moveTo>
                  <a:pt x="19812" y="1463040"/>
                </a:moveTo>
                <a:lnTo>
                  <a:pt x="19812" y="1402080"/>
                </a:lnTo>
                <a:lnTo>
                  <a:pt x="0" y="1402080"/>
                </a:lnTo>
                <a:lnTo>
                  <a:pt x="0" y="1463040"/>
                </a:lnTo>
                <a:lnTo>
                  <a:pt x="19812" y="1463040"/>
                </a:lnTo>
                <a:close/>
              </a:path>
              <a:path w="1681479" h="2562225">
                <a:moveTo>
                  <a:pt x="19812" y="1382255"/>
                </a:moveTo>
                <a:lnTo>
                  <a:pt x="19812" y="1321295"/>
                </a:lnTo>
                <a:lnTo>
                  <a:pt x="0" y="1321295"/>
                </a:lnTo>
                <a:lnTo>
                  <a:pt x="0" y="1382255"/>
                </a:lnTo>
                <a:lnTo>
                  <a:pt x="19812" y="1382255"/>
                </a:lnTo>
                <a:close/>
              </a:path>
              <a:path w="1681479" h="2562225">
                <a:moveTo>
                  <a:pt x="19812" y="1299972"/>
                </a:moveTo>
                <a:lnTo>
                  <a:pt x="19812" y="1239012"/>
                </a:lnTo>
                <a:lnTo>
                  <a:pt x="0" y="1239012"/>
                </a:lnTo>
                <a:lnTo>
                  <a:pt x="0" y="1299972"/>
                </a:lnTo>
                <a:lnTo>
                  <a:pt x="19812" y="1299972"/>
                </a:lnTo>
                <a:close/>
              </a:path>
              <a:path w="1681479" h="2562225">
                <a:moveTo>
                  <a:pt x="19812" y="1219200"/>
                </a:moveTo>
                <a:lnTo>
                  <a:pt x="19812" y="1158240"/>
                </a:lnTo>
                <a:lnTo>
                  <a:pt x="0" y="1158240"/>
                </a:lnTo>
                <a:lnTo>
                  <a:pt x="0" y="1219200"/>
                </a:lnTo>
                <a:lnTo>
                  <a:pt x="19812" y="1219200"/>
                </a:lnTo>
                <a:close/>
              </a:path>
              <a:path w="1681479" h="2562225">
                <a:moveTo>
                  <a:pt x="19812" y="1138415"/>
                </a:moveTo>
                <a:lnTo>
                  <a:pt x="19812" y="1077455"/>
                </a:lnTo>
                <a:lnTo>
                  <a:pt x="0" y="1077455"/>
                </a:lnTo>
                <a:lnTo>
                  <a:pt x="0" y="1138415"/>
                </a:lnTo>
                <a:lnTo>
                  <a:pt x="19812" y="1138415"/>
                </a:lnTo>
                <a:close/>
              </a:path>
              <a:path w="1681479" h="2562225">
                <a:moveTo>
                  <a:pt x="19812" y="1056132"/>
                </a:moveTo>
                <a:lnTo>
                  <a:pt x="19812" y="996696"/>
                </a:lnTo>
                <a:lnTo>
                  <a:pt x="0" y="996696"/>
                </a:lnTo>
                <a:lnTo>
                  <a:pt x="0" y="1056132"/>
                </a:lnTo>
                <a:lnTo>
                  <a:pt x="19812" y="1056132"/>
                </a:lnTo>
                <a:close/>
              </a:path>
              <a:path w="1681479" h="2562225">
                <a:moveTo>
                  <a:pt x="19812" y="975360"/>
                </a:moveTo>
                <a:lnTo>
                  <a:pt x="19812" y="914400"/>
                </a:lnTo>
                <a:lnTo>
                  <a:pt x="0" y="914400"/>
                </a:lnTo>
                <a:lnTo>
                  <a:pt x="0" y="975360"/>
                </a:lnTo>
                <a:lnTo>
                  <a:pt x="19812" y="975360"/>
                </a:lnTo>
                <a:close/>
              </a:path>
              <a:path w="1681479" h="2562225">
                <a:moveTo>
                  <a:pt x="19812" y="894575"/>
                </a:moveTo>
                <a:lnTo>
                  <a:pt x="19812" y="833615"/>
                </a:lnTo>
                <a:lnTo>
                  <a:pt x="0" y="833615"/>
                </a:lnTo>
                <a:lnTo>
                  <a:pt x="0" y="894575"/>
                </a:lnTo>
                <a:lnTo>
                  <a:pt x="19812" y="894575"/>
                </a:lnTo>
                <a:close/>
              </a:path>
              <a:path w="1681479" h="2562225">
                <a:moveTo>
                  <a:pt x="19812" y="813816"/>
                </a:moveTo>
                <a:lnTo>
                  <a:pt x="19812" y="752856"/>
                </a:lnTo>
                <a:lnTo>
                  <a:pt x="0" y="752856"/>
                </a:lnTo>
                <a:lnTo>
                  <a:pt x="0" y="813816"/>
                </a:lnTo>
                <a:lnTo>
                  <a:pt x="19812" y="813816"/>
                </a:lnTo>
                <a:close/>
              </a:path>
              <a:path w="1681479" h="2562225">
                <a:moveTo>
                  <a:pt x="19812" y="731520"/>
                </a:moveTo>
                <a:lnTo>
                  <a:pt x="19812" y="670560"/>
                </a:lnTo>
                <a:lnTo>
                  <a:pt x="0" y="670560"/>
                </a:lnTo>
                <a:lnTo>
                  <a:pt x="0" y="731520"/>
                </a:lnTo>
                <a:lnTo>
                  <a:pt x="19812" y="731520"/>
                </a:lnTo>
                <a:close/>
              </a:path>
              <a:path w="1681479" h="2562225">
                <a:moveTo>
                  <a:pt x="19812" y="650735"/>
                </a:moveTo>
                <a:lnTo>
                  <a:pt x="19812" y="589775"/>
                </a:lnTo>
                <a:lnTo>
                  <a:pt x="0" y="589775"/>
                </a:lnTo>
                <a:lnTo>
                  <a:pt x="0" y="650735"/>
                </a:lnTo>
                <a:lnTo>
                  <a:pt x="19812" y="650735"/>
                </a:lnTo>
                <a:close/>
              </a:path>
              <a:path w="1681479" h="2562225">
                <a:moveTo>
                  <a:pt x="19812" y="569976"/>
                </a:moveTo>
                <a:lnTo>
                  <a:pt x="19812" y="509016"/>
                </a:lnTo>
                <a:lnTo>
                  <a:pt x="0" y="509016"/>
                </a:lnTo>
                <a:lnTo>
                  <a:pt x="0" y="569976"/>
                </a:lnTo>
                <a:lnTo>
                  <a:pt x="19812" y="569976"/>
                </a:lnTo>
                <a:close/>
              </a:path>
              <a:path w="1681479" h="2562225">
                <a:moveTo>
                  <a:pt x="19812" y="489204"/>
                </a:moveTo>
                <a:lnTo>
                  <a:pt x="19812" y="428244"/>
                </a:lnTo>
                <a:lnTo>
                  <a:pt x="0" y="428244"/>
                </a:lnTo>
                <a:lnTo>
                  <a:pt x="0" y="489204"/>
                </a:lnTo>
                <a:lnTo>
                  <a:pt x="19812" y="489204"/>
                </a:lnTo>
                <a:close/>
              </a:path>
              <a:path w="1681479" h="2562225">
                <a:moveTo>
                  <a:pt x="19812" y="406895"/>
                </a:moveTo>
                <a:lnTo>
                  <a:pt x="19812" y="345935"/>
                </a:lnTo>
                <a:lnTo>
                  <a:pt x="0" y="345935"/>
                </a:lnTo>
                <a:lnTo>
                  <a:pt x="0" y="406895"/>
                </a:lnTo>
                <a:lnTo>
                  <a:pt x="19812" y="406895"/>
                </a:lnTo>
                <a:close/>
              </a:path>
              <a:path w="1681479" h="2562225">
                <a:moveTo>
                  <a:pt x="21336" y="266700"/>
                </a:moveTo>
                <a:lnTo>
                  <a:pt x="1536" y="265176"/>
                </a:lnTo>
                <a:lnTo>
                  <a:pt x="0" y="272796"/>
                </a:lnTo>
                <a:lnTo>
                  <a:pt x="0" y="326136"/>
                </a:lnTo>
                <a:lnTo>
                  <a:pt x="19812" y="326136"/>
                </a:lnTo>
                <a:lnTo>
                  <a:pt x="19812" y="272796"/>
                </a:lnTo>
                <a:lnTo>
                  <a:pt x="21336" y="266700"/>
                </a:lnTo>
                <a:close/>
              </a:path>
              <a:path w="1681479" h="2562225">
                <a:moveTo>
                  <a:pt x="38100" y="190500"/>
                </a:moveTo>
                <a:lnTo>
                  <a:pt x="19812" y="182880"/>
                </a:lnTo>
                <a:lnTo>
                  <a:pt x="16776" y="188976"/>
                </a:lnTo>
                <a:lnTo>
                  <a:pt x="12192" y="202692"/>
                </a:lnTo>
                <a:lnTo>
                  <a:pt x="3048" y="243840"/>
                </a:lnTo>
                <a:lnTo>
                  <a:pt x="22860" y="246875"/>
                </a:lnTo>
                <a:lnTo>
                  <a:pt x="25908" y="233172"/>
                </a:lnTo>
                <a:lnTo>
                  <a:pt x="32016" y="208775"/>
                </a:lnTo>
                <a:lnTo>
                  <a:pt x="38100" y="190500"/>
                </a:lnTo>
                <a:close/>
              </a:path>
              <a:path w="1681479" h="2562225">
                <a:moveTo>
                  <a:pt x="77736" y="121920"/>
                </a:moveTo>
                <a:lnTo>
                  <a:pt x="60960" y="109715"/>
                </a:lnTo>
                <a:lnTo>
                  <a:pt x="48768" y="128016"/>
                </a:lnTo>
                <a:lnTo>
                  <a:pt x="35052" y="150876"/>
                </a:lnTo>
                <a:lnTo>
                  <a:pt x="27432" y="163055"/>
                </a:lnTo>
                <a:lnTo>
                  <a:pt x="45720" y="172212"/>
                </a:lnTo>
                <a:lnTo>
                  <a:pt x="47256" y="172212"/>
                </a:lnTo>
                <a:lnTo>
                  <a:pt x="51816" y="160020"/>
                </a:lnTo>
                <a:lnTo>
                  <a:pt x="65532" y="138684"/>
                </a:lnTo>
                <a:lnTo>
                  <a:pt x="77736" y="121920"/>
                </a:lnTo>
                <a:close/>
              </a:path>
              <a:path w="1681479" h="2562225">
                <a:moveTo>
                  <a:pt x="134112" y="68580"/>
                </a:moveTo>
                <a:lnTo>
                  <a:pt x="121920" y="53340"/>
                </a:lnTo>
                <a:lnTo>
                  <a:pt x="103632" y="67056"/>
                </a:lnTo>
                <a:lnTo>
                  <a:pt x="83820" y="85344"/>
                </a:lnTo>
                <a:lnTo>
                  <a:pt x="74676" y="94475"/>
                </a:lnTo>
                <a:lnTo>
                  <a:pt x="89916" y="108204"/>
                </a:lnTo>
                <a:lnTo>
                  <a:pt x="117348" y="80772"/>
                </a:lnTo>
                <a:lnTo>
                  <a:pt x="134112" y="68580"/>
                </a:lnTo>
                <a:close/>
              </a:path>
              <a:path w="1681479" h="2562225">
                <a:moveTo>
                  <a:pt x="204216" y="33515"/>
                </a:moveTo>
                <a:lnTo>
                  <a:pt x="196596" y="15240"/>
                </a:lnTo>
                <a:lnTo>
                  <a:pt x="187452" y="18275"/>
                </a:lnTo>
                <a:lnTo>
                  <a:pt x="175260" y="22860"/>
                </a:lnTo>
                <a:lnTo>
                  <a:pt x="161556" y="28956"/>
                </a:lnTo>
                <a:lnTo>
                  <a:pt x="149352" y="35052"/>
                </a:lnTo>
                <a:lnTo>
                  <a:pt x="140208" y="41135"/>
                </a:lnTo>
                <a:lnTo>
                  <a:pt x="150876" y="57912"/>
                </a:lnTo>
                <a:lnTo>
                  <a:pt x="160020" y="53340"/>
                </a:lnTo>
                <a:lnTo>
                  <a:pt x="170688" y="47244"/>
                </a:lnTo>
                <a:lnTo>
                  <a:pt x="182880" y="41135"/>
                </a:lnTo>
                <a:lnTo>
                  <a:pt x="195072" y="36576"/>
                </a:lnTo>
                <a:lnTo>
                  <a:pt x="204216" y="33515"/>
                </a:lnTo>
                <a:close/>
              </a:path>
              <a:path w="1681479" h="2562225">
                <a:moveTo>
                  <a:pt x="280416" y="21336"/>
                </a:moveTo>
                <a:lnTo>
                  <a:pt x="280416" y="0"/>
                </a:lnTo>
                <a:lnTo>
                  <a:pt x="271272" y="1524"/>
                </a:lnTo>
                <a:lnTo>
                  <a:pt x="257556" y="1524"/>
                </a:lnTo>
                <a:lnTo>
                  <a:pt x="242316" y="4572"/>
                </a:lnTo>
                <a:lnTo>
                  <a:pt x="228600" y="6096"/>
                </a:lnTo>
                <a:lnTo>
                  <a:pt x="217932" y="9144"/>
                </a:lnTo>
                <a:lnTo>
                  <a:pt x="222516" y="28956"/>
                </a:lnTo>
                <a:lnTo>
                  <a:pt x="233172" y="25895"/>
                </a:lnTo>
                <a:lnTo>
                  <a:pt x="246888" y="24384"/>
                </a:lnTo>
                <a:lnTo>
                  <a:pt x="259080" y="22860"/>
                </a:lnTo>
                <a:lnTo>
                  <a:pt x="272796" y="21336"/>
                </a:lnTo>
                <a:lnTo>
                  <a:pt x="280416" y="21336"/>
                </a:lnTo>
                <a:close/>
              </a:path>
              <a:path w="1681479" h="2562225">
                <a:moveTo>
                  <a:pt x="361188" y="21336"/>
                </a:moveTo>
                <a:lnTo>
                  <a:pt x="361188" y="0"/>
                </a:lnTo>
                <a:lnTo>
                  <a:pt x="300228" y="0"/>
                </a:lnTo>
                <a:lnTo>
                  <a:pt x="300228" y="21336"/>
                </a:lnTo>
                <a:lnTo>
                  <a:pt x="361188" y="21336"/>
                </a:lnTo>
                <a:close/>
              </a:path>
              <a:path w="1681479" h="2562225">
                <a:moveTo>
                  <a:pt x="441960" y="21336"/>
                </a:moveTo>
                <a:lnTo>
                  <a:pt x="441960" y="0"/>
                </a:lnTo>
                <a:lnTo>
                  <a:pt x="381000" y="0"/>
                </a:lnTo>
                <a:lnTo>
                  <a:pt x="381000" y="21336"/>
                </a:lnTo>
                <a:lnTo>
                  <a:pt x="441960" y="21336"/>
                </a:lnTo>
                <a:close/>
              </a:path>
              <a:path w="1681479" h="2562225">
                <a:moveTo>
                  <a:pt x="524256" y="21336"/>
                </a:moveTo>
                <a:lnTo>
                  <a:pt x="524256" y="0"/>
                </a:lnTo>
                <a:lnTo>
                  <a:pt x="463296" y="0"/>
                </a:lnTo>
                <a:lnTo>
                  <a:pt x="463296" y="21336"/>
                </a:lnTo>
                <a:lnTo>
                  <a:pt x="524256" y="21336"/>
                </a:lnTo>
                <a:close/>
              </a:path>
              <a:path w="1681479" h="2562225">
                <a:moveTo>
                  <a:pt x="605028" y="21336"/>
                </a:moveTo>
                <a:lnTo>
                  <a:pt x="605028" y="0"/>
                </a:lnTo>
                <a:lnTo>
                  <a:pt x="544068" y="0"/>
                </a:lnTo>
                <a:lnTo>
                  <a:pt x="544068" y="21336"/>
                </a:lnTo>
                <a:lnTo>
                  <a:pt x="605028" y="21336"/>
                </a:lnTo>
                <a:close/>
              </a:path>
              <a:path w="1681479" h="2562225">
                <a:moveTo>
                  <a:pt x="685800" y="21336"/>
                </a:moveTo>
                <a:lnTo>
                  <a:pt x="685800" y="0"/>
                </a:lnTo>
                <a:lnTo>
                  <a:pt x="624840" y="0"/>
                </a:lnTo>
                <a:lnTo>
                  <a:pt x="624840" y="21336"/>
                </a:lnTo>
                <a:lnTo>
                  <a:pt x="685800" y="21336"/>
                </a:lnTo>
                <a:close/>
              </a:path>
              <a:path w="1681479" h="2562225">
                <a:moveTo>
                  <a:pt x="768096" y="21336"/>
                </a:moveTo>
                <a:lnTo>
                  <a:pt x="768096" y="0"/>
                </a:lnTo>
                <a:lnTo>
                  <a:pt x="707136" y="0"/>
                </a:lnTo>
                <a:lnTo>
                  <a:pt x="707136" y="21336"/>
                </a:lnTo>
                <a:lnTo>
                  <a:pt x="768096" y="21336"/>
                </a:lnTo>
                <a:close/>
              </a:path>
              <a:path w="1681479" h="2562225">
                <a:moveTo>
                  <a:pt x="848868" y="21336"/>
                </a:moveTo>
                <a:lnTo>
                  <a:pt x="848868" y="0"/>
                </a:lnTo>
                <a:lnTo>
                  <a:pt x="787908" y="0"/>
                </a:lnTo>
                <a:lnTo>
                  <a:pt x="787908" y="21336"/>
                </a:lnTo>
                <a:lnTo>
                  <a:pt x="848868" y="21336"/>
                </a:lnTo>
                <a:close/>
              </a:path>
              <a:path w="1681479" h="2562225">
                <a:moveTo>
                  <a:pt x="929640" y="21336"/>
                </a:moveTo>
                <a:lnTo>
                  <a:pt x="929640" y="0"/>
                </a:lnTo>
                <a:lnTo>
                  <a:pt x="868680" y="0"/>
                </a:lnTo>
                <a:lnTo>
                  <a:pt x="868680" y="21336"/>
                </a:lnTo>
                <a:lnTo>
                  <a:pt x="929640" y="21336"/>
                </a:lnTo>
                <a:close/>
              </a:path>
              <a:path w="1681479" h="2562225">
                <a:moveTo>
                  <a:pt x="1010412" y="21336"/>
                </a:moveTo>
                <a:lnTo>
                  <a:pt x="1010412" y="0"/>
                </a:lnTo>
                <a:lnTo>
                  <a:pt x="949452" y="0"/>
                </a:lnTo>
                <a:lnTo>
                  <a:pt x="949452" y="21336"/>
                </a:lnTo>
                <a:lnTo>
                  <a:pt x="1010412" y="21336"/>
                </a:lnTo>
                <a:close/>
              </a:path>
              <a:path w="1681479" h="2562225">
                <a:moveTo>
                  <a:pt x="1092708" y="21336"/>
                </a:moveTo>
                <a:lnTo>
                  <a:pt x="1092708" y="0"/>
                </a:lnTo>
                <a:lnTo>
                  <a:pt x="1031748" y="0"/>
                </a:lnTo>
                <a:lnTo>
                  <a:pt x="1031748" y="21336"/>
                </a:lnTo>
                <a:lnTo>
                  <a:pt x="1092708" y="21336"/>
                </a:lnTo>
                <a:close/>
              </a:path>
              <a:path w="1681479" h="2562225">
                <a:moveTo>
                  <a:pt x="1173480" y="21336"/>
                </a:moveTo>
                <a:lnTo>
                  <a:pt x="1173480" y="0"/>
                </a:lnTo>
                <a:lnTo>
                  <a:pt x="1112520" y="0"/>
                </a:lnTo>
                <a:lnTo>
                  <a:pt x="1112520" y="21336"/>
                </a:lnTo>
                <a:lnTo>
                  <a:pt x="1173480" y="21336"/>
                </a:lnTo>
                <a:close/>
              </a:path>
              <a:path w="1681479" h="2562225">
                <a:moveTo>
                  <a:pt x="1254252" y="21336"/>
                </a:moveTo>
                <a:lnTo>
                  <a:pt x="1254252" y="0"/>
                </a:lnTo>
                <a:lnTo>
                  <a:pt x="1193292" y="0"/>
                </a:lnTo>
                <a:lnTo>
                  <a:pt x="1193292" y="21336"/>
                </a:lnTo>
                <a:lnTo>
                  <a:pt x="1254252" y="21336"/>
                </a:lnTo>
                <a:close/>
              </a:path>
              <a:path w="1681479" h="2562225">
                <a:moveTo>
                  <a:pt x="1335036" y="21336"/>
                </a:moveTo>
                <a:lnTo>
                  <a:pt x="1335036" y="0"/>
                </a:lnTo>
                <a:lnTo>
                  <a:pt x="1275588" y="0"/>
                </a:lnTo>
                <a:lnTo>
                  <a:pt x="1275588" y="21336"/>
                </a:lnTo>
                <a:lnTo>
                  <a:pt x="1335036" y="21336"/>
                </a:lnTo>
                <a:close/>
              </a:path>
              <a:path w="1681479" h="2562225">
                <a:moveTo>
                  <a:pt x="1417320" y="1524"/>
                </a:moveTo>
                <a:lnTo>
                  <a:pt x="1408176" y="1524"/>
                </a:lnTo>
                <a:lnTo>
                  <a:pt x="1394460" y="0"/>
                </a:lnTo>
                <a:lnTo>
                  <a:pt x="1356360" y="0"/>
                </a:lnTo>
                <a:lnTo>
                  <a:pt x="1356360" y="21336"/>
                </a:lnTo>
                <a:lnTo>
                  <a:pt x="1415796" y="21336"/>
                </a:lnTo>
                <a:lnTo>
                  <a:pt x="1417320" y="1524"/>
                </a:lnTo>
                <a:close/>
              </a:path>
              <a:path w="1681479" h="2562225">
                <a:moveTo>
                  <a:pt x="1499616" y="21336"/>
                </a:moveTo>
                <a:lnTo>
                  <a:pt x="1491996" y="18275"/>
                </a:lnTo>
                <a:lnTo>
                  <a:pt x="1478280" y="13716"/>
                </a:lnTo>
                <a:lnTo>
                  <a:pt x="1464576" y="9144"/>
                </a:lnTo>
                <a:lnTo>
                  <a:pt x="1450848" y="6096"/>
                </a:lnTo>
                <a:lnTo>
                  <a:pt x="1438656" y="4572"/>
                </a:lnTo>
                <a:lnTo>
                  <a:pt x="1435608" y="24384"/>
                </a:lnTo>
                <a:lnTo>
                  <a:pt x="1447800" y="25895"/>
                </a:lnTo>
                <a:lnTo>
                  <a:pt x="1459992" y="28956"/>
                </a:lnTo>
                <a:lnTo>
                  <a:pt x="1473708" y="33515"/>
                </a:lnTo>
                <a:lnTo>
                  <a:pt x="1485900" y="36576"/>
                </a:lnTo>
                <a:lnTo>
                  <a:pt x="1491996" y="39624"/>
                </a:lnTo>
                <a:lnTo>
                  <a:pt x="1499616" y="21336"/>
                </a:lnTo>
                <a:close/>
              </a:path>
              <a:path w="1681479" h="2562225">
                <a:moveTo>
                  <a:pt x="1571256" y="62484"/>
                </a:moveTo>
                <a:lnTo>
                  <a:pt x="1552956" y="48755"/>
                </a:lnTo>
                <a:lnTo>
                  <a:pt x="1530096" y="35052"/>
                </a:lnTo>
                <a:lnTo>
                  <a:pt x="1519428" y="28956"/>
                </a:lnTo>
                <a:lnTo>
                  <a:pt x="1510296" y="47244"/>
                </a:lnTo>
                <a:lnTo>
                  <a:pt x="1520952" y="53340"/>
                </a:lnTo>
                <a:lnTo>
                  <a:pt x="1543812" y="67056"/>
                </a:lnTo>
                <a:lnTo>
                  <a:pt x="1559052" y="79235"/>
                </a:lnTo>
                <a:lnTo>
                  <a:pt x="1571256" y="62484"/>
                </a:lnTo>
                <a:close/>
              </a:path>
              <a:path w="1681479" h="2562225">
                <a:moveTo>
                  <a:pt x="1629156" y="123444"/>
                </a:moveTo>
                <a:lnTo>
                  <a:pt x="1615440" y="105156"/>
                </a:lnTo>
                <a:lnTo>
                  <a:pt x="1595628" y="83820"/>
                </a:lnTo>
                <a:lnTo>
                  <a:pt x="1588008" y="76200"/>
                </a:lnTo>
                <a:lnTo>
                  <a:pt x="1574292" y="91440"/>
                </a:lnTo>
                <a:lnTo>
                  <a:pt x="1581912" y="99060"/>
                </a:lnTo>
                <a:lnTo>
                  <a:pt x="1600200" y="118872"/>
                </a:lnTo>
                <a:lnTo>
                  <a:pt x="1612392" y="135636"/>
                </a:lnTo>
                <a:lnTo>
                  <a:pt x="1629156" y="123444"/>
                </a:lnTo>
                <a:close/>
              </a:path>
              <a:path w="1681479" h="2562225">
                <a:moveTo>
                  <a:pt x="1667256" y="199644"/>
                </a:moveTo>
                <a:lnTo>
                  <a:pt x="1662696" y="188976"/>
                </a:lnTo>
                <a:lnTo>
                  <a:pt x="1658112" y="175260"/>
                </a:lnTo>
                <a:lnTo>
                  <a:pt x="1645920" y="150876"/>
                </a:lnTo>
                <a:lnTo>
                  <a:pt x="1639836" y="141732"/>
                </a:lnTo>
                <a:lnTo>
                  <a:pt x="1623060" y="152400"/>
                </a:lnTo>
                <a:lnTo>
                  <a:pt x="1627632" y="161544"/>
                </a:lnTo>
                <a:lnTo>
                  <a:pt x="1633728" y="172212"/>
                </a:lnTo>
                <a:lnTo>
                  <a:pt x="1639836" y="184404"/>
                </a:lnTo>
                <a:lnTo>
                  <a:pt x="1644396" y="196596"/>
                </a:lnTo>
                <a:lnTo>
                  <a:pt x="1647456" y="205740"/>
                </a:lnTo>
                <a:lnTo>
                  <a:pt x="1667256" y="199644"/>
                </a:lnTo>
                <a:close/>
              </a:path>
              <a:path w="1681479" h="2562225">
                <a:moveTo>
                  <a:pt x="1680972" y="281940"/>
                </a:moveTo>
                <a:lnTo>
                  <a:pt x="1679448" y="272796"/>
                </a:lnTo>
                <a:lnTo>
                  <a:pt x="1679448" y="257556"/>
                </a:lnTo>
                <a:lnTo>
                  <a:pt x="1677936" y="243840"/>
                </a:lnTo>
                <a:lnTo>
                  <a:pt x="1674876" y="230124"/>
                </a:lnTo>
                <a:lnTo>
                  <a:pt x="1671828" y="219456"/>
                </a:lnTo>
                <a:lnTo>
                  <a:pt x="1652016" y="224015"/>
                </a:lnTo>
                <a:lnTo>
                  <a:pt x="1655076" y="234696"/>
                </a:lnTo>
                <a:lnTo>
                  <a:pt x="1656588" y="246875"/>
                </a:lnTo>
                <a:lnTo>
                  <a:pt x="1659636" y="260604"/>
                </a:lnTo>
                <a:lnTo>
                  <a:pt x="1659636" y="281940"/>
                </a:lnTo>
                <a:lnTo>
                  <a:pt x="1680972" y="281940"/>
                </a:lnTo>
                <a:close/>
              </a:path>
              <a:path w="1681479" h="2562225">
                <a:moveTo>
                  <a:pt x="1680972" y="362712"/>
                </a:moveTo>
                <a:lnTo>
                  <a:pt x="1680972" y="301752"/>
                </a:lnTo>
                <a:lnTo>
                  <a:pt x="1659636" y="301752"/>
                </a:lnTo>
                <a:lnTo>
                  <a:pt x="1659636" y="362712"/>
                </a:lnTo>
                <a:lnTo>
                  <a:pt x="1680972" y="362712"/>
                </a:lnTo>
                <a:close/>
              </a:path>
              <a:path w="1681479" h="2562225">
                <a:moveTo>
                  <a:pt x="1680972" y="444995"/>
                </a:moveTo>
                <a:lnTo>
                  <a:pt x="1680972" y="384035"/>
                </a:lnTo>
                <a:lnTo>
                  <a:pt x="1659636" y="384035"/>
                </a:lnTo>
                <a:lnTo>
                  <a:pt x="1659636" y="444995"/>
                </a:lnTo>
                <a:lnTo>
                  <a:pt x="1680972" y="444995"/>
                </a:lnTo>
                <a:close/>
              </a:path>
              <a:path w="1681479" h="2562225">
                <a:moveTo>
                  <a:pt x="1680972" y="525780"/>
                </a:moveTo>
                <a:lnTo>
                  <a:pt x="1680972" y="464820"/>
                </a:lnTo>
                <a:lnTo>
                  <a:pt x="1659636" y="464820"/>
                </a:lnTo>
                <a:lnTo>
                  <a:pt x="1659636" y="525780"/>
                </a:lnTo>
                <a:lnTo>
                  <a:pt x="1680972" y="525780"/>
                </a:lnTo>
                <a:close/>
              </a:path>
              <a:path w="1681479" h="2562225">
                <a:moveTo>
                  <a:pt x="1680972" y="606552"/>
                </a:moveTo>
                <a:lnTo>
                  <a:pt x="1680972" y="545592"/>
                </a:lnTo>
                <a:lnTo>
                  <a:pt x="1659636" y="545592"/>
                </a:lnTo>
                <a:lnTo>
                  <a:pt x="1659636" y="606552"/>
                </a:lnTo>
                <a:lnTo>
                  <a:pt x="1680972" y="606552"/>
                </a:lnTo>
                <a:close/>
              </a:path>
              <a:path w="1681479" h="2562225">
                <a:moveTo>
                  <a:pt x="1680972" y="687324"/>
                </a:moveTo>
                <a:lnTo>
                  <a:pt x="1680972" y="626364"/>
                </a:lnTo>
                <a:lnTo>
                  <a:pt x="1659636" y="626364"/>
                </a:lnTo>
                <a:lnTo>
                  <a:pt x="1659636" y="687324"/>
                </a:lnTo>
                <a:lnTo>
                  <a:pt x="1680972" y="687324"/>
                </a:lnTo>
                <a:close/>
              </a:path>
              <a:path w="1681479" h="2562225">
                <a:moveTo>
                  <a:pt x="1680972" y="769620"/>
                </a:moveTo>
                <a:lnTo>
                  <a:pt x="1680972" y="708660"/>
                </a:lnTo>
                <a:lnTo>
                  <a:pt x="1659636" y="708660"/>
                </a:lnTo>
                <a:lnTo>
                  <a:pt x="1659636" y="769620"/>
                </a:lnTo>
                <a:lnTo>
                  <a:pt x="1680972" y="769620"/>
                </a:lnTo>
                <a:close/>
              </a:path>
              <a:path w="1681479" h="2562225">
                <a:moveTo>
                  <a:pt x="1680972" y="850392"/>
                </a:moveTo>
                <a:lnTo>
                  <a:pt x="1680972" y="789432"/>
                </a:lnTo>
                <a:lnTo>
                  <a:pt x="1659636" y="789432"/>
                </a:lnTo>
                <a:lnTo>
                  <a:pt x="1659636" y="850392"/>
                </a:lnTo>
                <a:lnTo>
                  <a:pt x="1680972" y="850392"/>
                </a:lnTo>
                <a:close/>
              </a:path>
              <a:path w="1681479" h="2562225">
                <a:moveTo>
                  <a:pt x="1680972" y="931164"/>
                </a:moveTo>
                <a:lnTo>
                  <a:pt x="1680972" y="870204"/>
                </a:lnTo>
                <a:lnTo>
                  <a:pt x="1659636" y="870204"/>
                </a:lnTo>
                <a:lnTo>
                  <a:pt x="1659636" y="931164"/>
                </a:lnTo>
                <a:lnTo>
                  <a:pt x="1680972" y="931164"/>
                </a:lnTo>
                <a:close/>
              </a:path>
              <a:path w="1681479" h="2562225">
                <a:moveTo>
                  <a:pt x="1680972" y="1013460"/>
                </a:moveTo>
                <a:lnTo>
                  <a:pt x="1680972" y="952500"/>
                </a:lnTo>
                <a:lnTo>
                  <a:pt x="1659636" y="952500"/>
                </a:lnTo>
                <a:lnTo>
                  <a:pt x="1659636" y="1013460"/>
                </a:lnTo>
                <a:lnTo>
                  <a:pt x="1680972" y="1013460"/>
                </a:lnTo>
                <a:close/>
              </a:path>
              <a:path w="1681479" h="2562225">
                <a:moveTo>
                  <a:pt x="1680972" y="1094232"/>
                </a:moveTo>
                <a:lnTo>
                  <a:pt x="1680972" y="1033272"/>
                </a:lnTo>
                <a:lnTo>
                  <a:pt x="1659636" y="1033272"/>
                </a:lnTo>
                <a:lnTo>
                  <a:pt x="1659636" y="1094232"/>
                </a:lnTo>
                <a:lnTo>
                  <a:pt x="1680972" y="1094232"/>
                </a:lnTo>
                <a:close/>
              </a:path>
              <a:path w="1681479" h="2562225">
                <a:moveTo>
                  <a:pt x="1680972" y="1175004"/>
                </a:moveTo>
                <a:lnTo>
                  <a:pt x="1680972" y="1114044"/>
                </a:lnTo>
                <a:lnTo>
                  <a:pt x="1659636" y="1114044"/>
                </a:lnTo>
                <a:lnTo>
                  <a:pt x="1659636" y="1175004"/>
                </a:lnTo>
                <a:lnTo>
                  <a:pt x="1680972" y="1175004"/>
                </a:lnTo>
                <a:close/>
              </a:path>
              <a:path w="1681479" h="2562225">
                <a:moveTo>
                  <a:pt x="1680972" y="1255776"/>
                </a:moveTo>
                <a:lnTo>
                  <a:pt x="1680972" y="1194816"/>
                </a:lnTo>
                <a:lnTo>
                  <a:pt x="1659636" y="1194816"/>
                </a:lnTo>
                <a:lnTo>
                  <a:pt x="1659636" y="1255776"/>
                </a:lnTo>
                <a:lnTo>
                  <a:pt x="1680972" y="1255776"/>
                </a:lnTo>
                <a:close/>
              </a:path>
              <a:path w="1681479" h="2562225">
                <a:moveTo>
                  <a:pt x="1680972" y="1338072"/>
                </a:moveTo>
                <a:lnTo>
                  <a:pt x="1680972" y="1277112"/>
                </a:lnTo>
                <a:lnTo>
                  <a:pt x="1659636" y="1277112"/>
                </a:lnTo>
                <a:lnTo>
                  <a:pt x="1659636" y="1338072"/>
                </a:lnTo>
                <a:lnTo>
                  <a:pt x="1680972" y="1338072"/>
                </a:lnTo>
                <a:close/>
              </a:path>
              <a:path w="1681479" h="2562225">
                <a:moveTo>
                  <a:pt x="1680972" y="1418844"/>
                </a:moveTo>
                <a:lnTo>
                  <a:pt x="1680972" y="1357884"/>
                </a:lnTo>
                <a:lnTo>
                  <a:pt x="1659636" y="1357884"/>
                </a:lnTo>
                <a:lnTo>
                  <a:pt x="1659636" y="1418844"/>
                </a:lnTo>
                <a:lnTo>
                  <a:pt x="1680972" y="1418844"/>
                </a:lnTo>
                <a:close/>
              </a:path>
              <a:path w="1681479" h="2562225">
                <a:moveTo>
                  <a:pt x="1680972" y="1499616"/>
                </a:moveTo>
                <a:lnTo>
                  <a:pt x="1680972" y="1438656"/>
                </a:lnTo>
                <a:lnTo>
                  <a:pt x="1659636" y="1438656"/>
                </a:lnTo>
                <a:lnTo>
                  <a:pt x="1659636" y="1499616"/>
                </a:lnTo>
                <a:lnTo>
                  <a:pt x="1680972" y="1499616"/>
                </a:lnTo>
                <a:close/>
              </a:path>
              <a:path w="1681479" h="2562225">
                <a:moveTo>
                  <a:pt x="1680972" y="1580375"/>
                </a:moveTo>
                <a:lnTo>
                  <a:pt x="1680972" y="1520952"/>
                </a:lnTo>
                <a:lnTo>
                  <a:pt x="1659636" y="1520952"/>
                </a:lnTo>
                <a:lnTo>
                  <a:pt x="1659636" y="1580375"/>
                </a:lnTo>
                <a:lnTo>
                  <a:pt x="1680972" y="1580375"/>
                </a:lnTo>
                <a:close/>
              </a:path>
              <a:path w="1681479" h="2562225">
                <a:moveTo>
                  <a:pt x="1680972" y="1662684"/>
                </a:moveTo>
                <a:lnTo>
                  <a:pt x="1680972" y="1601724"/>
                </a:lnTo>
                <a:lnTo>
                  <a:pt x="1659636" y="1601724"/>
                </a:lnTo>
                <a:lnTo>
                  <a:pt x="1659636" y="1662684"/>
                </a:lnTo>
                <a:lnTo>
                  <a:pt x="1680972" y="1662684"/>
                </a:lnTo>
                <a:close/>
              </a:path>
              <a:path w="1681479" h="2562225">
                <a:moveTo>
                  <a:pt x="1680972" y="1743456"/>
                </a:moveTo>
                <a:lnTo>
                  <a:pt x="1680972" y="1682496"/>
                </a:lnTo>
                <a:lnTo>
                  <a:pt x="1659636" y="1682496"/>
                </a:lnTo>
                <a:lnTo>
                  <a:pt x="1659636" y="1743456"/>
                </a:lnTo>
                <a:lnTo>
                  <a:pt x="1680972" y="1743456"/>
                </a:lnTo>
                <a:close/>
              </a:path>
              <a:path w="1681479" h="2562225">
                <a:moveTo>
                  <a:pt x="1680972" y="1824215"/>
                </a:moveTo>
                <a:lnTo>
                  <a:pt x="1680972" y="1763255"/>
                </a:lnTo>
                <a:lnTo>
                  <a:pt x="1659636" y="1763255"/>
                </a:lnTo>
                <a:lnTo>
                  <a:pt x="1659636" y="1824215"/>
                </a:lnTo>
                <a:lnTo>
                  <a:pt x="1680972" y="1824215"/>
                </a:lnTo>
                <a:close/>
              </a:path>
              <a:path w="1681479" h="2562225">
                <a:moveTo>
                  <a:pt x="1680972" y="1906524"/>
                </a:moveTo>
                <a:lnTo>
                  <a:pt x="1680972" y="1845564"/>
                </a:lnTo>
                <a:lnTo>
                  <a:pt x="1659636" y="1845564"/>
                </a:lnTo>
                <a:lnTo>
                  <a:pt x="1659636" y="1906524"/>
                </a:lnTo>
                <a:lnTo>
                  <a:pt x="1680972" y="1906524"/>
                </a:lnTo>
                <a:close/>
              </a:path>
              <a:path w="1681479" h="2562225">
                <a:moveTo>
                  <a:pt x="1680972" y="1987296"/>
                </a:moveTo>
                <a:lnTo>
                  <a:pt x="1680972" y="1926336"/>
                </a:lnTo>
                <a:lnTo>
                  <a:pt x="1659636" y="1926336"/>
                </a:lnTo>
                <a:lnTo>
                  <a:pt x="1659636" y="1987296"/>
                </a:lnTo>
                <a:lnTo>
                  <a:pt x="1680972" y="1987296"/>
                </a:lnTo>
                <a:close/>
              </a:path>
              <a:path w="1681479" h="2562225">
                <a:moveTo>
                  <a:pt x="1680972" y="2068055"/>
                </a:moveTo>
                <a:lnTo>
                  <a:pt x="1680972" y="2007095"/>
                </a:lnTo>
                <a:lnTo>
                  <a:pt x="1659636" y="2007095"/>
                </a:lnTo>
                <a:lnTo>
                  <a:pt x="1659636" y="2068055"/>
                </a:lnTo>
                <a:lnTo>
                  <a:pt x="1680972" y="2068055"/>
                </a:lnTo>
                <a:close/>
              </a:path>
              <a:path w="1681479" h="2562225">
                <a:moveTo>
                  <a:pt x="1680972" y="2148840"/>
                </a:moveTo>
                <a:lnTo>
                  <a:pt x="1680972" y="2087880"/>
                </a:lnTo>
                <a:lnTo>
                  <a:pt x="1659636" y="2087880"/>
                </a:lnTo>
                <a:lnTo>
                  <a:pt x="1659636" y="2148840"/>
                </a:lnTo>
                <a:lnTo>
                  <a:pt x="1680972" y="2148840"/>
                </a:lnTo>
                <a:close/>
              </a:path>
              <a:path w="1681479" h="2562225">
                <a:moveTo>
                  <a:pt x="1680972" y="2231136"/>
                </a:moveTo>
                <a:lnTo>
                  <a:pt x="1680972" y="2170176"/>
                </a:lnTo>
                <a:lnTo>
                  <a:pt x="1659636" y="2170176"/>
                </a:lnTo>
                <a:lnTo>
                  <a:pt x="1659636" y="2231136"/>
                </a:lnTo>
                <a:lnTo>
                  <a:pt x="1680972" y="2231136"/>
                </a:lnTo>
                <a:close/>
              </a:path>
              <a:path w="1681479" h="2562225">
                <a:moveTo>
                  <a:pt x="1680972" y="2275332"/>
                </a:moveTo>
                <a:lnTo>
                  <a:pt x="1680972" y="2250935"/>
                </a:lnTo>
                <a:lnTo>
                  <a:pt x="1659636" y="2250935"/>
                </a:lnTo>
                <a:lnTo>
                  <a:pt x="1659636" y="2302764"/>
                </a:lnTo>
                <a:lnTo>
                  <a:pt x="1658112" y="2310384"/>
                </a:lnTo>
                <a:lnTo>
                  <a:pt x="1677936" y="2313432"/>
                </a:lnTo>
                <a:lnTo>
                  <a:pt x="1679448" y="2304275"/>
                </a:lnTo>
                <a:lnTo>
                  <a:pt x="1679448" y="2289035"/>
                </a:lnTo>
                <a:lnTo>
                  <a:pt x="1680972" y="2275332"/>
                </a:lnTo>
                <a:close/>
              </a:path>
              <a:path w="1681479" h="2562225">
                <a:moveTo>
                  <a:pt x="1674876" y="2334755"/>
                </a:moveTo>
                <a:lnTo>
                  <a:pt x="1655076" y="2330196"/>
                </a:lnTo>
                <a:lnTo>
                  <a:pt x="1648968" y="2354580"/>
                </a:lnTo>
                <a:lnTo>
                  <a:pt x="1639836" y="2378964"/>
                </a:lnTo>
                <a:lnTo>
                  <a:pt x="1636776" y="2385060"/>
                </a:lnTo>
                <a:lnTo>
                  <a:pt x="1655076" y="2394204"/>
                </a:lnTo>
                <a:lnTo>
                  <a:pt x="1658112" y="2386584"/>
                </a:lnTo>
                <a:lnTo>
                  <a:pt x="1662696" y="2372855"/>
                </a:lnTo>
                <a:lnTo>
                  <a:pt x="1667256" y="2360676"/>
                </a:lnTo>
                <a:lnTo>
                  <a:pt x="1671828" y="2346960"/>
                </a:lnTo>
                <a:lnTo>
                  <a:pt x="1674876" y="2334755"/>
                </a:lnTo>
                <a:close/>
              </a:path>
              <a:path w="1681479" h="2562225">
                <a:moveTo>
                  <a:pt x="1594116" y="2479535"/>
                </a:moveTo>
                <a:lnTo>
                  <a:pt x="1580388" y="2464295"/>
                </a:lnTo>
                <a:lnTo>
                  <a:pt x="1563636" y="2481072"/>
                </a:lnTo>
                <a:lnTo>
                  <a:pt x="1542288" y="2496312"/>
                </a:lnTo>
                <a:lnTo>
                  <a:pt x="1534668" y="2500884"/>
                </a:lnTo>
                <a:lnTo>
                  <a:pt x="1545336" y="2517635"/>
                </a:lnTo>
                <a:lnTo>
                  <a:pt x="1554480" y="2513076"/>
                </a:lnTo>
                <a:lnTo>
                  <a:pt x="1577340" y="2496312"/>
                </a:lnTo>
                <a:lnTo>
                  <a:pt x="1594116" y="2479535"/>
                </a:lnTo>
                <a:close/>
              </a:path>
              <a:path w="1681479" h="2562225">
                <a:moveTo>
                  <a:pt x="1644396" y="2412492"/>
                </a:moveTo>
                <a:lnTo>
                  <a:pt x="1627632" y="2401824"/>
                </a:lnTo>
                <a:lnTo>
                  <a:pt x="1613916" y="2424684"/>
                </a:lnTo>
                <a:lnTo>
                  <a:pt x="1598676" y="2444496"/>
                </a:lnTo>
                <a:lnTo>
                  <a:pt x="1594116" y="2450592"/>
                </a:lnTo>
                <a:lnTo>
                  <a:pt x="1609356" y="2464295"/>
                </a:lnTo>
                <a:lnTo>
                  <a:pt x="1615440" y="2456675"/>
                </a:lnTo>
                <a:lnTo>
                  <a:pt x="1632216" y="2435352"/>
                </a:lnTo>
                <a:lnTo>
                  <a:pt x="1644396" y="2412492"/>
                </a:lnTo>
                <a:close/>
              </a:path>
              <a:path w="1681479" h="2562225">
                <a:moveTo>
                  <a:pt x="1527048" y="2528316"/>
                </a:moveTo>
                <a:lnTo>
                  <a:pt x="1517916" y="2511552"/>
                </a:lnTo>
                <a:lnTo>
                  <a:pt x="1508760" y="2514600"/>
                </a:lnTo>
                <a:lnTo>
                  <a:pt x="1496568" y="2520696"/>
                </a:lnTo>
                <a:lnTo>
                  <a:pt x="1485900" y="2525255"/>
                </a:lnTo>
                <a:lnTo>
                  <a:pt x="1472196" y="2529840"/>
                </a:lnTo>
                <a:lnTo>
                  <a:pt x="1463040" y="2532875"/>
                </a:lnTo>
                <a:lnTo>
                  <a:pt x="1469136" y="2551176"/>
                </a:lnTo>
                <a:lnTo>
                  <a:pt x="1479816" y="2548115"/>
                </a:lnTo>
                <a:lnTo>
                  <a:pt x="1491996" y="2543556"/>
                </a:lnTo>
                <a:lnTo>
                  <a:pt x="1505712" y="2538984"/>
                </a:lnTo>
                <a:lnTo>
                  <a:pt x="1527048" y="2528316"/>
                </a:lnTo>
                <a:close/>
              </a:path>
              <a:path w="1681479" h="2562225">
                <a:moveTo>
                  <a:pt x="1447800" y="2557272"/>
                </a:moveTo>
                <a:lnTo>
                  <a:pt x="1444752" y="2535936"/>
                </a:lnTo>
                <a:lnTo>
                  <a:pt x="1434096" y="2538984"/>
                </a:lnTo>
                <a:lnTo>
                  <a:pt x="1420368" y="2540495"/>
                </a:lnTo>
                <a:lnTo>
                  <a:pt x="1406652" y="2540495"/>
                </a:lnTo>
                <a:lnTo>
                  <a:pt x="1392936" y="2542032"/>
                </a:lnTo>
                <a:lnTo>
                  <a:pt x="1385316" y="2542032"/>
                </a:lnTo>
                <a:lnTo>
                  <a:pt x="1385316" y="2561844"/>
                </a:lnTo>
                <a:lnTo>
                  <a:pt x="1408176" y="2561844"/>
                </a:lnTo>
                <a:lnTo>
                  <a:pt x="1423416" y="2560320"/>
                </a:lnTo>
                <a:lnTo>
                  <a:pt x="1437132" y="2558796"/>
                </a:lnTo>
                <a:lnTo>
                  <a:pt x="1447800" y="2557272"/>
                </a:lnTo>
                <a:close/>
              </a:path>
              <a:path w="1681479" h="2562225">
                <a:moveTo>
                  <a:pt x="1365516" y="2561844"/>
                </a:moveTo>
                <a:lnTo>
                  <a:pt x="1365516" y="2542032"/>
                </a:lnTo>
                <a:lnTo>
                  <a:pt x="1304556" y="2542032"/>
                </a:lnTo>
                <a:lnTo>
                  <a:pt x="1304556" y="2561844"/>
                </a:lnTo>
                <a:lnTo>
                  <a:pt x="1365516" y="2561844"/>
                </a:lnTo>
                <a:close/>
              </a:path>
              <a:path w="1681479" h="2562225">
                <a:moveTo>
                  <a:pt x="1283208" y="2561844"/>
                </a:moveTo>
                <a:lnTo>
                  <a:pt x="1283208" y="2542032"/>
                </a:lnTo>
                <a:lnTo>
                  <a:pt x="1222248" y="2542032"/>
                </a:lnTo>
                <a:lnTo>
                  <a:pt x="1222248" y="2561844"/>
                </a:lnTo>
                <a:lnTo>
                  <a:pt x="1283208" y="2561844"/>
                </a:lnTo>
                <a:close/>
              </a:path>
              <a:path w="1681479" h="2562225">
                <a:moveTo>
                  <a:pt x="1202436" y="2561844"/>
                </a:moveTo>
                <a:lnTo>
                  <a:pt x="1202436" y="2542032"/>
                </a:lnTo>
                <a:lnTo>
                  <a:pt x="1141476" y="2542032"/>
                </a:lnTo>
                <a:lnTo>
                  <a:pt x="1141476" y="2561844"/>
                </a:lnTo>
                <a:lnTo>
                  <a:pt x="1202436" y="2561844"/>
                </a:lnTo>
                <a:close/>
              </a:path>
              <a:path w="1681479" h="2562225">
                <a:moveTo>
                  <a:pt x="1121676" y="2561844"/>
                </a:moveTo>
                <a:lnTo>
                  <a:pt x="1121676" y="2542032"/>
                </a:lnTo>
                <a:lnTo>
                  <a:pt x="1060716" y="2542032"/>
                </a:lnTo>
                <a:lnTo>
                  <a:pt x="1060716" y="2561844"/>
                </a:lnTo>
                <a:lnTo>
                  <a:pt x="1121676" y="2561844"/>
                </a:lnTo>
                <a:close/>
              </a:path>
              <a:path w="1681479" h="2562225">
                <a:moveTo>
                  <a:pt x="1040892" y="2561844"/>
                </a:moveTo>
                <a:lnTo>
                  <a:pt x="1040892" y="2542032"/>
                </a:lnTo>
                <a:lnTo>
                  <a:pt x="979932" y="2542032"/>
                </a:lnTo>
                <a:lnTo>
                  <a:pt x="979932" y="2561844"/>
                </a:lnTo>
                <a:lnTo>
                  <a:pt x="1040892" y="2561844"/>
                </a:lnTo>
                <a:close/>
              </a:path>
              <a:path w="1681479" h="2562225">
                <a:moveTo>
                  <a:pt x="958596" y="2561844"/>
                </a:moveTo>
                <a:lnTo>
                  <a:pt x="958596" y="2542032"/>
                </a:lnTo>
                <a:lnTo>
                  <a:pt x="897636" y="2542032"/>
                </a:lnTo>
                <a:lnTo>
                  <a:pt x="897636" y="2561844"/>
                </a:lnTo>
                <a:lnTo>
                  <a:pt x="958596" y="2561844"/>
                </a:lnTo>
                <a:close/>
              </a:path>
              <a:path w="1681479" h="2562225">
                <a:moveTo>
                  <a:pt x="877836" y="2561844"/>
                </a:moveTo>
                <a:lnTo>
                  <a:pt x="877836" y="2542032"/>
                </a:lnTo>
                <a:lnTo>
                  <a:pt x="816876" y="2542032"/>
                </a:lnTo>
                <a:lnTo>
                  <a:pt x="816876" y="2561844"/>
                </a:lnTo>
                <a:lnTo>
                  <a:pt x="877836" y="2561844"/>
                </a:lnTo>
                <a:close/>
              </a:path>
              <a:path w="1681479" h="2562225">
                <a:moveTo>
                  <a:pt x="797052" y="2561844"/>
                </a:moveTo>
                <a:lnTo>
                  <a:pt x="797052" y="2542032"/>
                </a:lnTo>
                <a:lnTo>
                  <a:pt x="736092" y="2542032"/>
                </a:lnTo>
                <a:lnTo>
                  <a:pt x="736092" y="2561844"/>
                </a:lnTo>
                <a:lnTo>
                  <a:pt x="797052" y="2561844"/>
                </a:lnTo>
                <a:close/>
              </a:path>
              <a:path w="1681479" h="2562225">
                <a:moveTo>
                  <a:pt x="714756" y="2561844"/>
                </a:moveTo>
                <a:lnTo>
                  <a:pt x="714756" y="2542032"/>
                </a:lnTo>
                <a:lnTo>
                  <a:pt x="653796" y="2542032"/>
                </a:lnTo>
                <a:lnTo>
                  <a:pt x="653796" y="2561844"/>
                </a:lnTo>
                <a:lnTo>
                  <a:pt x="714756" y="2561844"/>
                </a:lnTo>
                <a:close/>
              </a:path>
              <a:path w="1681479" h="2562225">
                <a:moveTo>
                  <a:pt x="633996" y="2561844"/>
                </a:moveTo>
                <a:lnTo>
                  <a:pt x="633996" y="2542032"/>
                </a:lnTo>
                <a:lnTo>
                  <a:pt x="573036" y="2542032"/>
                </a:lnTo>
                <a:lnTo>
                  <a:pt x="573036" y="2561844"/>
                </a:lnTo>
                <a:lnTo>
                  <a:pt x="633996" y="2561844"/>
                </a:lnTo>
                <a:close/>
              </a:path>
              <a:path w="1681479" h="2562225">
                <a:moveTo>
                  <a:pt x="553212" y="2561844"/>
                </a:moveTo>
                <a:lnTo>
                  <a:pt x="553212" y="2542032"/>
                </a:lnTo>
                <a:lnTo>
                  <a:pt x="492252" y="2542032"/>
                </a:lnTo>
                <a:lnTo>
                  <a:pt x="492252" y="2561844"/>
                </a:lnTo>
                <a:lnTo>
                  <a:pt x="553212" y="2561844"/>
                </a:lnTo>
                <a:close/>
              </a:path>
              <a:path w="1681479" h="2562225">
                <a:moveTo>
                  <a:pt x="472440" y="2561844"/>
                </a:moveTo>
                <a:lnTo>
                  <a:pt x="472440" y="2542032"/>
                </a:lnTo>
                <a:lnTo>
                  <a:pt x="411480" y="2542032"/>
                </a:lnTo>
                <a:lnTo>
                  <a:pt x="411480" y="2561844"/>
                </a:lnTo>
                <a:lnTo>
                  <a:pt x="472440" y="2561844"/>
                </a:lnTo>
                <a:close/>
              </a:path>
              <a:path w="1681479" h="2562225">
                <a:moveTo>
                  <a:pt x="390156" y="2561844"/>
                </a:moveTo>
                <a:lnTo>
                  <a:pt x="390156" y="2542032"/>
                </a:lnTo>
                <a:lnTo>
                  <a:pt x="329196" y="2542032"/>
                </a:lnTo>
                <a:lnTo>
                  <a:pt x="329196" y="2561844"/>
                </a:lnTo>
                <a:lnTo>
                  <a:pt x="390156" y="2561844"/>
                </a:lnTo>
                <a:close/>
              </a:path>
              <a:path w="1681479" h="2562225">
                <a:moveTo>
                  <a:pt x="309372" y="2561844"/>
                </a:moveTo>
                <a:lnTo>
                  <a:pt x="309372" y="2542032"/>
                </a:lnTo>
                <a:lnTo>
                  <a:pt x="286512" y="2542032"/>
                </a:lnTo>
                <a:lnTo>
                  <a:pt x="272796" y="2540495"/>
                </a:lnTo>
                <a:lnTo>
                  <a:pt x="259080" y="2540495"/>
                </a:lnTo>
                <a:lnTo>
                  <a:pt x="249936" y="2538984"/>
                </a:lnTo>
                <a:lnTo>
                  <a:pt x="246888" y="2558796"/>
                </a:lnTo>
                <a:lnTo>
                  <a:pt x="257556" y="2560320"/>
                </a:lnTo>
                <a:lnTo>
                  <a:pt x="272796" y="2561844"/>
                </a:lnTo>
                <a:lnTo>
                  <a:pt x="309372" y="2561844"/>
                </a:lnTo>
                <a:close/>
              </a:path>
              <a:path w="1681479" h="2562225">
                <a:moveTo>
                  <a:pt x="231648" y="2535936"/>
                </a:moveTo>
                <a:lnTo>
                  <a:pt x="219456" y="2532875"/>
                </a:lnTo>
                <a:lnTo>
                  <a:pt x="207276" y="2529840"/>
                </a:lnTo>
                <a:lnTo>
                  <a:pt x="195072" y="2525255"/>
                </a:lnTo>
                <a:lnTo>
                  <a:pt x="182880" y="2520696"/>
                </a:lnTo>
                <a:lnTo>
                  <a:pt x="175260" y="2517635"/>
                </a:lnTo>
                <a:lnTo>
                  <a:pt x="166116" y="2535936"/>
                </a:lnTo>
                <a:lnTo>
                  <a:pt x="175260" y="2538984"/>
                </a:lnTo>
                <a:lnTo>
                  <a:pt x="188976" y="2545080"/>
                </a:lnTo>
                <a:lnTo>
                  <a:pt x="201168" y="2548115"/>
                </a:lnTo>
                <a:lnTo>
                  <a:pt x="214896" y="2552700"/>
                </a:lnTo>
                <a:lnTo>
                  <a:pt x="227076" y="2555735"/>
                </a:lnTo>
                <a:lnTo>
                  <a:pt x="231648" y="2535936"/>
                </a:lnTo>
                <a:close/>
              </a:path>
              <a:path w="1681479" h="2562225">
                <a:moveTo>
                  <a:pt x="96012" y="2461260"/>
                </a:moveTo>
                <a:lnTo>
                  <a:pt x="80772" y="2444496"/>
                </a:lnTo>
                <a:lnTo>
                  <a:pt x="65532" y="2423160"/>
                </a:lnTo>
                <a:lnTo>
                  <a:pt x="59436" y="2414016"/>
                </a:lnTo>
                <a:lnTo>
                  <a:pt x="42672" y="2424684"/>
                </a:lnTo>
                <a:lnTo>
                  <a:pt x="48768" y="2435352"/>
                </a:lnTo>
                <a:lnTo>
                  <a:pt x="65532" y="2458212"/>
                </a:lnTo>
                <a:lnTo>
                  <a:pt x="80772" y="2474976"/>
                </a:lnTo>
                <a:lnTo>
                  <a:pt x="96012" y="2461260"/>
                </a:lnTo>
                <a:close/>
              </a:path>
              <a:path w="1681479" h="2562225">
                <a:moveTo>
                  <a:pt x="158496" y="2508504"/>
                </a:moveTo>
                <a:lnTo>
                  <a:pt x="137160" y="2496312"/>
                </a:lnTo>
                <a:lnTo>
                  <a:pt x="117348" y="2479535"/>
                </a:lnTo>
                <a:lnTo>
                  <a:pt x="109728" y="2474976"/>
                </a:lnTo>
                <a:lnTo>
                  <a:pt x="96012" y="2488692"/>
                </a:lnTo>
                <a:lnTo>
                  <a:pt x="105156" y="2496312"/>
                </a:lnTo>
                <a:lnTo>
                  <a:pt x="126492" y="2513076"/>
                </a:lnTo>
                <a:lnTo>
                  <a:pt x="147828" y="2525255"/>
                </a:lnTo>
                <a:lnTo>
                  <a:pt x="158496" y="2508504"/>
                </a:lnTo>
                <a:close/>
              </a:path>
              <a:path w="1681479" h="2562225">
                <a:moveTo>
                  <a:pt x="50292" y="2397252"/>
                </a:moveTo>
                <a:lnTo>
                  <a:pt x="45720" y="2389632"/>
                </a:lnTo>
                <a:lnTo>
                  <a:pt x="41148" y="2378964"/>
                </a:lnTo>
                <a:lnTo>
                  <a:pt x="32016" y="2354580"/>
                </a:lnTo>
                <a:lnTo>
                  <a:pt x="28956" y="2342375"/>
                </a:lnTo>
                <a:lnTo>
                  <a:pt x="9156" y="2348484"/>
                </a:lnTo>
                <a:lnTo>
                  <a:pt x="12192" y="2360676"/>
                </a:lnTo>
                <a:lnTo>
                  <a:pt x="16776" y="2374392"/>
                </a:lnTo>
                <a:lnTo>
                  <a:pt x="22860" y="2386584"/>
                </a:lnTo>
                <a:lnTo>
                  <a:pt x="27432" y="2398776"/>
                </a:lnTo>
                <a:lnTo>
                  <a:pt x="32016" y="2406396"/>
                </a:lnTo>
                <a:lnTo>
                  <a:pt x="50292" y="2397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8579" y="2529814"/>
            <a:ext cx="955675" cy="81280"/>
          </a:xfrm>
          <a:custGeom>
            <a:avLst/>
            <a:gdLst/>
            <a:ahLst/>
            <a:cxnLst/>
            <a:rect l="l" t="t" r="r" b="b"/>
            <a:pathLst>
              <a:path w="955675" h="81280">
                <a:moveTo>
                  <a:pt x="938531" y="40398"/>
                </a:moveTo>
                <a:lnTo>
                  <a:pt x="932184" y="36588"/>
                </a:lnTo>
                <a:lnTo>
                  <a:pt x="0" y="36588"/>
                </a:lnTo>
                <a:lnTo>
                  <a:pt x="0" y="44208"/>
                </a:lnTo>
                <a:lnTo>
                  <a:pt x="932184" y="44206"/>
                </a:lnTo>
                <a:lnTo>
                  <a:pt x="938531" y="40398"/>
                </a:lnTo>
                <a:close/>
              </a:path>
              <a:path w="955675" h="81280">
                <a:moveTo>
                  <a:pt x="947812" y="36588"/>
                </a:moveTo>
                <a:lnTo>
                  <a:pt x="888504" y="1536"/>
                </a:lnTo>
                <a:lnTo>
                  <a:pt x="886968" y="0"/>
                </a:lnTo>
                <a:lnTo>
                  <a:pt x="883920" y="1536"/>
                </a:lnTo>
                <a:lnTo>
                  <a:pt x="882396" y="3060"/>
                </a:lnTo>
                <a:lnTo>
                  <a:pt x="882396" y="7620"/>
                </a:lnTo>
                <a:lnTo>
                  <a:pt x="883920" y="7620"/>
                </a:lnTo>
                <a:lnTo>
                  <a:pt x="932180" y="36586"/>
                </a:lnTo>
                <a:lnTo>
                  <a:pt x="947812" y="36588"/>
                </a:lnTo>
                <a:close/>
              </a:path>
              <a:path w="955675" h="81280">
                <a:moveTo>
                  <a:pt x="947928" y="45491"/>
                </a:moveTo>
                <a:lnTo>
                  <a:pt x="947928" y="44208"/>
                </a:lnTo>
                <a:lnTo>
                  <a:pt x="932180" y="44208"/>
                </a:lnTo>
                <a:lnTo>
                  <a:pt x="883920" y="73164"/>
                </a:lnTo>
                <a:lnTo>
                  <a:pt x="882396" y="73164"/>
                </a:lnTo>
                <a:lnTo>
                  <a:pt x="882396" y="77736"/>
                </a:lnTo>
                <a:lnTo>
                  <a:pt x="883920" y="79260"/>
                </a:lnTo>
                <a:lnTo>
                  <a:pt x="886968" y="80784"/>
                </a:lnTo>
                <a:lnTo>
                  <a:pt x="888504" y="79260"/>
                </a:lnTo>
                <a:lnTo>
                  <a:pt x="947928" y="45491"/>
                </a:lnTo>
                <a:close/>
              </a:path>
              <a:path w="955675" h="81280">
                <a:moveTo>
                  <a:pt x="944880" y="44208"/>
                </a:moveTo>
                <a:lnTo>
                  <a:pt x="938531" y="40398"/>
                </a:lnTo>
                <a:lnTo>
                  <a:pt x="932180" y="44208"/>
                </a:lnTo>
                <a:lnTo>
                  <a:pt x="944880" y="44208"/>
                </a:lnTo>
                <a:close/>
              </a:path>
              <a:path w="955675" h="81280">
                <a:moveTo>
                  <a:pt x="944880" y="36588"/>
                </a:moveTo>
                <a:lnTo>
                  <a:pt x="932184" y="36588"/>
                </a:lnTo>
                <a:lnTo>
                  <a:pt x="938531" y="40398"/>
                </a:lnTo>
                <a:lnTo>
                  <a:pt x="944880" y="36588"/>
                </a:lnTo>
                <a:close/>
              </a:path>
              <a:path w="955675" h="81280">
                <a:moveTo>
                  <a:pt x="955548" y="41160"/>
                </a:moveTo>
                <a:lnTo>
                  <a:pt x="947812" y="36588"/>
                </a:lnTo>
                <a:lnTo>
                  <a:pt x="944880" y="36588"/>
                </a:lnTo>
                <a:lnTo>
                  <a:pt x="938531" y="40398"/>
                </a:lnTo>
                <a:lnTo>
                  <a:pt x="944880" y="44208"/>
                </a:lnTo>
                <a:lnTo>
                  <a:pt x="947928" y="44208"/>
                </a:lnTo>
                <a:lnTo>
                  <a:pt x="947928" y="45491"/>
                </a:lnTo>
                <a:lnTo>
                  <a:pt x="955548" y="41160"/>
                </a:lnTo>
                <a:close/>
              </a:path>
              <a:path w="955675" h="81280">
                <a:moveTo>
                  <a:pt x="947928" y="36657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8579" y="2921495"/>
            <a:ext cx="955675" cy="79375"/>
          </a:xfrm>
          <a:custGeom>
            <a:avLst/>
            <a:gdLst/>
            <a:ahLst/>
            <a:cxnLst/>
            <a:rect l="l" t="t" r="r" b="b"/>
            <a:pathLst>
              <a:path w="955675" h="79375">
                <a:moveTo>
                  <a:pt x="939589" y="39618"/>
                </a:moveTo>
                <a:lnTo>
                  <a:pt x="934296" y="36576"/>
                </a:lnTo>
                <a:lnTo>
                  <a:pt x="0" y="36576"/>
                </a:lnTo>
                <a:lnTo>
                  <a:pt x="0" y="44196"/>
                </a:lnTo>
                <a:lnTo>
                  <a:pt x="931627" y="44196"/>
                </a:lnTo>
                <a:lnTo>
                  <a:pt x="939589" y="39618"/>
                </a:lnTo>
                <a:close/>
              </a:path>
              <a:path w="955675" h="79375">
                <a:moveTo>
                  <a:pt x="955548" y="39624"/>
                </a:moveTo>
                <a:lnTo>
                  <a:pt x="888504" y="1524"/>
                </a:lnTo>
                <a:lnTo>
                  <a:pt x="886968" y="0"/>
                </a:lnTo>
                <a:lnTo>
                  <a:pt x="883920" y="0"/>
                </a:lnTo>
                <a:lnTo>
                  <a:pt x="882396" y="3048"/>
                </a:lnTo>
                <a:lnTo>
                  <a:pt x="882396" y="6096"/>
                </a:lnTo>
                <a:lnTo>
                  <a:pt x="883920" y="7620"/>
                </a:lnTo>
                <a:lnTo>
                  <a:pt x="934296" y="36576"/>
                </a:lnTo>
                <a:lnTo>
                  <a:pt x="947928" y="36576"/>
                </a:lnTo>
                <a:lnTo>
                  <a:pt x="947928" y="44127"/>
                </a:lnTo>
                <a:lnTo>
                  <a:pt x="955548" y="39624"/>
                </a:lnTo>
                <a:close/>
              </a:path>
              <a:path w="955675" h="79375">
                <a:moveTo>
                  <a:pt x="947812" y="44196"/>
                </a:moveTo>
                <a:lnTo>
                  <a:pt x="931627" y="44196"/>
                </a:lnTo>
                <a:lnTo>
                  <a:pt x="883920" y="71628"/>
                </a:lnTo>
                <a:lnTo>
                  <a:pt x="882396" y="73139"/>
                </a:lnTo>
                <a:lnTo>
                  <a:pt x="882396" y="77724"/>
                </a:lnTo>
                <a:lnTo>
                  <a:pt x="883920" y="79248"/>
                </a:lnTo>
                <a:lnTo>
                  <a:pt x="888504" y="79248"/>
                </a:lnTo>
                <a:lnTo>
                  <a:pt x="947812" y="44196"/>
                </a:lnTo>
                <a:close/>
              </a:path>
              <a:path w="955675" h="79375">
                <a:moveTo>
                  <a:pt x="944880" y="44196"/>
                </a:moveTo>
                <a:lnTo>
                  <a:pt x="944880" y="42659"/>
                </a:lnTo>
                <a:lnTo>
                  <a:pt x="939589" y="39618"/>
                </a:lnTo>
                <a:lnTo>
                  <a:pt x="931627" y="44196"/>
                </a:lnTo>
                <a:lnTo>
                  <a:pt x="944880" y="44196"/>
                </a:lnTo>
                <a:close/>
              </a:path>
              <a:path w="955675" h="79375">
                <a:moveTo>
                  <a:pt x="944880" y="36576"/>
                </a:moveTo>
                <a:lnTo>
                  <a:pt x="934296" y="36576"/>
                </a:lnTo>
                <a:lnTo>
                  <a:pt x="939589" y="39618"/>
                </a:lnTo>
                <a:lnTo>
                  <a:pt x="944880" y="36576"/>
                </a:lnTo>
                <a:close/>
              </a:path>
              <a:path w="955675" h="79375">
                <a:moveTo>
                  <a:pt x="947928" y="44127"/>
                </a:moveTo>
                <a:lnTo>
                  <a:pt x="947928" y="36576"/>
                </a:lnTo>
                <a:lnTo>
                  <a:pt x="944880" y="36576"/>
                </a:lnTo>
                <a:lnTo>
                  <a:pt x="939589" y="39618"/>
                </a:lnTo>
                <a:lnTo>
                  <a:pt x="944880" y="42659"/>
                </a:lnTo>
                <a:lnTo>
                  <a:pt x="944880" y="44196"/>
                </a:lnTo>
                <a:lnTo>
                  <a:pt x="947812" y="44196"/>
                </a:lnTo>
                <a:close/>
              </a:path>
              <a:path w="955675" h="79375">
                <a:moveTo>
                  <a:pt x="947928" y="44196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8579" y="3363455"/>
            <a:ext cx="955675" cy="81280"/>
          </a:xfrm>
          <a:custGeom>
            <a:avLst/>
            <a:gdLst/>
            <a:ahLst/>
            <a:cxnLst/>
            <a:rect l="l" t="t" r="r" b="b"/>
            <a:pathLst>
              <a:path w="955675" h="81279">
                <a:moveTo>
                  <a:pt x="938528" y="40385"/>
                </a:moveTo>
                <a:lnTo>
                  <a:pt x="932180" y="36576"/>
                </a:lnTo>
                <a:lnTo>
                  <a:pt x="0" y="36576"/>
                </a:lnTo>
                <a:lnTo>
                  <a:pt x="0" y="44196"/>
                </a:lnTo>
                <a:lnTo>
                  <a:pt x="932180" y="44193"/>
                </a:lnTo>
                <a:lnTo>
                  <a:pt x="938528" y="40385"/>
                </a:lnTo>
                <a:close/>
              </a:path>
              <a:path w="955675" h="81279">
                <a:moveTo>
                  <a:pt x="955548" y="39624"/>
                </a:moveTo>
                <a:lnTo>
                  <a:pt x="888504" y="1524"/>
                </a:lnTo>
                <a:lnTo>
                  <a:pt x="886968" y="0"/>
                </a:lnTo>
                <a:lnTo>
                  <a:pt x="883920" y="1524"/>
                </a:lnTo>
                <a:lnTo>
                  <a:pt x="882396" y="3048"/>
                </a:lnTo>
                <a:lnTo>
                  <a:pt x="882396" y="7620"/>
                </a:lnTo>
                <a:lnTo>
                  <a:pt x="883920" y="7620"/>
                </a:lnTo>
                <a:lnTo>
                  <a:pt x="932175" y="36573"/>
                </a:lnTo>
                <a:lnTo>
                  <a:pt x="947928" y="36576"/>
                </a:lnTo>
                <a:lnTo>
                  <a:pt x="947928" y="44127"/>
                </a:lnTo>
                <a:lnTo>
                  <a:pt x="955548" y="39624"/>
                </a:lnTo>
                <a:close/>
              </a:path>
              <a:path w="955675" h="81279">
                <a:moveTo>
                  <a:pt x="947812" y="44196"/>
                </a:moveTo>
                <a:lnTo>
                  <a:pt x="932175" y="44196"/>
                </a:lnTo>
                <a:lnTo>
                  <a:pt x="883920" y="73139"/>
                </a:lnTo>
                <a:lnTo>
                  <a:pt x="882396" y="73139"/>
                </a:lnTo>
                <a:lnTo>
                  <a:pt x="882396" y="77724"/>
                </a:lnTo>
                <a:lnTo>
                  <a:pt x="883920" y="79248"/>
                </a:lnTo>
                <a:lnTo>
                  <a:pt x="886968" y="80759"/>
                </a:lnTo>
                <a:lnTo>
                  <a:pt x="888504" y="79248"/>
                </a:lnTo>
                <a:lnTo>
                  <a:pt x="947812" y="44196"/>
                </a:lnTo>
                <a:close/>
              </a:path>
              <a:path w="955675" h="81279">
                <a:moveTo>
                  <a:pt x="944880" y="44196"/>
                </a:moveTo>
                <a:lnTo>
                  <a:pt x="938528" y="40385"/>
                </a:lnTo>
                <a:lnTo>
                  <a:pt x="932175" y="44196"/>
                </a:lnTo>
                <a:lnTo>
                  <a:pt x="944880" y="44196"/>
                </a:lnTo>
                <a:close/>
              </a:path>
              <a:path w="955675" h="81279">
                <a:moveTo>
                  <a:pt x="944880" y="36576"/>
                </a:moveTo>
                <a:lnTo>
                  <a:pt x="932180" y="36576"/>
                </a:lnTo>
                <a:lnTo>
                  <a:pt x="938528" y="40385"/>
                </a:lnTo>
                <a:lnTo>
                  <a:pt x="944880" y="36576"/>
                </a:lnTo>
                <a:close/>
              </a:path>
              <a:path w="955675" h="81279">
                <a:moveTo>
                  <a:pt x="947928" y="44127"/>
                </a:moveTo>
                <a:lnTo>
                  <a:pt x="947928" y="36576"/>
                </a:lnTo>
                <a:lnTo>
                  <a:pt x="944880" y="36576"/>
                </a:lnTo>
                <a:lnTo>
                  <a:pt x="938528" y="40385"/>
                </a:lnTo>
                <a:lnTo>
                  <a:pt x="944880" y="44196"/>
                </a:lnTo>
                <a:lnTo>
                  <a:pt x="947812" y="44196"/>
                </a:lnTo>
                <a:close/>
              </a:path>
              <a:path w="955675" h="81279">
                <a:moveTo>
                  <a:pt x="947928" y="44196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8579" y="3831323"/>
            <a:ext cx="955675" cy="81280"/>
          </a:xfrm>
          <a:custGeom>
            <a:avLst/>
            <a:gdLst/>
            <a:ahLst/>
            <a:cxnLst/>
            <a:rect l="l" t="t" r="r" b="b"/>
            <a:pathLst>
              <a:path w="955675" h="81279">
                <a:moveTo>
                  <a:pt x="938530" y="40386"/>
                </a:moveTo>
                <a:lnTo>
                  <a:pt x="932180" y="36576"/>
                </a:lnTo>
                <a:lnTo>
                  <a:pt x="0" y="36576"/>
                </a:lnTo>
                <a:lnTo>
                  <a:pt x="0" y="44196"/>
                </a:lnTo>
                <a:lnTo>
                  <a:pt x="932180" y="44196"/>
                </a:lnTo>
                <a:lnTo>
                  <a:pt x="938530" y="40386"/>
                </a:lnTo>
                <a:close/>
              </a:path>
              <a:path w="955675" h="81279">
                <a:moveTo>
                  <a:pt x="955548" y="39611"/>
                </a:moveTo>
                <a:lnTo>
                  <a:pt x="888504" y="1511"/>
                </a:lnTo>
                <a:lnTo>
                  <a:pt x="886968" y="0"/>
                </a:lnTo>
                <a:lnTo>
                  <a:pt x="883920" y="1511"/>
                </a:lnTo>
                <a:lnTo>
                  <a:pt x="882396" y="3048"/>
                </a:lnTo>
                <a:lnTo>
                  <a:pt x="882396" y="7620"/>
                </a:lnTo>
                <a:lnTo>
                  <a:pt x="883920" y="7620"/>
                </a:lnTo>
                <a:lnTo>
                  <a:pt x="932180" y="36576"/>
                </a:lnTo>
                <a:lnTo>
                  <a:pt x="947928" y="36576"/>
                </a:lnTo>
                <a:lnTo>
                  <a:pt x="947928" y="44116"/>
                </a:lnTo>
                <a:lnTo>
                  <a:pt x="955548" y="39611"/>
                </a:lnTo>
                <a:close/>
              </a:path>
              <a:path w="955675" h="81279">
                <a:moveTo>
                  <a:pt x="947793" y="44196"/>
                </a:moveTo>
                <a:lnTo>
                  <a:pt x="932180" y="44196"/>
                </a:lnTo>
                <a:lnTo>
                  <a:pt x="883920" y="73152"/>
                </a:lnTo>
                <a:lnTo>
                  <a:pt x="882396" y="73152"/>
                </a:lnTo>
                <a:lnTo>
                  <a:pt x="882396" y="77711"/>
                </a:lnTo>
                <a:lnTo>
                  <a:pt x="883920" y="79248"/>
                </a:lnTo>
                <a:lnTo>
                  <a:pt x="886968" y="80772"/>
                </a:lnTo>
                <a:lnTo>
                  <a:pt x="888504" y="79248"/>
                </a:lnTo>
                <a:lnTo>
                  <a:pt x="947793" y="44196"/>
                </a:lnTo>
                <a:close/>
              </a:path>
              <a:path w="955675" h="81279">
                <a:moveTo>
                  <a:pt x="944880" y="36576"/>
                </a:moveTo>
                <a:lnTo>
                  <a:pt x="932180" y="36576"/>
                </a:lnTo>
                <a:lnTo>
                  <a:pt x="938530" y="40386"/>
                </a:lnTo>
                <a:lnTo>
                  <a:pt x="944880" y="36576"/>
                </a:lnTo>
                <a:close/>
              </a:path>
              <a:path w="955675" h="81279">
                <a:moveTo>
                  <a:pt x="944880" y="44196"/>
                </a:moveTo>
                <a:lnTo>
                  <a:pt x="938530" y="40386"/>
                </a:lnTo>
                <a:lnTo>
                  <a:pt x="932180" y="44196"/>
                </a:lnTo>
                <a:lnTo>
                  <a:pt x="944880" y="44196"/>
                </a:lnTo>
                <a:close/>
              </a:path>
              <a:path w="955675" h="81279">
                <a:moveTo>
                  <a:pt x="947928" y="44116"/>
                </a:moveTo>
                <a:lnTo>
                  <a:pt x="947928" y="36576"/>
                </a:lnTo>
                <a:lnTo>
                  <a:pt x="944880" y="36576"/>
                </a:lnTo>
                <a:lnTo>
                  <a:pt x="938530" y="40386"/>
                </a:lnTo>
                <a:lnTo>
                  <a:pt x="944880" y="44196"/>
                </a:lnTo>
                <a:lnTo>
                  <a:pt x="947793" y="44196"/>
                </a:lnTo>
                <a:lnTo>
                  <a:pt x="947928" y="44116"/>
                </a:lnTo>
                <a:close/>
              </a:path>
              <a:path w="955675" h="81279">
                <a:moveTo>
                  <a:pt x="947928" y="44196"/>
                </a:moveTo>
                <a:lnTo>
                  <a:pt x="947793" y="44196"/>
                </a:lnTo>
                <a:lnTo>
                  <a:pt x="947928" y="4419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13079" y="2616441"/>
            <a:ext cx="31369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715">
              <a:lnSpc>
                <a:spcPct val="100000"/>
              </a:lnSpc>
            </a:pPr>
            <a:r>
              <a:rPr sz="1250" spc="-9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-9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5459" y="3386061"/>
            <a:ext cx="30734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99363" y="3860025"/>
            <a:ext cx="30734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28699" y="1886699"/>
            <a:ext cx="1681480" cy="3996054"/>
          </a:xfrm>
          <a:custGeom>
            <a:avLst/>
            <a:gdLst/>
            <a:ahLst/>
            <a:cxnLst/>
            <a:rect l="l" t="t" r="r" b="b"/>
            <a:pathLst>
              <a:path w="1681479" h="3996054">
                <a:moveTo>
                  <a:pt x="21336" y="3707892"/>
                </a:moveTo>
                <a:lnTo>
                  <a:pt x="21336" y="3646932"/>
                </a:lnTo>
                <a:lnTo>
                  <a:pt x="0" y="3646932"/>
                </a:lnTo>
                <a:lnTo>
                  <a:pt x="0" y="3707892"/>
                </a:lnTo>
                <a:lnTo>
                  <a:pt x="21336" y="3707892"/>
                </a:lnTo>
                <a:close/>
              </a:path>
              <a:path w="1681479" h="3996054">
                <a:moveTo>
                  <a:pt x="21336" y="3627120"/>
                </a:moveTo>
                <a:lnTo>
                  <a:pt x="21336" y="3566160"/>
                </a:lnTo>
                <a:lnTo>
                  <a:pt x="0" y="3566160"/>
                </a:lnTo>
                <a:lnTo>
                  <a:pt x="0" y="3627120"/>
                </a:lnTo>
                <a:lnTo>
                  <a:pt x="21336" y="3627120"/>
                </a:lnTo>
                <a:close/>
              </a:path>
              <a:path w="1681479" h="3996054">
                <a:moveTo>
                  <a:pt x="21336" y="3546335"/>
                </a:moveTo>
                <a:lnTo>
                  <a:pt x="21336" y="3485375"/>
                </a:lnTo>
                <a:lnTo>
                  <a:pt x="0" y="3485375"/>
                </a:lnTo>
                <a:lnTo>
                  <a:pt x="0" y="3546335"/>
                </a:lnTo>
                <a:lnTo>
                  <a:pt x="21336" y="3546335"/>
                </a:lnTo>
                <a:close/>
              </a:path>
              <a:path w="1681479" h="3996054">
                <a:moveTo>
                  <a:pt x="21336" y="3464052"/>
                </a:moveTo>
                <a:lnTo>
                  <a:pt x="21336" y="3403092"/>
                </a:lnTo>
                <a:lnTo>
                  <a:pt x="0" y="3403092"/>
                </a:lnTo>
                <a:lnTo>
                  <a:pt x="0" y="3464052"/>
                </a:lnTo>
                <a:lnTo>
                  <a:pt x="21336" y="3464052"/>
                </a:lnTo>
                <a:close/>
              </a:path>
              <a:path w="1681479" h="3996054">
                <a:moveTo>
                  <a:pt x="21336" y="3383280"/>
                </a:moveTo>
                <a:lnTo>
                  <a:pt x="21336" y="3322320"/>
                </a:lnTo>
                <a:lnTo>
                  <a:pt x="0" y="3322320"/>
                </a:lnTo>
                <a:lnTo>
                  <a:pt x="0" y="3383280"/>
                </a:lnTo>
                <a:lnTo>
                  <a:pt x="21336" y="3383280"/>
                </a:lnTo>
                <a:close/>
              </a:path>
              <a:path w="1681479" h="3996054">
                <a:moveTo>
                  <a:pt x="21336" y="3302495"/>
                </a:moveTo>
                <a:lnTo>
                  <a:pt x="21336" y="3241535"/>
                </a:lnTo>
                <a:lnTo>
                  <a:pt x="0" y="3241535"/>
                </a:lnTo>
                <a:lnTo>
                  <a:pt x="0" y="3302495"/>
                </a:lnTo>
                <a:lnTo>
                  <a:pt x="21336" y="3302495"/>
                </a:lnTo>
                <a:close/>
              </a:path>
              <a:path w="1681479" h="3996054">
                <a:moveTo>
                  <a:pt x="21336" y="3221736"/>
                </a:moveTo>
                <a:lnTo>
                  <a:pt x="21336" y="3160776"/>
                </a:lnTo>
                <a:lnTo>
                  <a:pt x="0" y="3160776"/>
                </a:lnTo>
                <a:lnTo>
                  <a:pt x="0" y="3221736"/>
                </a:lnTo>
                <a:lnTo>
                  <a:pt x="21336" y="3221736"/>
                </a:lnTo>
                <a:close/>
              </a:path>
              <a:path w="1681479" h="3996054">
                <a:moveTo>
                  <a:pt x="21336" y="3139440"/>
                </a:moveTo>
                <a:lnTo>
                  <a:pt x="21336" y="3078480"/>
                </a:lnTo>
                <a:lnTo>
                  <a:pt x="0" y="3078480"/>
                </a:lnTo>
                <a:lnTo>
                  <a:pt x="0" y="3139440"/>
                </a:lnTo>
                <a:lnTo>
                  <a:pt x="21336" y="3139440"/>
                </a:lnTo>
                <a:close/>
              </a:path>
              <a:path w="1681479" h="3996054">
                <a:moveTo>
                  <a:pt x="21336" y="3058655"/>
                </a:moveTo>
                <a:lnTo>
                  <a:pt x="21336" y="2997695"/>
                </a:lnTo>
                <a:lnTo>
                  <a:pt x="0" y="2997695"/>
                </a:lnTo>
                <a:lnTo>
                  <a:pt x="0" y="3058655"/>
                </a:lnTo>
                <a:lnTo>
                  <a:pt x="21336" y="3058655"/>
                </a:lnTo>
                <a:close/>
              </a:path>
              <a:path w="1681479" h="3996054">
                <a:moveTo>
                  <a:pt x="21336" y="2977896"/>
                </a:moveTo>
                <a:lnTo>
                  <a:pt x="21336" y="2916936"/>
                </a:lnTo>
                <a:lnTo>
                  <a:pt x="0" y="2916936"/>
                </a:lnTo>
                <a:lnTo>
                  <a:pt x="0" y="2977896"/>
                </a:lnTo>
                <a:lnTo>
                  <a:pt x="21336" y="2977896"/>
                </a:lnTo>
                <a:close/>
              </a:path>
              <a:path w="1681479" h="3996054">
                <a:moveTo>
                  <a:pt x="21336" y="2895600"/>
                </a:moveTo>
                <a:lnTo>
                  <a:pt x="21336" y="2834640"/>
                </a:lnTo>
                <a:lnTo>
                  <a:pt x="0" y="2834640"/>
                </a:lnTo>
                <a:lnTo>
                  <a:pt x="0" y="2895600"/>
                </a:lnTo>
                <a:lnTo>
                  <a:pt x="21336" y="2895600"/>
                </a:lnTo>
                <a:close/>
              </a:path>
              <a:path w="1681479" h="3996054">
                <a:moveTo>
                  <a:pt x="21336" y="2814815"/>
                </a:moveTo>
                <a:lnTo>
                  <a:pt x="21336" y="2753855"/>
                </a:lnTo>
                <a:lnTo>
                  <a:pt x="0" y="2753855"/>
                </a:lnTo>
                <a:lnTo>
                  <a:pt x="0" y="2814815"/>
                </a:lnTo>
                <a:lnTo>
                  <a:pt x="21336" y="2814815"/>
                </a:lnTo>
                <a:close/>
              </a:path>
              <a:path w="1681479" h="3996054">
                <a:moveTo>
                  <a:pt x="21336" y="2734056"/>
                </a:moveTo>
                <a:lnTo>
                  <a:pt x="21336" y="2673096"/>
                </a:lnTo>
                <a:lnTo>
                  <a:pt x="0" y="2673096"/>
                </a:lnTo>
                <a:lnTo>
                  <a:pt x="0" y="2734056"/>
                </a:lnTo>
                <a:lnTo>
                  <a:pt x="21336" y="2734056"/>
                </a:lnTo>
                <a:close/>
              </a:path>
              <a:path w="1681479" h="3996054">
                <a:moveTo>
                  <a:pt x="21336" y="2653284"/>
                </a:moveTo>
                <a:lnTo>
                  <a:pt x="21336" y="2592324"/>
                </a:lnTo>
                <a:lnTo>
                  <a:pt x="0" y="2592324"/>
                </a:lnTo>
                <a:lnTo>
                  <a:pt x="0" y="2653284"/>
                </a:lnTo>
                <a:lnTo>
                  <a:pt x="21336" y="2653284"/>
                </a:lnTo>
                <a:close/>
              </a:path>
              <a:path w="1681479" h="3996054">
                <a:moveTo>
                  <a:pt x="21336" y="2570975"/>
                </a:moveTo>
                <a:lnTo>
                  <a:pt x="21336" y="2510015"/>
                </a:lnTo>
                <a:lnTo>
                  <a:pt x="0" y="2510015"/>
                </a:lnTo>
                <a:lnTo>
                  <a:pt x="0" y="2570975"/>
                </a:lnTo>
                <a:lnTo>
                  <a:pt x="21336" y="2570975"/>
                </a:lnTo>
                <a:close/>
              </a:path>
              <a:path w="1681479" h="3996054">
                <a:moveTo>
                  <a:pt x="21336" y="2490216"/>
                </a:moveTo>
                <a:lnTo>
                  <a:pt x="21336" y="2429256"/>
                </a:lnTo>
                <a:lnTo>
                  <a:pt x="0" y="2429256"/>
                </a:lnTo>
                <a:lnTo>
                  <a:pt x="0" y="2490216"/>
                </a:lnTo>
                <a:lnTo>
                  <a:pt x="21336" y="2490216"/>
                </a:lnTo>
                <a:close/>
              </a:path>
              <a:path w="1681479" h="3996054">
                <a:moveTo>
                  <a:pt x="21336" y="2409444"/>
                </a:moveTo>
                <a:lnTo>
                  <a:pt x="21336" y="2348484"/>
                </a:lnTo>
                <a:lnTo>
                  <a:pt x="0" y="2348484"/>
                </a:lnTo>
                <a:lnTo>
                  <a:pt x="0" y="2409444"/>
                </a:lnTo>
                <a:lnTo>
                  <a:pt x="21336" y="2409444"/>
                </a:lnTo>
                <a:close/>
              </a:path>
              <a:path w="1681479" h="3996054">
                <a:moveTo>
                  <a:pt x="21336" y="2327135"/>
                </a:moveTo>
                <a:lnTo>
                  <a:pt x="21336" y="2267712"/>
                </a:lnTo>
                <a:lnTo>
                  <a:pt x="0" y="2267712"/>
                </a:lnTo>
                <a:lnTo>
                  <a:pt x="0" y="2327135"/>
                </a:lnTo>
                <a:lnTo>
                  <a:pt x="21336" y="2327135"/>
                </a:lnTo>
                <a:close/>
              </a:path>
              <a:path w="1681479" h="3996054">
                <a:moveTo>
                  <a:pt x="21336" y="2246376"/>
                </a:moveTo>
                <a:lnTo>
                  <a:pt x="21336" y="2185416"/>
                </a:lnTo>
                <a:lnTo>
                  <a:pt x="0" y="2185416"/>
                </a:lnTo>
                <a:lnTo>
                  <a:pt x="0" y="2246376"/>
                </a:lnTo>
                <a:lnTo>
                  <a:pt x="21336" y="2246376"/>
                </a:lnTo>
                <a:close/>
              </a:path>
              <a:path w="1681479" h="3996054">
                <a:moveTo>
                  <a:pt x="21336" y="2165604"/>
                </a:moveTo>
                <a:lnTo>
                  <a:pt x="21336" y="2104644"/>
                </a:lnTo>
                <a:lnTo>
                  <a:pt x="0" y="2104644"/>
                </a:lnTo>
                <a:lnTo>
                  <a:pt x="0" y="2165604"/>
                </a:lnTo>
                <a:lnTo>
                  <a:pt x="21336" y="2165604"/>
                </a:lnTo>
                <a:close/>
              </a:path>
              <a:path w="1681479" h="3996054">
                <a:moveTo>
                  <a:pt x="21336" y="2084832"/>
                </a:moveTo>
                <a:lnTo>
                  <a:pt x="21336" y="2023872"/>
                </a:lnTo>
                <a:lnTo>
                  <a:pt x="0" y="2023872"/>
                </a:lnTo>
                <a:lnTo>
                  <a:pt x="0" y="2084832"/>
                </a:lnTo>
                <a:lnTo>
                  <a:pt x="21336" y="2084832"/>
                </a:lnTo>
                <a:close/>
              </a:path>
              <a:path w="1681479" h="3996054">
                <a:moveTo>
                  <a:pt x="21336" y="2002536"/>
                </a:moveTo>
                <a:lnTo>
                  <a:pt x="21336" y="1941576"/>
                </a:lnTo>
                <a:lnTo>
                  <a:pt x="0" y="1941576"/>
                </a:lnTo>
                <a:lnTo>
                  <a:pt x="0" y="2002536"/>
                </a:lnTo>
                <a:lnTo>
                  <a:pt x="21336" y="2002536"/>
                </a:lnTo>
                <a:close/>
              </a:path>
              <a:path w="1681479" h="3996054">
                <a:moveTo>
                  <a:pt x="21336" y="1921764"/>
                </a:moveTo>
                <a:lnTo>
                  <a:pt x="21336" y="1860804"/>
                </a:lnTo>
                <a:lnTo>
                  <a:pt x="0" y="1860804"/>
                </a:lnTo>
                <a:lnTo>
                  <a:pt x="0" y="1921764"/>
                </a:lnTo>
                <a:lnTo>
                  <a:pt x="21336" y="1921764"/>
                </a:lnTo>
                <a:close/>
              </a:path>
              <a:path w="1681479" h="3996054">
                <a:moveTo>
                  <a:pt x="21336" y="1840992"/>
                </a:moveTo>
                <a:lnTo>
                  <a:pt x="21336" y="1780032"/>
                </a:lnTo>
                <a:lnTo>
                  <a:pt x="0" y="1780032"/>
                </a:lnTo>
                <a:lnTo>
                  <a:pt x="0" y="1840992"/>
                </a:lnTo>
                <a:lnTo>
                  <a:pt x="21336" y="1840992"/>
                </a:lnTo>
                <a:close/>
              </a:path>
              <a:path w="1681479" h="3996054">
                <a:moveTo>
                  <a:pt x="21336" y="1760220"/>
                </a:moveTo>
                <a:lnTo>
                  <a:pt x="21336" y="1699260"/>
                </a:lnTo>
                <a:lnTo>
                  <a:pt x="0" y="1699260"/>
                </a:lnTo>
                <a:lnTo>
                  <a:pt x="0" y="1760220"/>
                </a:lnTo>
                <a:lnTo>
                  <a:pt x="21336" y="1760220"/>
                </a:lnTo>
                <a:close/>
              </a:path>
              <a:path w="1681479" h="3996054">
                <a:moveTo>
                  <a:pt x="21336" y="1677924"/>
                </a:moveTo>
                <a:lnTo>
                  <a:pt x="21336" y="1616964"/>
                </a:lnTo>
                <a:lnTo>
                  <a:pt x="0" y="1616964"/>
                </a:lnTo>
                <a:lnTo>
                  <a:pt x="0" y="1677924"/>
                </a:lnTo>
                <a:lnTo>
                  <a:pt x="21336" y="1677924"/>
                </a:lnTo>
                <a:close/>
              </a:path>
              <a:path w="1681479" h="3996054">
                <a:moveTo>
                  <a:pt x="21336" y="1597152"/>
                </a:moveTo>
                <a:lnTo>
                  <a:pt x="21336" y="1536192"/>
                </a:lnTo>
                <a:lnTo>
                  <a:pt x="0" y="1536192"/>
                </a:lnTo>
                <a:lnTo>
                  <a:pt x="0" y="1597152"/>
                </a:lnTo>
                <a:lnTo>
                  <a:pt x="21336" y="1597152"/>
                </a:lnTo>
                <a:close/>
              </a:path>
              <a:path w="1681479" h="3996054">
                <a:moveTo>
                  <a:pt x="21336" y="1516380"/>
                </a:moveTo>
                <a:lnTo>
                  <a:pt x="21336" y="1455420"/>
                </a:lnTo>
                <a:lnTo>
                  <a:pt x="0" y="1455420"/>
                </a:lnTo>
                <a:lnTo>
                  <a:pt x="0" y="1516380"/>
                </a:lnTo>
                <a:lnTo>
                  <a:pt x="21336" y="1516380"/>
                </a:lnTo>
                <a:close/>
              </a:path>
              <a:path w="1681479" h="3996054">
                <a:moveTo>
                  <a:pt x="21336" y="1434084"/>
                </a:moveTo>
                <a:lnTo>
                  <a:pt x="21336" y="1373124"/>
                </a:lnTo>
                <a:lnTo>
                  <a:pt x="0" y="1373124"/>
                </a:lnTo>
                <a:lnTo>
                  <a:pt x="0" y="1434084"/>
                </a:lnTo>
                <a:lnTo>
                  <a:pt x="21336" y="1434084"/>
                </a:lnTo>
                <a:close/>
              </a:path>
              <a:path w="1681479" h="3996054">
                <a:moveTo>
                  <a:pt x="21336" y="1353312"/>
                </a:moveTo>
                <a:lnTo>
                  <a:pt x="21336" y="1292352"/>
                </a:lnTo>
                <a:lnTo>
                  <a:pt x="0" y="1292352"/>
                </a:lnTo>
                <a:lnTo>
                  <a:pt x="0" y="1353312"/>
                </a:lnTo>
                <a:lnTo>
                  <a:pt x="21336" y="1353312"/>
                </a:lnTo>
                <a:close/>
              </a:path>
              <a:path w="1681479" h="3996054">
                <a:moveTo>
                  <a:pt x="21336" y="1272540"/>
                </a:moveTo>
                <a:lnTo>
                  <a:pt x="21336" y="1211580"/>
                </a:lnTo>
                <a:lnTo>
                  <a:pt x="0" y="1211580"/>
                </a:lnTo>
                <a:lnTo>
                  <a:pt x="0" y="1272540"/>
                </a:lnTo>
                <a:lnTo>
                  <a:pt x="21336" y="1272540"/>
                </a:lnTo>
                <a:close/>
              </a:path>
              <a:path w="1681479" h="3996054">
                <a:moveTo>
                  <a:pt x="21336" y="1191755"/>
                </a:moveTo>
                <a:lnTo>
                  <a:pt x="21336" y="1130795"/>
                </a:lnTo>
                <a:lnTo>
                  <a:pt x="0" y="1130795"/>
                </a:lnTo>
                <a:lnTo>
                  <a:pt x="0" y="1191755"/>
                </a:lnTo>
                <a:lnTo>
                  <a:pt x="21336" y="1191755"/>
                </a:lnTo>
                <a:close/>
              </a:path>
              <a:path w="1681479" h="3996054">
                <a:moveTo>
                  <a:pt x="21336" y="1109472"/>
                </a:moveTo>
                <a:lnTo>
                  <a:pt x="21336" y="1048512"/>
                </a:lnTo>
                <a:lnTo>
                  <a:pt x="0" y="1048512"/>
                </a:lnTo>
                <a:lnTo>
                  <a:pt x="0" y="1109472"/>
                </a:lnTo>
                <a:lnTo>
                  <a:pt x="21336" y="1109472"/>
                </a:lnTo>
                <a:close/>
              </a:path>
              <a:path w="1681479" h="3996054">
                <a:moveTo>
                  <a:pt x="21336" y="1028700"/>
                </a:moveTo>
                <a:lnTo>
                  <a:pt x="21336" y="967740"/>
                </a:lnTo>
                <a:lnTo>
                  <a:pt x="0" y="967740"/>
                </a:lnTo>
                <a:lnTo>
                  <a:pt x="0" y="1028700"/>
                </a:lnTo>
                <a:lnTo>
                  <a:pt x="21336" y="1028700"/>
                </a:lnTo>
                <a:close/>
              </a:path>
              <a:path w="1681479" h="3996054">
                <a:moveTo>
                  <a:pt x="21336" y="947915"/>
                </a:moveTo>
                <a:lnTo>
                  <a:pt x="21336" y="886955"/>
                </a:lnTo>
                <a:lnTo>
                  <a:pt x="0" y="886955"/>
                </a:lnTo>
                <a:lnTo>
                  <a:pt x="0" y="947915"/>
                </a:lnTo>
                <a:lnTo>
                  <a:pt x="21336" y="947915"/>
                </a:lnTo>
                <a:close/>
              </a:path>
              <a:path w="1681479" h="3996054">
                <a:moveTo>
                  <a:pt x="21336" y="865632"/>
                </a:moveTo>
                <a:lnTo>
                  <a:pt x="21336" y="806196"/>
                </a:lnTo>
                <a:lnTo>
                  <a:pt x="0" y="806196"/>
                </a:lnTo>
                <a:lnTo>
                  <a:pt x="0" y="865632"/>
                </a:lnTo>
                <a:lnTo>
                  <a:pt x="21336" y="865632"/>
                </a:lnTo>
                <a:close/>
              </a:path>
              <a:path w="1681479" h="3996054">
                <a:moveTo>
                  <a:pt x="21336" y="784860"/>
                </a:moveTo>
                <a:lnTo>
                  <a:pt x="21336" y="723900"/>
                </a:lnTo>
                <a:lnTo>
                  <a:pt x="0" y="723900"/>
                </a:lnTo>
                <a:lnTo>
                  <a:pt x="0" y="784860"/>
                </a:lnTo>
                <a:lnTo>
                  <a:pt x="21336" y="784860"/>
                </a:lnTo>
                <a:close/>
              </a:path>
              <a:path w="1681479" h="3996054">
                <a:moveTo>
                  <a:pt x="21336" y="704075"/>
                </a:moveTo>
                <a:lnTo>
                  <a:pt x="21336" y="643115"/>
                </a:lnTo>
                <a:lnTo>
                  <a:pt x="0" y="643115"/>
                </a:lnTo>
                <a:lnTo>
                  <a:pt x="0" y="704075"/>
                </a:lnTo>
                <a:lnTo>
                  <a:pt x="21336" y="704075"/>
                </a:lnTo>
                <a:close/>
              </a:path>
              <a:path w="1681479" h="3996054">
                <a:moveTo>
                  <a:pt x="21336" y="623316"/>
                </a:moveTo>
                <a:lnTo>
                  <a:pt x="21336" y="562356"/>
                </a:lnTo>
                <a:lnTo>
                  <a:pt x="0" y="562356"/>
                </a:lnTo>
                <a:lnTo>
                  <a:pt x="0" y="623316"/>
                </a:lnTo>
                <a:lnTo>
                  <a:pt x="21336" y="623316"/>
                </a:lnTo>
                <a:close/>
              </a:path>
              <a:path w="1681479" h="3996054">
                <a:moveTo>
                  <a:pt x="21336" y="541020"/>
                </a:moveTo>
                <a:lnTo>
                  <a:pt x="21336" y="480060"/>
                </a:lnTo>
                <a:lnTo>
                  <a:pt x="0" y="480060"/>
                </a:lnTo>
                <a:lnTo>
                  <a:pt x="0" y="541020"/>
                </a:lnTo>
                <a:lnTo>
                  <a:pt x="21336" y="541020"/>
                </a:lnTo>
                <a:close/>
              </a:path>
              <a:path w="1681479" h="3996054">
                <a:moveTo>
                  <a:pt x="21336" y="460235"/>
                </a:moveTo>
                <a:lnTo>
                  <a:pt x="21336" y="399275"/>
                </a:lnTo>
                <a:lnTo>
                  <a:pt x="0" y="399275"/>
                </a:lnTo>
                <a:lnTo>
                  <a:pt x="0" y="460235"/>
                </a:lnTo>
                <a:lnTo>
                  <a:pt x="21336" y="460235"/>
                </a:lnTo>
                <a:close/>
              </a:path>
              <a:path w="1681479" h="3996054">
                <a:moveTo>
                  <a:pt x="21336" y="379476"/>
                </a:moveTo>
                <a:lnTo>
                  <a:pt x="21336" y="318516"/>
                </a:lnTo>
                <a:lnTo>
                  <a:pt x="0" y="318516"/>
                </a:lnTo>
                <a:lnTo>
                  <a:pt x="0" y="379476"/>
                </a:lnTo>
                <a:lnTo>
                  <a:pt x="21336" y="379476"/>
                </a:lnTo>
                <a:close/>
              </a:path>
              <a:path w="1681479" h="3996054">
                <a:moveTo>
                  <a:pt x="25908" y="239255"/>
                </a:moveTo>
                <a:lnTo>
                  <a:pt x="4584" y="236220"/>
                </a:lnTo>
                <a:lnTo>
                  <a:pt x="3048" y="243840"/>
                </a:lnTo>
                <a:lnTo>
                  <a:pt x="1524" y="259080"/>
                </a:lnTo>
                <a:lnTo>
                  <a:pt x="1524" y="272796"/>
                </a:lnTo>
                <a:lnTo>
                  <a:pt x="0" y="288036"/>
                </a:lnTo>
                <a:lnTo>
                  <a:pt x="0" y="298704"/>
                </a:lnTo>
                <a:lnTo>
                  <a:pt x="21336" y="298704"/>
                </a:lnTo>
                <a:lnTo>
                  <a:pt x="21336" y="272796"/>
                </a:lnTo>
                <a:lnTo>
                  <a:pt x="22860" y="260604"/>
                </a:lnTo>
                <a:lnTo>
                  <a:pt x="24384" y="246875"/>
                </a:lnTo>
                <a:lnTo>
                  <a:pt x="25908" y="239255"/>
                </a:lnTo>
                <a:close/>
              </a:path>
              <a:path w="1681479" h="3996054">
                <a:moveTo>
                  <a:pt x="50304" y="166116"/>
                </a:moveTo>
                <a:lnTo>
                  <a:pt x="32004" y="156972"/>
                </a:lnTo>
                <a:lnTo>
                  <a:pt x="28956" y="163055"/>
                </a:lnTo>
                <a:lnTo>
                  <a:pt x="22860" y="176784"/>
                </a:lnTo>
                <a:lnTo>
                  <a:pt x="18288" y="188976"/>
                </a:lnTo>
                <a:lnTo>
                  <a:pt x="13716" y="202692"/>
                </a:lnTo>
                <a:lnTo>
                  <a:pt x="9144" y="214884"/>
                </a:lnTo>
                <a:lnTo>
                  <a:pt x="28956" y="220980"/>
                </a:lnTo>
                <a:lnTo>
                  <a:pt x="33528" y="208775"/>
                </a:lnTo>
                <a:lnTo>
                  <a:pt x="36576" y="195072"/>
                </a:lnTo>
                <a:lnTo>
                  <a:pt x="41148" y="182880"/>
                </a:lnTo>
                <a:lnTo>
                  <a:pt x="47244" y="172212"/>
                </a:lnTo>
                <a:lnTo>
                  <a:pt x="50304" y="166116"/>
                </a:lnTo>
                <a:close/>
              </a:path>
              <a:path w="1681479" h="3996054">
                <a:moveTo>
                  <a:pt x="96024" y="102095"/>
                </a:moveTo>
                <a:lnTo>
                  <a:pt x="80784" y="88392"/>
                </a:lnTo>
                <a:lnTo>
                  <a:pt x="65544" y="105156"/>
                </a:lnTo>
                <a:lnTo>
                  <a:pt x="48768" y="128016"/>
                </a:lnTo>
                <a:lnTo>
                  <a:pt x="42684" y="138684"/>
                </a:lnTo>
                <a:lnTo>
                  <a:pt x="59436" y="147815"/>
                </a:lnTo>
                <a:lnTo>
                  <a:pt x="67056" y="138684"/>
                </a:lnTo>
                <a:lnTo>
                  <a:pt x="82296" y="117335"/>
                </a:lnTo>
                <a:lnTo>
                  <a:pt x="96024" y="102095"/>
                </a:lnTo>
                <a:close/>
              </a:path>
              <a:path w="1681479" h="3996054">
                <a:moveTo>
                  <a:pt x="158496" y="54864"/>
                </a:moveTo>
                <a:lnTo>
                  <a:pt x="147828" y="36576"/>
                </a:lnTo>
                <a:lnTo>
                  <a:pt x="126504" y="50292"/>
                </a:lnTo>
                <a:lnTo>
                  <a:pt x="105156" y="67056"/>
                </a:lnTo>
                <a:lnTo>
                  <a:pt x="96024" y="73152"/>
                </a:lnTo>
                <a:lnTo>
                  <a:pt x="109728" y="88392"/>
                </a:lnTo>
                <a:lnTo>
                  <a:pt x="118884" y="80772"/>
                </a:lnTo>
                <a:lnTo>
                  <a:pt x="138684" y="65532"/>
                </a:lnTo>
                <a:lnTo>
                  <a:pt x="158496" y="54864"/>
                </a:lnTo>
                <a:close/>
              </a:path>
              <a:path w="1681479" h="3996054">
                <a:moveTo>
                  <a:pt x="230124" y="27432"/>
                </a:moveTo>
                <a:lnTo>
                  <a:pt x="225564" y="7620"/>
                </a:lnTo>
                <a:lnTo>
                  <a:pt x="214884" y="9144"/>
                </a:lnTo>
                <a:lnTo>
                  <a:pt x="201168" y="13716"/>
                </a:lnTo>
                <a:lnTo>
                  <a:pt x="188976" y="18275"/>
                </a:lnTo>
                <a:lnTo>
                  <a:pt x="175260" y="22860"/>
                </a:lnTo>
                <a:lnTo>
                  <a:pt x="166116" y="27432"/>
                </a:lnTo>
                <a:lnTo>
                  <a:pt x="175260" y="45720"/>
                </a:lnTo>
                <a:lnTo>
                  <a:pt x="184404" y="41135"/>
                </a:lnTo>
                <a:lnTo>
                  <a:pt x="208788" y="32004"/>
                </a:lnTo>
                <a:lnTo>
                  <a:pt x="220980" y="28956"/>
                </a:lnTo>
                <a:lnTo>
                  <a:pt x="230124" y="27432"/>
                </a:lnTo>
                <a:close/>
              </a:path>
              <a:path w="1681479" h="3996054">
                <a:moveTo>
                  <a:pt x="309384" y="21336"/>
                </a:moveTo>
                <a:lnTo>
                  <a:pt x="309384" y="0"/>
                </a:lnTo>
                <a:lnTo>
                  <a:pt x="286524" y="0"/>
                </a:lnTo>
                <a:lnTo>
                  <a:pt x="272796" y="1524"/>
                </a:lnTo>
                <a:lnTo>
                  <a:pt x="257556" y="1524"/>
                </a:lnTo>
                <a:lnTo>
                  <a:pt x="246888" y="3035"/>
                </a:lnTo>
                <a:lnTo>
                  <a:pt x="249936" y="22860"/>
                </a:lnTo>
                <a:lnTo>
                  <a:pt x="260604" y="22860"/>
                </a:lnTo>
                <a:lnTo>
                  <a:pt x="274320" y="21336"/>
                </a:lnTo>
                <a:lnTo>
                  <a:pt x="309384" y="21336"/>
                </a:lnTo>
                <a:close/>
              </a:path>
              <a:path w="1681479" h="3996054">
                <a:moveTo>
                  <a:pt x="390144" y="21336"/>
                </a:moveTo>
                <a:lnTo>
                  <a:pt x="390144" y="0"/>
                </a:lnTo>
                <a:lnTo>
                  <a:pt x="329184" y="0"/>
                </a:lnTo>
                <a:lnTo>
                  <a:pt x="329184" y="21336"/>
                </a:lnTo>
                <a:lnTo>
                  <a:pt x="390144" y="21336"/>
                </a:lnTo>
                <a:close/>
              </a:path>
              <a:path w="1681479" h="3996054">
                <a:moveTo>
                  <a:pt x="470916" y="21336"/>
                </a:moveTo>
                <a:lnTo>
                  <a:pt x="470916" y="0"/>
                </a:lnTo>
                <a:lnTo>
                  <a:pt x="409956" y="0"/>
                </a:lnTo>
                <a:lnTo>
                  <a:pt x="409956" y="21336"/>
                </a:lnTo>
                <a:lnTo>
                  <a:pt x="470916" y="21336"/>
                </a:lnTo>
                <a:close/>
              </a:path>
              <a:path w="1681479" h="3996054">
                <a:moveTo>
                  <a:pt x="553224" y="21336"/>
                </a:moveTo>
                <a:lnTo>
                  <a:pt x="553224" y="0"/>
                </a:lnTo>
                <a:lnTo>
                  <a:pt x="492264" y="0"/>
                </a:lnTo>
                <a:lnTo>
                  <a:pt x="492264" y="21336"/>
                </a:lnTo>
                <a:lnTo>
                  <a:pt x="553224" y="21336"/>
                </a:lnTo>
                <a:close/>
              </a:path>
              <a:path w="1681479" h="3996054">
                <a:moveTo>
                  <a:pt x="633984" y="21336"/>
                </a:moveTo>
                <a:lnTo>
                  <a:pt x="633984" y="0"/>
                </a:lnTo>
                <a:lnTo>
                  <a:pt x="573024" y="0"/>
                </a:lnTo>
                <a:lnTo>
                  <a:pt x="573024" y="21336"/>
                </a:lnTo>
                <a:lnTo>
                  <a:pt x="633984" y="21336"/>
                </a:lnTo>
                <a:close/>
              </a:path>
              <a:path w="1681479" h="3996054">
                <a:moveTo>
                  <a:pt x="714756" y="21336"/>
                </a:moveTo>
                <a:lnTo>
                  <a:pt x="714756" y="0"/>
                </a:lnTo>
                <a:lnTo>
                  <a:pt x="653796" y="0"/>
                </a:lnTo>
                <a:lnTo>
                  <a:pt x="653796" y="21336"/>
                </a:lnTo>
                <a:lnTo>
                  <a:pt x="714756" y="21336"/>
                </a:lnTo>
                <a:close/>
              </a:path>
              <a:path w="1681479" h="3996054">
                <a:moveTo>
                  <a:pt x="795528" y="21336"/>
                </a:moveTo>
                <a:lnTo>
                  <a:pt x="795528" y="0"/>
                </a:lnTo>
                <a:lnTo>
                  <a:pt x="734568" y="0"/>
                </a:lnTo>
                <a:lnTo>
                  <a:pt x="734568" y="21336"/>
                </a:lnTo>
                <a:lnTo>
                  <a:pt x="795528" y="21336"/>
                </a:lnTo>
                <a:close/>
              </a:path>
              <a:path w="1681479" h="3996054">
                <a:moveTo>
                  <a:pt x="877824" y="21336"/>
                </a:moveTo>
                <a:lnTo>
                  <a:pt x="877824" y="0"/>
                </a:lnTo>
                <a:lnTo>
                  <a:pt x="816864" y="0"/>
                </a:lnTo>
                <a:lnTo>
                  <a:pt x="816864" y="21336"/>
                </a:lnTo>
                <a:lnTo>
                  <a:pt x="877824" y="21336"/>
                </a:lnTo>
                <a:close/>
              </a:path>
              <a:path w="1681479" h="3996054">
                <a:moveTo>
                  <a:pt x="958596" y="21336"/>
                </a:moveTo>
                <a:lnTo>
                  <a:pt x="958596" y="0"/>
                </a:lnTo>
                <a:lnTo>
                  <a:pt x="897636" y="0"/>
                </a:lnTo>
                <a:lnTo>
                  <a:pt x="897636" y="21336"/>
                </a:lnTo>
                <a:lnTo>
                  <a:pt x="958596" y="21336"/>
                </a:lnTo>
                <a:close/>
              </a:path>
              <a:path w="1681479" h="3996054">
                <a:moveTo>
                  <a:pt x="1039368" y="21336"/>
                </a:moveTo>
                <a:lnTo>
                  <a:pt x="1039368" y="0"/>
                </a:lnTo>
                <a:lnTo>
                  <a:pt x="978408" y="0"/>
                </a:lnTo>
                <a:lnTo>
                  <a:pt x="978408" y="21336"/>
                </a:lnTo>
                <a:lnTo>
                  <a:pt x="1039368" y="21336"/>
                </a:lnTo>
                <a:close/>
              </a:path>
              <a:path w="1681479" h="3996054">
                <a:moveTo>
                  <a:pt x="1121664" y="21336"/>
                </a:moveTo>
                <a:lnTo>
                  <a:pt x="1121664" y="0"/>
                </a:lnTo>
                <a:lnTo>
                  <a:pt x="1060704" y="0"/>
                </a:lnTo>
                <a:lnTo>
                  <a:pt x="1060704" y="21336"/>
                </a:lnTo>
                <a:lnTo>
                  <a:pt x="1121664" y="21336"/>
                </a:lnTo>
                <a:close/>
              </a:path>
              <a:path w="1681479" h="3996054">
                <a:moveTo>
                  <a:pt x="1202436" y="21336"/>
                </a:moveTo>
                <a:lnTo>
                  <a:pt x="1202436" y="0"/>
                </a:lnTo>
                <a:lnTo>
                  <a:pt x="1141476" y="0"/>
                </a:lnTo>
                <a:lnTo>
                  <a:pt x="1141476" y="21336"/>
                </a:lnTo>
                <a:lnTo>
                  <a:pt x="1202436" y="21336"/>
                </a:lnTo>
                <a:close/>
              </a:path>
              <a:path w="1681479" h="3996054">
                <a:moveTo>
                  <a:pt x="1283208" y="21336"/>
                </a:moveTo>
                <a:lnTo>
                  <a:pt x="1283208" y="0"/>
                </a:lnTo>
                <a:lnTo>
                  <a:pt x="1222248" y="0"/>
                </a:lnTo>
                <a:lnTo>
                  <a:pt x="1222248" y="21336"/>
                </a:lnTo>
                <a:lnTo>
                  <a:pt x="1283208" y="21336"/>
                </a:lnTo>
                <a:close/>
              </a:path>
              <a:path w="1681479" h="3996054">
                <a:moveTo>
                  <a:pt x="1363980" y="21336"/>
                </a:moveTo>
                <a:lnTo>
                  <a:pt x="1363980" y="0"/>
                </a:lnTo>
                <a:lnTo>
                  <a:pt x="1303020" y="0"/>
                </a:lnTo>
                <a:lnTo>
                  <a:pt x="1303020" y="21336"/>
                </a:lnTo>
                <a:lnTo>
                  <a:pt x="1363980" y="21336"/>
                </a:lnTo>
                <a:close/>
              </a:path>
              <a:path w="1681479" h="3996054">
                <a:moveTo>
                  <a:pt x="1447800" y="6096"/>
                </a:moveTo>
                <a:lnTo>
                  <a:pt x="1437144" y="3035"/>
                </a:lnTo>
                <a:lnTo>
                  <a:pt x="1423416" y="1524"/>
                </a:lnTo>
                <a:lnTo>
                  <a:pt x="1408176" y="1524"/>
                </a:lnTo>
                <a:lnTo>
                  <a:pt x="1394460" y="0"/>
                </a:lnTo>
                <a:lnTo>
                  <a:pt x="1385316" y="0"/>
                </a:lnTo>
                <a:lnTo>
                  <a:pt x="1385316" y="21336"/>
                </a:lnTo>
                <a:lnTo>
                  <a:pt x="1408176" y="21336"/>
                </a:lnTo>
                <a:lnTo>
                  <a:pt x="1421904" y="22860"/>
                </a:lnTo>
                <a:lnTo>
                  <a:pt x="1435608" y="24384"/>
                </a:lnTo>
                <a:lnTo>
                  <a:pt x="1443228" y="25895"/>
                </a:lnTo>
                <a:lnTo>
                  <a:pt x="1447800" y="6096"/>
                </a:lnTo>
                <a:close/>
              </a:path>
              <a:path w="1681479" h="3996054">
                <a:moveTo>
                  <a:pt x="1527048" y="33515"/>
                </a:moveTo>
                <a:lnTo>
                  <a:pt x="1505724" y="22860"/>
                </a:lnTo>
                <a:lnTo>
                  <a:pt x="1491996" y="18275"/>
                </a:lnTo>
                <a:lnTo>
                  <a:pt x="1479804" y="13716"/>
                </a:lnTo>
                <a:lnTo>
                  <a:pt x="1467624" y="10655"/>
                </a:lnTo>
                <a:lnTo>
                  <a:pt x="1463040" y="28956"/>
                </a:lnTo>
                <a:lnTo>
                  <a:pt x="1473708" y="33515"/>
                </a:lnTo>
                <a:lnTo>
                  <a:pt x="1485900" y="36576"/>
                </a:lnTo>
                <a:lnTo>
                  <a:pt x="1498104" y="41135"/>
                </a:lnTo>
                <a:lnTo>
                  <a:pt x="1510284" y="47244"/>
                </a:lnTo>
                <a:lnTo>
                  <a:pt x="1517904" y="50292"/>
                </a:lnTo>
                <a:lnTo>
                  <a:pt x="1527048" y="33515"/>
                </a:lnTo>
                <a:close/>
              </a:path>
              <a:path w="1681479" h="3996054">
                <a:moveTo>
                  <a:pt x="1594104" y="82296"/>
                </a:moveTo>
                <a:lnTo>
                  <a:pt x="1575816" y="65532"/>
                </a:lnTo>
                <a:lnTo>
                  <a:pt x="1554480" y="48755"/>
                </a:lnTo>
                <a:lnTo>
                  <a:pt x="1545336" y="42672"/>
                </a:lnTo>
                <a:lnTo>
                  <a:pt x="1534668" y="60960"/>
                </a:lnTo>
                <a:lnTo>
                  <a:pt x="1543824" y="67056"/>
                </a:lnTo>
                <a:lnTo>
                  <a:pt x="1563624" y="82296"/>
                </a:lnTo>
                <a:lnTo>
                  <a:pt x="1580388" y="97536"/>
                </a:lnTo>
                <a:lnTo>
                  <a:pt x="1594104" y="82296"/>
                </a:lnTo>
                <a:close/>
              </a:path>
              <a:path w="1681479" h="3996054">
                <a:moveTo>
                  <a:pt x="1645920" y="147815"/>
                </a:moveTo>
                <a:lnTo>
                  <a:pt x="1632204" y="126492"/>
                </a:lnTo>
                <a:lnTo>
                  <a:pt x="1615440" y="105156"/>
                </a:lnTo>
                <a:lnTo>
                  <a:pt x="1609344" y="97536"/>
                </a:lnTo>
                <a:lnTo>
                  <a:pt x="1594104" y="111252"/>
                </a:lnTo>
                <a:lnTo>
                  <a:pt x="1600200" y="118872"/>
                </a:lnTo>
                <a:lnTo>
                  <a:pt x="1615440" y="138684"/>
                </a:lnTo>
                <a:lnTo>
                  <a:pt x="1627644" y="158496"/>
                </a:lnTo>
                <a:lnTo>
                  <a:pt x="1645920" y="147815"/>
                </a:lnTo>
                <a:close/>
              </a:path>
              <a:path w="1681479" h="3996054">
                <a:moveTo>
                  <a:pt x="1674876" y="227076"/>
                </a:moveTo>
                <a:lnTo>
                  <a:pt x="1668780" y="202692"/>
                </a:lnTo>
                <a:lnTo>
                  <a:pt x="1664208" y="188976"/>
                </a:lnTo>
                <a:lnTo>
                  <a:pt x="1658124" y="175260"/>
                </a:lnTo>
                <a:lnTo>
                  <a:pt x="1655064" y="167640"/>
                </a:lnTo>
                <a:lnTo>
                  <a:pt x="1636776" y="175260"/>
                </a:lnTo>
                <a:lnTo>
                  <a:pt x="1639824" y="184404"/>
                </a:lnTo>
                <a:lnTo>
                  <a:pt x="1648968" y="208775"/>
                </a:lnTo>
                <a:lnTo>
                  <a:pt x="1652016" y="220980"/>
                </a:lnTo>
                <a:lnTo>
                  <a:pt x="1655064" y="231635"/>
                </a:lnTo>
                <a:lnTo>
                  <a:pt x="1674876" y="227076"/>
                </a:lnTo>
                <a:close/>
              </a:path>
              <a:path w="1681479" h="3996054">
                <a:moveTo>
                  <a:pt x="1680984" y="309372"/>
                </a:moveTo>
                <a:lnTo>
                  <a:pt x="1680984" y="272796"/>
                </a:lnTo>
                <a:lnTo>
                  <a:pt x="1679448" y="257556"/>
                </a:lnTo>
                <a:lnTo>
                  <a:pt x="1677924" y="248412"/>
                </a:lnTo>
                <a:lnTo>
                  <a:pt x="1658124" y="249936"/>
                </a:lnTo>
                <a:lnTo>
                  <a:pt x="1659636" y="260604"/>
                </a:lnTo>
                <a:lnTo>
                  <a:pt x="1661160" y="274320"/>
                </a:lnTo>
                <a:lnTo>
                  <a:pt x="1661160" y="309372"/>
                </a:lnTo>
                <a:lnTo>
                  <a:pt x="1680984" y="309372"/>
                </a:lnTo>
                <a:close/>
              </a:path>
              <a:path w="1681479" h="3996054">
                <a:moveTo>
                  <a:pt x="1680984" y="391655"/>
                </a:moveTo>
                <a:lnTo>
                  <a:pt x="1680984" y="330695"/>
                </a:lnTo>
                <a:lnTo>
                  <a:pt x="1661160" y="330695"/>
                </a:lnTo>
                <a:lnTo>
                  <a:pt x="1661160" y="391655"/>
                </a:lnTo>
                <a:lnTo>
                  <a:pt x="1680984" y="391655"/>
                </a:lnTo>
                <a:close/>
              </a:path>
              <a:path w="1681479" h="3996054">
                <a:moveTo>
                  <a:pt x="1680984" y="472440"/>
                </a:moveTo>
                <a:lnTo>
                  <a:pt x="1680984" y="411480"/>
                </a:lnTo>
                <a:lnTo>
                  <a:pt x="1661160" y="411480"/>
                </a:lnTo>
                <a:lnTo>
                  <a:pt x="1661160" y="472440"/>
                </a:lnTo>
                <a:lnTo>
                  <a:pt x="1680984" y="472440"/>
                </a:lnTo>
                <a:close/>
              </a:path>
              <a:path w="1681479" h="3996054">
                <a:moveTo>
                  <a:pt x="1680984" y="553212"/>
                </a:moveTo>
                <a:lnTo>
                  <a:pt x="1680984" y="492252"/>
                </a:lnTo>
                <a:lnTo>
                  <a:pt x="1661160" y="492252"/>
                </a:lnTo>
                <a:lnTo>
                  <a:pt x="1661160" y="553212"/>
                </a:lnTo>
                <a:lnTo>
                  <a:pt x="1680984" y="553212"/>
                </a:lnTo>
                <a:close/>
              </a:path>
              <a:path w="1681479" h="3996054">
                <a:moveTo>
                  <a:pt x="1680984" y="635495"/>
                </a:moveTo>
                <a:lnTo>
                  <a:pt x="1680984" y="574535"/>
                </a:lnTo>
                <a:lnTo>
                  <a:pt x="1661160" y="574535"/>
                </a:lnTo>
                <a:lnTo>
                  <a:pt x="1661160" y="635495"/>
                </a:lnTo>
                <a:lnTo>
                  <a:pt x="1680984" y="635495"/>
                </a:lnTo>
                <a:close/>
              </a:path>
              <a:path w="1681479" h="3996054">
                <a:moveTo>
                  <a:pt x="1680984" y="716280"/>
                </a:moveTo>
                <a:lnTo>
                  <a:pt x="1680984" y="655320"/>
                </a:lnTo>
                <a:lnTo>
                  <a:pt x="1661160" y="655320"/>
                </a:lnTo>
                <a:lnTo>
                  <a:pt x="1661160" y="716280"/>
                </a:lnTo>
                <a:lnTo>
                  <a:pt x="1680984" y="716280"/>
                </a:lnTo>
                <a:close/>
              </a:path>
              <a:path w="1681479" h="3996054">
                <a:moveTo>
                  <a:pt x="1680984" y="797052"/>
                </a:moveTo>
                <a:lnTo>
                  <a:pt x="1680984" y="736092"/>
                </a:lnTo>
                <a:lnTo>
                  <a:pt x="1661160" y="736092"/>
                </a:lnTo>
                <a:lnTo>
                  <a:pt x="1661160" y="797052"/>
                </a:lnTo>
                <a:lnTo>
                  <a:pt x="1680984" y="797052"/>
                </a:lnTo>
                <a:close/>
              </a:path>
              <a:path w="1681479" h="3996054">
                <a:moveTo>
                  <a:pt x="1680984" y="877824"/>
                </a:moveTo>
                <a:lnTo>
                  <a:pt x="1680984" y="816864"/>
                </a:lnTo>
                <a:lnTo>
                  <a:pt x="1661160" y="816864"/>
                </a:lnTo>
                <a:lnTo>
                  <a:pt x="1661160" y="877824"/>
                </a:lnTo>
                <a:lnTo>
                  <a:pt x="1680984" y="877824"/>
                </a:lnTo>
                <a:close/>
              </a:path>
              <a:path w="1681479" h="3996054">
                <a:moveTo>
                  <a:pt x="1680984" y="960120"/>
                </a:moveTo>
                <a:lnTo>
                  <a:pt x="1680984" y="899160"/>
                </a:lnTo>
                <a:lnTo>
                  <a:pt x="1661160" y="899160"/>
                </a:lnTo>
                <a:lnTo>
                  <a:pt x="1661160" y="960120"/>
                </a:lnTo>
                <a:lnTo>
                  <a:pt x="1680984" y="960120"/>
                </a:lnTo>
                <a:close/>
              </a:path>
              <a:path w="1681479" h="3996054">
                <a:moveTo>
                  <a:pt x="1680984" y="1040892"/>
                </a:moveTo>
                <a:lnTo>
                  <a:pt x="1680984" y="979932"/>
                </a:lnTo>
                <a:lnTo>
                  <a:pt x="1661160" y="979932"/>
                </a:lnTo>
                <a:lnTo>
                  <a:pt x="1661160" y="1040892"/>
                </a:lnTo>
                <a:lnTo>
                  <a:pt x="1680984" y="1040892"/>
                </a:lnTo>
                <a:close/>
              </a:path>
              <a:path w="1681479" h="3996054">
                <a:moveTo>
                  <a:pt x="1680984" y="1121664"/>
                </a:moveTo>
                <a:lnTo>
                  <a:pt x="1680984" y="1060704"/>
                </a:lnTo>
                <a:lnTo>
                  <a:pt x="1661160" y="1060704"/>
                </a:lnTo>
                <a:lnTo>
                  <a:pt x="1661160" y="1121664"/>
                </a:lnTo>
                <a:lnTo>
                  <a:pt x="1680984" y="1121664"/>
                </a:lnTo>
                <a:close/>
              </a:path>
              <a:path w="1681479" h="3996054">
                <a:moveTo>
                  <a:pt x="1680984" y="1203960"/>
                </a:moveTo>
                <a:lnTo>
                  <a:pt x="1680984" y="1143000"/>
                </a:lnTo>
                <a:lnTo>
                  <a:pt x="1661160" y="1143000"/>
                </a:lnTo>
                <a:lnTo>
                  <a:pt x="1661160" y="1203960"/>
                </a:lnTo>
                <a:lnTo>
                  <a:pt x="1680984" y="1203960"/>
                </a:lnTo>
                <a:close/>
              </a:path>
              <a:path w="1681479" h="3996054">
                <a:moveTo>
                  <a:pt x="1680984" y="1284732"/>
                </a:moveTo>
                <a:lnTo>
                  <a:pt x="1680984" y="1223772"/>
                </a:lnTo>
                <a:lnTo>
                  <a:pt x="1661160" y="1223772"/>
                </a:lnTo>
                <a:lnTo>
                  <a:pt x="1661160" y="1284732"/>
                </a:lnTo>
                <a:lnTo>
                  <a:pt x="1680984" y="1284732"/>
                </a:lnTo>
                <a:close/>
              </a:path>
              <a:path w="1681479" h="3996054">
                <a:moveTo>
                  <a:pt x="1680984" y="1365504"/>
                </a:moveTo>
                <a:lnTo>
                  <a:pt x="1680984" y="1304544"/>
                </a:lnTo>
                <a:lnTo>
                  <a:pt x="1661160" y="1304544"/>
                </a:lnTo>
                <a:lnTo>
                  <a:pt x="1661160" y="1365504"/>
                </a:lnTo>
                <a:lnTo>
                  <a:pt x="1680984" y="1365504"/>
                </a:lnTo>
                <a:close/>
              </a:path>
              <a:path w="1681479" h="3996054">
                <a:moveTo>
                  <a:pt x="1680984" y="1446276"/>
                </a:moveTo>
                <a:lnTo>
                  <a:pt x="1680984" y="1385316"/>
                </a:lnTo>
                <a:lnTo>
                  <a:pt x="1661160" y="1385316"/>
                </a:lnTo>
                <a:lnTo>
                  <a:pt x="1661160" y="1446276"/>
                </a:lnTo>
                <a:lnTo>
                  <a:pt x="1680984" y="1446276"/>
                </a:lnTo>
                <a:close/>
              </a:path>
              <a:path w="1681479" h="3996054">
                <a:moveTo>
                  <a:pt x="1680984" y="1528572"/>
                </a:moveTo>
                <a:lnTo>
                  <a:pt x="1680984" y="1467612"/>
                </a:lnTo>
                <a:lnTo>
                  <a:pt x="1661160" y="1467612"/>
                </a:lnTo>
                <a:lnTo>
                  <a:pt x="1661160" y="1528572"/>
                </a:lnTo>
                <a:lnTo>
                  <a:pt x="1680984" y="1528572"/>
                </a:lnTo>
                <a:close/>
              </a:path>
              <a:path w="1681479" h="3996054">
                <a:moveTo>
                  <a:pt x="1680984" y="1609344"/>
                </a:moveTo>
                <a:lnTo>
                  <a:pt x="1680984" y="1548384"/>
                </a:lnTo>
                <a:lnTo>
                  <a:pt x="1661160" y="1548384"/>
                </a:lnTo>
                <a:lnTo>
                  <a:pt x="1661160" y="1609344"/>
                </a:lnTo>
                <a:lnTo>
                  <a:pt x="1680984" y="1609344"/>
                </a:lnTo>
                <a:close/>
              </a:path>
              <a:path w="1681479" h="3996054">
                <a:moveTo>
                  <a:pt x="1680984" y="1690116"/>
                </a:moveTo>
                <a:lnTo>
                  <a:pt x="1680984" y="1629156"/>
                </a:lnTo>
                <a:lnTo>
                  <a:pt x="1661160" y="1629156"/>
                </a:lnTo>
                <a:lnTo>
                  <a:pt x="1661160" y="1690116"/>
                </a:lnTo>
                <a:lnTo>
                  <a:pt x="1680984" y="1690116"/>
                </a:lnTo>
                <a:close/>
              </a:path>
              <a:path w="1681479" h="3996054">
                <a:moveTo>
                  <a:pt x="1680984" y="1770875"/>
                </a:moveTo>
                <a:lnTo>
                  <a:pt x="1680984" y="1711452"/>
                </a:lnTo>
                <a:lnTo>
                  <a:pt x="1661160" y="1711452"/>
                </a:lnTo>
                <a:lnTo>
                  <a:pt x="1661160" y="1770875"/>
                </a:lnTo>
                <a:lnTo>
                  <a:pt x="1680984" y="1770875"/>
                </a:lnTo>
                <a:close/>
              </a:path>
              <a:path w="1681479" h="3996054">
                <a:moveTo>
                  <a:pt x="1680984" y="1853184"/>
                </a:moveTo>
                <a:lnTo>
                  <a:pt x="1680984" y="1792224"/>
                </a:lnTo>
                <a:lnTo>
                  <a:pt x="1661160" y="1792224"/>
                </a:lnTo>
                <a:lnTo>
                  <a:pt x="1661160" y="1853184"/>
                </a:lnTo>
                <a:lnTo>
                  <a:pt x="1680984" y="1853184"/>
                </a:lnTo>
                <a:close/>
              </a:path>
              <a:path w="1681479" h="3996054">
                <a:moveTo>
                  <a:pt x="1680984" y="1933956"/>
                </a:moveTo>
                <a:lnTo>
                  <a:pt x="1680984" y="1872996"/>
                </a:lnTo>
                <a:lnTo>
                  <a:pt x="1661160" y="1872996"/>
                </a:lnTo>
                <a:lnTo>
                  <a:pt x="1661160" y="1933956"/>
                </a:lnTo>
                <a:lnTo>
                  <a:pt x="1680984" y="1933956"/>
                </a:lnTo>
                <a:close/>
              </a:path>
              <a:path w="1681479" h="3996054">
                <a:moveTo>
                  <a:pt x="1680984" y="2014715"/>
                </a:moveTo>
                <a:lnTo>
                  <a:pt x="1680984" y="1953755"/>
                </a:lnTo>
                <a:lnTo>
                  <a:pt x="1661160" y="1953755"/>
                </a:lnTo>
                <a:lnTo>
                  <a:pt x="1661160" y="2014715"/>
                </a:lnTo>
                <a:lnTo>
                  <a:pt x="1680984" y="2014715"/>
                </a:lnTo>
                <a:close/>
              </a:path>
              <a:path w="1681479" h="3996054">
                <a:moveTo>
                  <a:pt x="1680984" y="2097024"/>
                </a:moveTo>
                <a:lnTo>
                  <a:pt x="1680984" y="2036064"/>
                </a:lnTo>
                <a:lnTo>
                  <a:pt x="1661160" y="2036064"/>
                </a:lnTo>
                <a:lnTo>
                  <a:pt x="1661160" y="2097024"/>
                </a:lnTo>
                <a:lnTo>
                  <a:pt x="1680984" y="2097024"/>
                </a:lnTo>
                <a:close/>
              </a:path>
              <a:path w="1681479" h="3996054">
                <a:moveTo>
                  <a:pt x="1680984" y="2177796"/>
                </a:moveTo>
                <a:lnTo>
                  <a:pt x="1680984" y="2116836"/>
                </a:lnTo>
                <a:lnTo>
                  <a:pt x="1661160" y="2116836"/>
                </a:lnTo>
                <a:lnTo>
                  <a:pt x="1661160" y="2177796"/>
                </a:lnTo>
                <a:lnTo>
                  <a:pt x="1680984" y="2177796"/>
                </a:lnTo>
                <a:close/>
              </a:path>
              <a:path w="1681479" h="3996054">
                <a:moveTo>
                  <a:pt x="1680984" y="2258555"/>
                </a:moveTo>
                <a:lnTo>
                  <a:pt x="1680984" y="2197595"/>
                </a:lnTo>
                <a:lnTo>
                  <a:pt x="1661160" y="2197595"/>
                </a:lnTo>
                <a:lnTo>
                  <a:pt x="1661160" y="2258555"/>
                </a:lnTo>
                <a:lnTo>
                  <a:pt x="1680984" y="2258555"/>
                </a:lnTo>
                <a:close/>
              </a:path>
              <a:path w="1681479" h="3996054">
                <a:moveTo>
                  <a:pt x="1680984" y="2339340"/>
                </a:moveTo>
                <a:lnTo>
                  <a:pt x="1680984" y="2278380"/>
                </a:lnTo>
                <a:lnTo>
                  <a:pt x="1661160" y="2278380"/>
                </a:lnTo>
                <a:lnTo>
                  <a:pt x="1661160" y="2339340"/>
                </a:lnTo>
                <a:lnTo>
                  <a:pt x="1680984" y="2339340"/>
                </a:lnTo>
                <a:close/>
              </a:path>
              <a:path w="1681479" h="3996054">
                <a:moveTo>
                  <a:pt x="1680984" y="2421636"/>
                </a:moveTo>
                <a:lnTo>
                  <a:pt x="1680984" y="2360676"/>
                </a:lnTo>
                <a:lnTo>
                  <a:pt x="1661160" y="2360676"/>
                </a:lnTo>
                <a:lnTo>
                  <a:pt x="1661160" y="2421636"/>
                </a:lnTo>
                <a:lnTo>
                  <a:pt x="1680984" y="2421636"/>
                </a:lnTo>
                <a:close/>
              </a:path>
              <a:path w="1681479" h="3996054">
                <a:moveTo>
                  <a:pt x="1680984" y="2502395"/>
                </a:moveTo>
                <a:lnTo>
                  <a:pt x="1680984" y="2441435"/>
                </a:lnTo>
                <a:lnTo>
                  <a:pt x="1661160" y="2441435"/>
                </a:lnTo>
                <a:lnTo>
                  <a:pt x="1661160" y="2502395"/>
                </a:lnTo>
                <a:lnTo>
                  <a:pt x="1680984" y="2502395"/>
                </a:lnTo>
                <a:close/>
              </a:path>
              <a:path w="1681479" h="3996054">
                <a:moveTo>
                  <a:pt x="1680984" y="2583180"/>
                </a:moveTo>
                <a:lnTo>
                  <a:pt x="1680984" y="2522220"/>
                </a:lnTo>
                <a:lnTo>
                  <a:pt x="1661160" y="2522220"/>
                </a:lnTo>
                <a:lnTo>
                  <a:pt x="1661160" y="2583180"/>
                </a:lnTo>
                <a:lnTo>
                  <a:pt x="1680984" y="2583180"/>
                </a:lnTo>
                <a:close/>
              </a:path>
              <a:path w="1681479" h="3996054">
                <a:moveTo>
                  <a:pt x="1680984" y="2665476"/>
                </a:moveTo>
                <a:lnTo>
                  <a:pt x="1680984" y="2604516"/>
                </a:lnTo>
                <a:lnTo>
                  <a:pt x="1661160" y="2604516"/>
                </a:lnTo>
                <a:lnTo>
                  <a:pt x="1661160" y="2665476"/>
                </a:lnTo>
                <a:lnTo>
                  <a:pt x="1680984" y="2665476"/>
                </a:lnTo>
                <a:close/>
              </a:path>
              <a:path w="1681479" h="3996054">
                <a:moveTo>
                  <a:pt x="1680984" y="2746235"/>
                </a:moveTo>
                <a:lnTo>
                  <a:pt x="1680984" y="2685275"/>
                </a:lnTo>
                <a:lnTo>
                  <a:pt x="1661160" y="2685275"/>
                </a:lnTo>
                <a:lnTo>
                  <a:pt x="1661160" y="2746235"/>
                </a:lnTo>
                <a:lnTo>
                  <a:pt x="1680984" y="2746235"/>
                </a:lnTo>
                <a:close/>
              </a:path>
              <a:path w="1681479" h="3996054">
                <a:moveTo>
                  <a:pt x="1680984" y="2827020"/>
                </a:moveTo>
                <a:lnTo>
                  <a:pt x="1680984" y="2766060"/>
                </a:lnTo>
                <a:lnTo>
                  <a:pt x="1661160" y="2766060"/>
                </a:lnTo>
                <a:lnTo>
                  <a:pt x="1661160" y="2827020"/>
                </a:lnTo>
                <a:lnTo>
                  <a:pt x="1680984" y="2827020"/>
                </a:lnTo>
                <a:close/>
              </a:path>
              <a:path w="1681479" h="3996054">
                <a:moveTo>
                  <a:pt x="1680984" y="2907792"/>
                </a:moveTo>
                <a:lnTo>
                  <a:pt x="1680984" y="2846832"/>
                </a:lnTo>
                <a:lnTo>
                  <a:pt x="1661160" y="2846832"/>
                </a:lnTo>
                <a:lnTo>
                  <a:pt x="1661160" y="2907792"/>
                </a:lnTo>
                <a:lnTo>
                  <a:pt x="1680984" y="2907792"/>
                </a:lnTo>
                <a:close/>
              </a:path>
              <a:path w="1681479" h="3996054">
                <a:moveTo>
                  <a:pt x="1680984" y="2990075"/>
                </a:moveTo>
                <a:lnTo>
                  <a:pt x="1680984" y="2929115"/>
                </a:lnTo>
                <a:lnTo>
                  <a:pt x="1661160" y="2929115"/>
                </a:lnTo>
                <a:lnTo>
                  <a:pt x="1661160" y="2990075"/>
                </a:lnTo>
                <a:lnTo>
                  <a:pt x="1680984" y="2990075"/>
                </a:lnTo>
                <a:close/>
              </a:path>
              <a:path w="1681479" h="3996054">
                <a:moveTo>
                  <a:pt x="1680984" y="3070860"/>
                </a:moveTo>
                <a:lnTo>
                  <a:pt x="1680984" y="3009900"/>
                </a:lnTo>
                <a:lnTo>
                  <a:pt x="1661160" y="3009900"/>
                </a:lnTo>
                <a:lnTo>
                  <a:pt x="1661160" y="3070860"/>
                </a:lnTo>
                <a:lnTo>
                  <a:pt x="1680984" y="3070860"/>
                </a:lnTo>
                <a:close/>
              </a:path>
              <a:path w="1681479" h="3996054">
                <a:moveTo>
                  <a:pt x="1680984" y="3151632"/>
                </a:moveTo>
                <a:lnTo>
                  <a:pt x="1680984" y="3090672"/>
                </a:lnTo>
                <a:lnTo>
                  <a:pt x="1661160" y="3090672"/>
                </a:lnTo>
                <a:lnTo>
                  <a:pt x="1661160" y="3151632"/>
                </a:lnTo>
                <a:lnTo>
                  <a:pt x="1680984" y="3151632"/>
                </a:lnTo>
                <a:close/>
              </a:path>
              <a:path w="1681479" h="3996054">
                <a:moveTo>
                  <a:pt x="1680984" y="3232404"/>
                </a:moveTo>
                <a:lnTo>
                  <a:pt x="1680984" y="3172955"/>
                </a:lnTo>
                <a:lnTo>
                  <a:pt x="1661160" y="3172955"/>
                </a:lnTo>
                <a:lnTo>
                  <a:pt x="1661160" y="3232404"/>
                </a:lnTo>
                <a:lnTo>
                  <a:pt x="1680984" y="3232404"/>
                </a:lnTo>
                <a:close/>
              </a:path>
              <a:path w="1681479" h="3996054">
                <a:moveTo>
                  <a:pt x="1680984" y="3314700"/>
                </a:moveTo>
                <a:lnTo>
                  <a:pt x="1680984" y="3253740"/>
                </a:lnTo>
                <a:lnTo>
                  <a:pt x="1661160" y="3253740"/>
                </a:lnTo>
                <a:lnTo>
                  <a:pt x="1661160" y="3314700"/>
                </a:lnTo>
                <a:lnTo>
                  <a:pt x="1680984" y="3314700"/>
                </a:lnTo>
                <a:close/>
              </a:path>
              <a:path w="1681479" h="3996054">
                <a:moveTo>
                  <a:pt x="1680984" y="3395472"/>
                </a:moveTo>
                <a:lnTo>
                  <a:pt x="1680984" y="3334512"/>
                </a:lnTo>
                <a:lnTo>
                  <a:pt x="1661160" y="3334512"/>
                </a:lnTo>
                <a:lnTo>
                  <a:pt x="1661160" y="3395472"/>
                </a:lnTo>
                <a:lnTo>
                  <a:pt x="1680984" y="3395472"/>
                </a:lnTo>
                <a:close/>
              </a:path>
              <a:path w="1681479" h="3996054">
                <a:moveTo>
                  <a:pt x="1680984" y="3476244"/>
                </a:moveTo>
                <a:lnTo>
                  <a:pt x="1680984" y="3415284"/>
                </a:lnTo>
                <a:lnTo>
                  <a:pt x="1661160" y="3415284"/>
                </a:lnTo>
                <a:lnTo>
                  <a:pt x="1661160" y="3476244"/>
                </a:lnTo>
                <a:lnTo>
                  <a:pt x="1680984" y="3476244"/>
                </a:lnTo>
                <a:close/>
              </a:path>
              <a:path w="1681479" h="3996054">
                <a:moveTo>
                  <a:pt x="1680984" y="3558540"/>
                </a:moveTo>
                <a:lnTo>
                  <a:pt x="1680984" y="3497580"/>
                </a:lnTo>
                <a:lnTo>
                  <a:pt x="1661160" y="3497580"/>
                </a:lnTo>
                <a:lnTo>
                  <a:pt x="1661160" y="3558540"/>
                </a:lnTo>
                <a:lnTo>
                  <a:pt x="1680984" y="3558540"/>
                </a:lnTo>
                <a:close/>
              </a:path>
              <a:path w="1681479" h="3996054">
                <a:moveTo>
                  <a:pt x="1680984" y="3639312"/>
                </a:moveTo>
                <a:lnTo>
                  <a:pt x="1680984" y="3578352"/>
                </a:lnTo>
                <a:lnTo>
                  <a:pt x="1661160" y="3578352"/>
                </a:lnTo>
                <a:lnTo>
                  <a:pt x="1661160" y="3639312"/>
                </a:lnTo>
                <a:lnTo>
                  <a:pt x="1680984" y="3639312"/>
                </a:lnTo>
                <a:close/>
              </a:path>
              <a:path w="1681479" h="3996054">
                <a:moveTo>
                  <a:pt x="1680984" y="3720084"/>
                </a:moveTo>
                <a:lnTo>
                  <a:pt x="1680984" y="3659124"/>
                </a:lnTo>
                <a:lnTo>
                  <a:pt x="1661160" y="3659124"/>
                </a:lnTo>
                <a:lnTo>
                  <a:pt x="1661160" y="3720084"/>
                </a:lnTo>
                <a:lnTo>
                  <a:pt x="1680984" y="3720084"/>
                </a:lnTo>
                <a:close/>
              </a:path>
              <a:path w="1681479" h="3996054">
                <a:moveTo>
                  <a:pt x="1679448" y="3741420"/>
                </a:moveTo>
                <a:lnTo>
                  <a:pt x="1659636" y="3739896"/>
                </a:lnTo>
                <a:lnTo>
                  <a:pt x="1658124" y="3749040"/>
                </a:lnTo>
                <a:lnTo>
                  <a:pt x="1655064" y="3762756"/>
                </a:lnTo>
                <a:lnTo>
                  <a:pt x="1648968" y="3787140"/>
                </a:lnTo>
                <a:lnTo>
                  <a:pt x="1645920" y="3796284"/>
                </a:lnTo>
                <a:lnTo>
                  <a:pt x="1665744" y="3802380"/>
                </a:lnTo>
                <a:lnTo>
                  <a:pt x="1668780" y="3793236"/>
                </a:lnTo>
                <a:lnTo>
                  <a:pt x="1677924" y="3752075"/>
                </a:lnTo>
                <a:lnTo>
                  <a:pt x="1679448" y="3741420"/>
                </a:lnTo>
                <a:close/>
              </a:path>
              <a:path w="1681479" h="3996054">
                <a:moveTo>
                  <a:pt x="1658124" y="3822192"/>
                </a:moveTo>
                <a:lnTo>
                  <a:pt x="1638300" y="3814572"/>
                </a:lnTo>
                <a:lnTo>
                  <a:pt x="1635264" y="3823716"/>
                </a:lnTo>
                <a:lnTo>
                  <a:pt x="1629156" y="3835895"/>
                </a:lnTo>
                <a:lnTo>
                  <a:pt x="1615440" y="3857244"/>
                </a:lnTo>
                <a:lnTo>
                  <a:pt x="1609344" y="3864864"/>
                </a:lnTo>
                <a:lnTo>
                  <a:pt x="1626108" y="3877056"/>
                </a:lnTo>
                <a:lnTo>
                  <a:pt x="1647444" y="3845052"/>
                </a:lnTo>
                <a:lnTo>
                  <a:pt x="1653540" y="3832860"/>
                </a:lnTo>
                <a:lnTo>
                  <a:pt x="1658124" y="3822192"/>
                </a:lnTo>
                <a:close/>
              </a:path>
              <a:path w="1681479" h="3996054">
                <a:moveTo>
                  <a:pt x="1612404" y="3893820"/>
                </a:moveTo>
                <a:lnTo>
                  <a:pt x="1597164" y="3880104"/>
                </a:lnTo>
                <a:lnTo>
                  <a:pt x="1581924" y="3896855"/>
                </a:lnTo>
                <a:lnTo>
                  <a:pt x="1563624" y="3913632"/>
                </a:lnTo>
                <a:lnTo>
                  <a:pt x="1554480" y="3921252"/>
                </a:lnTo>
                <a:lnTo>
                  <a:pt x="1566684" y="3936492"/>
                </a:lnTo>
                <a:lnTo>
                  <a:pt x="1577340" y="3928872"/>
                </a:lnTo>
                <a:lnTo>
                  <a:pt x="1597164" y="3910584"/>
                </a:lnTo>
                <a:lnTo>
                  <a:pt x="1612404" y="3893820"/>
                </a:lnTo>
                <a:close/>
              </a:path>
              <a:path w="1681479" h="3996054">
                <a:moveTo>
                  <a:pt x="1549908" y="3948684"/>
                </a:moveTo>
                <a:lnTo>
                  <a:pt x="1539240" y="3931920"/>
                </a:lnTo>
                <a:lnTo>
                  <a:pt x="1520964" y="3942575"/>
                </a:lnTo>
                <a:lnTo>
                  <a:pt x="1510284" y="3948684"/>
                </a:lnTo>
                <a:lnTo>
                  <a:pt x="1498104" y="3954780"/>
                </a:lnTo>
                <a:lnTo>
                  <a:pt x="1485900" y="3957815"/>
                </a:lnTo>
                <a:lnTo>
                  <a:pt x="1493520" y="3977640"/>
                </a:lnTo>
                <a:lnTo>
                  <a:pt x="1505724" y="3973055"/>
                </a:lnTo>
                <a:lnTo>
                  <a:pt x="1519428" y="3966972"/>
                </a:lnTo>
                <a:lnTo>
                  <a:pt x="1531620" y="3960876"/>
                </a:lnTo>
                <a:lnTo>
                  <a:pt x="1549908" y="3948684"/>
                </a:lnTo>
                <a:close/>
              </a:path>
              <a:path w="1681479" h="3996054">
                <a:moveTo>
                  <a:pt x="1473708" y="3983736"/>
                </a:moveTo>
                <a:lnTo>
                  <a:pt x="1467624" y="3963924"/>
                </a:lnTo>
                <a:lnTo>
                  <a:pt x="1460004" y="3966972"/>
                </a:lnTo>
                <a:lnTo>
                  <a:pt x="1447800" y="3970020"/>
                </a:lnTo>
                <a:lnTo>
                  <a:pt x="1434084" y="3971544"/>
                </a:lnTo>
                <a:lnTo>
                  <a:pt x="1421904" y="3973055"/>
                </a:lnTo>
                <a:lnTo>
                  <a:pt x="1409700" y="3974592"/>
                </a:lnTo>
                <a:lnTo>
                  <a:pt x="1411224" y="3994404"/>
                </a:lnTo>
                <a:lnTo>
                  <a:pt x="1423416" y="3994404"/>
                </a:lnTo>
                <a:lnTo>
                  <a:pt x="1438656" y="3991356"/>
                </a:lnTo>
                <a:lnTo>
                  <a:pt x="1452384" y="3989832"/>
                </a:lnTo>
                <a:lnTo>
                  <a:pt x="1466088" y="3986784"/>
                </a:lnTo>
                <a:lnTo>
                  <a:pt x="1473708" y="3983736"/>
                </a:lnTo>
                <a:close/>
              </a:path>
              <a:path w="1681479" h="3996054">
                <a:moveTo>
                  <a:pt x="1391424" y="3995915"/>
                </a:moveTo>
                <a:lnTo>
                  <a:pt x="1391424" y="3974592"/>
                </a:lnTo>
                <a:lnTo>
                  <a:pt x="1330464" y="3974592"/>
                </a:lnTo>
                <a:lnTo>
                  <a:pt x="1330464" y="3995915"/>
                </a:lnTo>
                <a:lnTo>
                  <a:pt x="1391424" y="3995915"/>
                </a:lnTo>
                <a:close/>
              </a:path>
              <a:path w="1681479" h="3996054">
                <a:moveTo>
                  <a:pt x="1309116" y="3995915"/>
                </a:moveTo>
                <a:lnTo>
                  <a:pt x="1309116" y="3974592"/>
                </a:lnTo>
                <a:lnTo>
                  <a:pt x="1248156" y="3974592"/>
                </a:lnTo>
                <a:lnTo>
                  <a:pt x="1248156" y="3995915"/>
                </a:lnTo>
                <a:lnTo>
                  <a:pt x="1309116" y="3995915"/>
                </a:lnTo>
                <a:close/>
              </a:path>
              <a:path w="1681479" h="3996054">
                <a:moveTo>
                  <a:pt x="1228344" y="3995915"/>
                </a:moveTo>
                <a:lnTo>
                  <a:pt x="1228344" y="3974592"/>
                </a:lnTo>
                <a:lnTo>
                  <a:pt x="1167384" y="3974592"/>
                </a:lnTo>
                <a:lnTo>
                  <a:pt x="1167384" y="3995915"/>
                </a:lnTo>
                <a:lnTo>
                  <a:pt x="1228344" y="3995915"/>
                </a:lnTo>
                <a:close/>
              </a:path>
              <a:path w="1681479" h="3996054">
                <a:moveTo>
                  <a:pt x="1147584" y="3995915"/>
                </a:moveTo>
                <a:lnTo>
                  <a:pt x="1147584" y="3974592"/>
                </a:lnTo>
                <a:lnTo>
                  <a:pt x="1086624" y="3974592"/>
                </a:lnTo>
                <a:lnTo>
                  <a:pt x="1086624" y="3995915"/>
                </a:lnTo>
                <a:lnTo>
                  <a:pt x="1147584" y="3995915"/>
                </a:lnTo>
                <a:close/>
              </a:path>
              <a:path w="1681479" h="3996054">
                <a:moveTo>
                  <a:pt x="1065276" y="3995915"/>
                </a:moveTo>
                <a:lnTo>
                  <a:pt x="1065276" y="3974592"/>
                </a:lnTo>
                <a:lnTo>
                  <a:pt x="1004316" y="3974592"/>
                </a:lnTo>
                <a:lnTo>
                  <a:pt x="1004316" y="3995915"/>
                </a:lnTo>
                <a:lnTo>
                  <a:pt x="1065276" y="3995915"/>
                </a:lnTo>
                <a:close/>
              </a:path>
              <a:path w="1681479" h="3996054">
                <a:moveTo>
                  <a:pt x="984504" y="3995915"/>
                </a:moveTo>
                <a:lnTo>
                  <a:pt x="984504" y="3974592"/>
                </a:lnTo>
                <a:lnTo>
                  <a:pt x="923544" y="3974592"/>
                </a:lnTo>
                <a:lnTo>
                  <a:pt x="923544" y="3995915"/>
                </a:lnTo>
                <a:lnTo>
                  <a:pt x="984504" y="3995915"/>
                </a:lnTo>
                <a:close/>
              </a:path>
              <a:path w="1681479" h="3996054">
                <a:moveTo>
                  <a:pt x="903744" y="3995915"/>
                </a:moveTo>
                <a:lnTo>
                  <a:pt x="903744" y="3974592"/>
                </a:lnTo>
                <a:lnTo>
                  <a:pt x="842784" y="3974592"/>
                </a:lnTo>
                <a:lnTo>
                  <a:pt x="842784" y="3995915"/>
                </a:lnTo>
                <a:lnTo>
                  <a:pt x="903744" y="3995915"/>
                </a:lnTo>
                <a:close/>
              </a:path>
              <a:path w="1681479" h="3996054">
                <a:moveTo>
                  <a:pt x="822960" y="3995915"/>
                </a:moveTo>
                <a:lnTo>
                  <a:pt x="822960" y="3974592"/>
                </a:lnTo>
                <a:lnTo>
                  <a:pt x="762000" y="3974592"/>
                </a:lnTo>
                <a:lnTo>
                  <a:pt x="762000" y="3995915"/>
                </a:lnTo>
                <a:lnTo>
                  <a:pt x="822960" y="3995915"/>
                </a:lnTo>
                <a:close/>
              </a:path>
              <a:path w="1681479" h="3996054">
                <a:moveTo>
                  <a:pt x="740664" y="3995915"/>
                </a:moveTo>
                <a:lnTo>
                  <a:pt x="740664" y="3974592"/>
                </a:lnTo>
                <a:lnTo>
                  <a:pt x="679704" y="3974592"/>
                </a:lnTo>
                <a:lnTo>
                  <a:pt x="679704" y="3995915"/>
                </a:lnTo>
                <a:lnTo>
                  <a:pt x="740664" y="3995915"/>
                </a:lnTo>
                <a:close/>
              </a:path>
              <a:path w="1681479" h="3996054">
                <a:moveTo>
                  <a:pt x="659904" y="3995915"/>
                </a:moveTo>
                <a:lnTo>
                  <a:pt x="659904" y="3974592"/>
                </a:lnTo>
                <a:lnTo>
                  <a:pt x="598944" y="3974592"/>
                </a:lnTo>
                <a:lnTo>
                  <a:pt x="598944" y="3995915"/>
                </a:lnTo>
                <a:lnTo>
                  <a:pt x="659904" y="3995915"/>
                </a:lnTo>
                <a:close/>
              </a:path>
              <a:path w="1681479" h="3996054">
                <a:moveTo>
                  <a:pt x="579120" y="3995915"/>
                </a:moveTo>
                <a:lnTo>
                  <a:pt x="579120" y="3974592"/>
                </a:lnTo>
                <a:lnTo>
                  <a:pt x="518160" y="3974592"/>
                </a:lnTo>
                <a:lnTo>
                  <a:pt x="518160" y="3995915"/>
                </a:lnTo>
                <a:lnTo>
                  <a:pt x="579120" y="3995915"/>
                </a:lnTo>
                <a:close/>
              </a:path>
              <a:path w="1681479" h="3996054">
                <a:moveTo>
                  <a:pt x="496824" y="3995915"/>
                </a:moveTo>
                <a:lnTo>
                  <a:pt x="496824" y="3974592"/>
                </a:lnTo>
                <a:lnTo>
                  <a:pt x="437388" y="3974592"/>
                </a:lnTo>
                <a:lnTo>
                  <a:pt x="437388" y="3995915"/>
                </a:lnTo>
                <a:lnTo>
                  <a:pt x="496824" y="3995915"/>
                </a:lnTo>
                <a:close/>
              </a:path>
              <a:path w="1681479" h="3996054">
                <a:moveTo>
                  <a:pt x="416064" y="3995915"/>
                </a:moveTo>
                <a:lnTo>
                  <a:pt x="416064" y="3974592"/>
                </a:lnTo>
                <a:lnTo>
                  <a:pt x="355104" y="3974592"/>
                </a:lnTo>
                <a:lnTo>
                  <a:pt x="355104" y="3995915"/>
                </a:lnTo>
                <a:lnTo>
                  <a:pt x="416064" y="3995915"/>
                </a:lnTo>
                <a:close/>
              </a:path>
              <a:path w="1681479" h="3996054">
                <a:moveTo>
                  <a:pt x="335280" y="3995915"/>
                </a:moveTo>
                <a:lnTo>
                  <a:pt x="335280" y="3974592"/>
                </a:lnTo>
                <a:lnTo>
                  <a:pt x="274320" y="3974592"/>
                </a:lnTo>
                <a:lnTo>
                  <a:pt x="274320" y="3994404"/>
                </a:lnTo>
                <a:lnTo>
                  <a:pt x="288036" y="3995915"/>
                </a:lnTo>
                <a:lnTo>
                  <a:pt x="335280" y="3995915"/>
                </a:lnTo>
                <a:close/>
              </a:path>
              <a:path w="1681479" h="3996054">
                <a:moveTo>
                  <a:pt x="256044" y="3973055"/>
                </a:moveTo>
                <a:lnTo>
                  <a:pt x="246888" y="3971544"/>
                </a:lnTo>
                <a:lnTo>
                  <a:pt x="233184" y="3970020"/>
                </a:lnTo>
                <a:lnTo>
                  <a:pt x="220980" y="3966972"/>
                </a:lnTo>
                <a:lnTo>
                  <a:pt x="198120" y="3959352"/>
                </a:lnTo>
                <a:lnTo>
                  <a:pt x="192024" y="3979164"/>
                </a:lnTo>
                <a:lnTo>
                  <a:pt x="202704" y="3982212"/>
                </a:lnTo>
                <a:lnTo>
                  <a:pt x="216408" y="3986784"/>
                </a:lnTo>
                <a:lnTo>
                  <a:pt x="230124" y="3989832"/>
                </a:lnTo>
                <a:lnTo>
                  <a:pt x="243840" y="3991356"/>
                </a:lnTo>
                <a:lnTo>
                  <a:pt x="252984" y="3992880"/>
                </a:lnTo>
                <a:lnTo>
                  <a:pt x="256044" y="3973055"/>
                </a:lnTo>
                <a:close/>
              </a:path>
              <a:path w="1681479" h="3996054">
                <a:moveTo>
                  <a:pt x="179844" y="3951732"/>
                </a:moveTo>
                <a:lnTo>
                  <a:pt x="172224" y="3948684"/>
                </a:lnTo>
                <a:lnTo>
                  <a:pt x="160020" y="3942575"/>
                </a:lnTo>
                <a:lnTo>
                  <a:pt x="137160" y="3928872"/>
                </a:lnTo>
                <a:lnTo>
                  <a:pt x="129540" y="3922776"/>
                </a:lnTo>
                <a:lnTo>
                  <a:pt x="117348" y="3939540"/>
                </a:lnTo>
                <a:lnTo>
                  <a:pt x="128016" y="3947160"/>
                </a:lnTo>
                <a:lnTo>
                  <a:pt x="150876" y="3960876"/>
                </a:lnTo>
                <a:lnTo>
                  <a:pt x="172224" y="3971544"/>
                </a:lnTo>
                <a:lnTo>
                  <a:pt x="179844" y="3951732"/>
                </a:lnTo>
                <a:close/>
              </a:path>
              <a:path w="1681479" h="3996054">
                <a:moveTo>
                  <a:pt x="114300" y="3910584"/>
                </a:moveTo>
                <a:lnTo>
                  <a:pt x="99060" y="3896855"/>
                </a:lnTo>
                <a:lnTo>
                  <a:pt x="80784" y="3877056"/>
                </a:lnTo>
                <a:lnTo>
                  <a:pt x="74676" y="3867912"/>
                </a:lnTo>
                <a:lnTo>
                  <a:pt x="57924" y="3880104"/>
                </a:lnTo>
                <a:lnTo>
                  <a:pt x="65544" y="3890772"/>
                </a:lnTo>
                <a:lnTo>
                  <a:pt x="85344" y="3912095"/>
                </a:lnTo>
                <a:lnTo>
                  <a:pt x="100584" y="3925824"/>
                </a:lnTo>
                <a:lnTo>
                  <a:pt x="114300" y="3910584"/>
                </a:lnTo>
                <a:close/>
              </a:path>
              <a:path w="1681479" h="3996054">
                <a:moveTo>
                  <a:pt x="62484" y="3852672"/>
                </a:moveTo>
                <a:lnTo>
                  <a:pt x="53340" y="3834384"/>
                </a:lnTo>
                <a:lnTo>
                  <a:pt x="47244" y="3823716"/>
                </a:lnTo>
                <a:lnTo>
                  <a:pt x="41148" y="3811524"/>
                </a:lnTo>
                <a:lnTo>
                  <a:pt x="36576" y="3799332"/>
                </a:lnTo>
                <a:lnTo>
                  <a:pt x="18288" y="3806952"/>
                </a:lnTo>
                <a:lnTo>
                  <a:pt x="22860" y="3820655"/>
                </a:lnTo>
                <a:lnTo>
                  <a:pt x="35064" y="3845052"/>
                </a:lnTo>
                <a:lnTo>
                  <a:pt x="45720" y="3863340"/>
                </a:lnTo>
                <a:lnTo>
                  <a:pt x="62484" y="3852672"/>
                </a:lnTo>
                <a:close/>
              </a:path>
              <a:path w="1681479" h="3996054">
                <a:moveTo>
                  <a:pt x="30480" y="3781044"/>
                </a:moveTo>
                <a:lnTo>
                  <a:pt x="28956" y="3774935"/>
                </a:lnTo>
                <a:lnTo>
                  <a:pt x="25908" y="3761232"/>
                </a:lnTo>
                <a:lnTo>
                  <a:pt x="24384" y="3749040"/>
                </a:lnTo>
                <a:lnTo>
                  <a:pt x="22860" y="3735324"/>
                </a:lnTo>
                <a:lnTo>
                  <a:pt x="21336" y="3723132"/>
                </a:lnTo>
                <a:lnTo>
                  <a:pt x="1524" y="3724656"/>
                </a:lnTo>
                <a:lnTo>
                  <a:pt x="1524" y="3738372"/>
                </a:lnTo>
                <a:lnTo>
                  <a:pt x="3048" y="3752075"/>
                </a:lnTo>
                <a:lnTo>
                  <a:pt x="9144" y="3779520"/>
                </a:lnTo>
                <a:lnTo>
                  <a:pt x="10668" y="3787140"/>
                </a:lnTo>
                <a:lnTo>
                  <a:pt x="30480" y="3781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28699" y="1886699"/>
            <a:ext cx="1681480" cy="3996054"/>
          </a:xfrm>
          <a:custGeom>
            <a:avLst/>
            <a:gdLst/>
            <a:ahLst/>
            <a:cxnLst/>
            <a:rect l="l" t="t" r="r" b="b"/>
            <a:pathLst>
              <a:path w="1681479" h="3996054">
                <a:moveTo>
                  <a:pt x="21336" y="3707892"/>
                </a:moveTo>
                <a:lnTo>
                  <a:pt x="21336" y="3646932"/>
                </a:lnTo>
                <a:lnTo>
                  <a:pt x="0" y="3646932"/>
                </a:lnTo>
                <a:lnTo>
                  <a:pt x="0" y="3707892"/>
                </a:lnTo>
                <a:lnTo>
                  <a:pt x="21336" y="3707892"/>
                </a:lnTo>
                <a:close/>
              </a:path>
              <a:path w="1681479" h="3996054">
                <a:moveTo>
                  <a:pt x="21336" y="3627120"/>
                </a:moveTo>
                <a:lnTo>
                  <a:pt x="21336" y="3566160"/>
                </a:lnTo>
                <a:lnTo>
                  <a:pt x="0" y="3566160"/>
                </a:lnTo>
                <a:lnTo>
                  <a:pt x="0" y="3627120"/>
                </a:lnTo>
                <a:lnTo>
                  <a:pt x="21336" y="3627120"/>
                </a:lnTo>
                <a:close/>
              </a:path>
              <a:path w="1681479" h="3996054">
                <a:moveTo>
                  <a:pt x="21336" y="3546335"/>
                </a:moveTo>
                <a:lnTo>
                  <a:pt x="21336" y="3485375"/>
                </a:lnTo>
                <a:lnTo>
                  <a:pt x="0" y="3485375"/>
                </a:lnTo>
                <a:lnTo>
                  <a:pt x="0" y="3546335"/>
                </a:lnTo>
                <a:lnTo>
                  <a:pt x="21336" y="3546335"/>
                </a:lnTo>
                <a:close/>
              </a:path>
              <a:path w="1681479" h="3996054">
                <a:moveTo>
                  <a:pt x="21336" y="3464052"/>
                </a:moveTo>
                <a:lnTo>
                  <a:pt x="21336" y="3403092"/>
                </a:lnTo>
                <a:lnTo>
                  <a:pt x="0" y="3403092"/>
                </a:lnTo>
                <a:lnTo>
                  <a:pt x="0" y="3464052"/>
                </a:lnTo>
                <a:lnTo>
                  <a:pt x="21336" y="3464052"/>
                </a:lnTo>
                <a:close/>
              </a:path>
              <a:path w="1681479" h="3996054">
                <a:moveTo>
                  <a:pt x="21336" y="3383280"/>
                </a:moveTo>
                <a:lnTo>
                  <a:pt x="21336" y="3322320"/>
                </a:lnTo>
                <a:lnTo>
                  <a:pt x="0" y="3322320"/>
                </a:lnTo>
                <a:lnTo>
                  <a:pt x="0" y="3383280"/>
                </a:lnTo>
                <a:lnTo>
                  <a:pt x="21336" y="3383280"/>
                </a:lnTo>
                <a:close/>
              </a:path>
              <a:path w="1681479" h="3996054">
                <a:moveTo>
                  <a:pt x="21336" y="3302495"/>
                </a:moveTo>
                <a:lnTo>
                  <a:pt x="21336" y="3241535"/>
                </a:lnTo>
                <a:lnTo>
                  <a:pt x="0" y="3241535"/>
                </a:lnTo>
                <a:lnTo>
                  <a:pt x="0" y="3302495"/>
                </a:lnTo>
                <a:lnTo>
                  <a:pt x="21336" y="3302495"/>
                </a:lnTo>
                <a:close/>
              </a:path>
              <a:path w="1681479" h="3996054">
                <a:moveTo>
                  <a:pt x="21336" y="3221736"/>
                </a:moveTo>
                <a:lnTo>
                  <a:pt x="21336" y="3160776"/>
                </a:lnTo>
                <a:lnTo>
                  <a:pt x="0" y="3160776"/>
                </a:lnTo>
                <a:lnTo>
                  <a:pt x="0" y="3221736"/>
                </a:lnTo>
                <a:lnTo>
                  <a:pt x="21336" y="3221736"/>
                </a:lnTo>
                <a:close/>
              </a:path>
              <a:path w="1681479" h="3996054">
                <a:moveTo>
                  <a:pt x="21336" y="3139440"/>
                </a:moveTo>
                <a:lnTo>
                  <a:pt x="21336" y="3078480"/>
                </a:lnTo>
                <a:lnTo>
                  <a:pt x="0" y="3078480"/>
                </a:lnTo>
                <a:lnTo>
                  <a:pt x="0" y="3139440"/>
                </a:lnTo>
                <a:lnTo>
                  <a:pt x="21336" y="3139440"/>
                </a:lnTo>
                <a:close/>
              </a:path>
              <a:path w="1681479" h="3996054">
                <a:moveTo>
                  <a:pt x="21336" y="3058655"/>
                </a:moveTo>
                <a:lnTo>
                  <a:pt x="21336" y="2997695"/>
                </a:lnTo>
                <a:lnTo>
                  <a:pt x="0" y="2997695"/>
                </a:lnTo>
                <a:lnTo>
                  <a:pt x="0" y="3058655"/>
                </a:lnTo>
                <a:lnTo>
                  <a:pt x="21336" y="3058655"/>
                </a:lnTo>
                <a:close/>
              </a:path>
              <a:path w="1681479" h="3996054">
                <a:moveTo>
                  <a:pt x="21336" y="2977896"/>
                </a:moveTo>
                <a:lnTo>
                  <a:pt x="21336" y="2916936"/>
                </a:lnTo>
                <a:lnTo>
                  <a:pt x="0" y="2916936"/>
                </a:lnTo>
                <a:lnTo>
                  <a:pt x="0" y="2977896"/>
                </a:lnTo>
                <a:lnTo>
                  <a:pt x="21336" y="2977896"/>
                </a:lnTo>
                <a:close/>
              </a:path>
              <a:path w="1681479" h="3996054">
                <a:moveTo>
                  <a:pt x="21336" y="2895600"/>
                </a:moveTo>
                <a:lnTo>
                  <a:pt x="21336" y="2834640"/>
                </a:lnTo>
                <a:lnTo>
                  <a:pt x="0" y="2834640"/>
                </a:lnTo>
                <a:lnTo>
                  <a:pt x="0" y="2895600"/>
                </a:lnTo>
                <a:lnTo>
                  <a:pt x="21336" y="2895600"/>
                </a:lnTo>
                <a:close/>
              </a:path>
              <a:path w="1681479" h="3996054">
                <a:moveTo>
                  <a:pt x="21336" y="2814815"/>
                </a:moveTo>
                <a:lnTo>
                  <a:pt x="21336" y="2753855"/>
                </a:lnTo>
                <a:lnTo>
                  <a:pt x="0" y="2753855"/>
                </a:lnTo>
                <a:lnTo>
                  <a:pt x="0" y="2814815"/>
                </a:lnTo>
                <a:lnTo>
                  <a:pt x="21336" y="2814815"/>
                </a:lnTo>
                <a:close/>
              </a:path>
              <a:path w="1681479" h="3996054">
                <a:moveTo>
                  <a:pt x="21336" y="2734056"/>
                </a:moveTo>
                <a:lnTo>
                  <a:pt x="21336" y="2673096"/>
                </a:lnTo>
                <a:lnTo>
                  <a:pt x="0" y="2673096"/>
                </a:lnTo>
                <a:lnTo>
                  <a:pt x="0" y="2734056"/>
                </a:lnTo>
                <a:lnTo>
                  <a:pt x="21336" y="2734056"/>
                </a:lnTo>
                <a:close/>
              </a:path>
              <a:path w="1681479" h="3996054">
                <a:moveTo>
                  <a:pt x="21336" y="2653284"/>
                </a:moveTo>
                <a:lnTo>
                  <a:pt x="21336" y="2592324"/>
                </a:lnTo>
                <a:lnTo>
                  <a:pt x="0" y="2592324"/>
                </a:lnTo>
                <a:lnTo>
                  <a:pt x="0" y="2653284"/>
                </a:lnTo>
                <a:lnTo>
                  <a:pt x="21336" y="2653284"/>
                </a:lnTo>
                <a:close/>
              </a:path>
              <a:path w="1681479" h="3996054">
                <a:moveTo>
                  <a:pt x="21336" y="2570975"/>
                </a:moveTo>
                <a:lnTo>
                  <a:pt x="21336" y="2510015"/>
                </a:lnTo>
                <a:lnTo>
                  <a:pt x="0" y="2510015"/>
                </a:lnTo>
                <a:lnTo>
                  <a:pt x="0" y="2570975"/>
                </a:lnTo>
                <a:lnTo>
                  <a:pt x="21336" y="2570975"/>
                </a:lnTo>
                <a:close/>
              </a:path>
              <a:path w="1681479" h="3996054">
                <a:moveTo>
                  <a:pt x="21336" y="2490216"/>
                </a:moveTo>
                <a:lnTo>
                  <a:pt x="21336" y="2429256"/>
                </a:lnTo>
                <a:lnTo>
                  <a:pt x="0" y="2429256"/>
                </a:lnTo>
                <a:lnTo>
                  <a:pt x="0" y="2490216"/>
                </a:lnTo>
                <a:lnTo>
                  <a:pt x="21336" y="2490216"/>
                </a:lnTo>
                <a:close/>
              </a:path>
              <a:path w="1681479" h="3996054">
                <a:moveTo>
                  <a:pt x="21336" y="2409444"/>
                </a:moveTo>
                <a:lnTo>
                  <a:pt x="21336" y="2348484"/>
                </a:lnTo>
                <a:lnTo>
                  <a:pt x="0" y="2348484"/>
                </a:lnTo>
                <a:lnTo>
                  <a:pt x="0" y="2409444"/>
                </a:lnTo>
                <a:lnTo>
                  <a:pt x="21336" y="2409444"/>
                </a:lnTo>
                <a:close/>
              </a:path>
              <a:path w="1681479" h="3996054">
                <a:moveTo>
                  <a:pt x="21336" y="2327135"/>
                </a:moveTo>
                <a:lnTo>
                  <a:pt x="21336" y="2267712"/>
                </a:lnTo>
                <a:lnTo>
                  <a:pt x="0" y="2267712"/>
                </a:lnTo>
                <a:lnTo>
                  <a:pt x="0" y="2327135"/>
                </a:lnTo>
                <a:lnTo>
                  <a:pt x="21336" y="2327135"/>
                </a:lnTo>
                <a:close/>
              </a:path>
              <a:path w="1681479" h="3996054">
                <a:moveTo>
                  <a:pt x="21336" y="2246376"/>
                </a:moveTo>
                <a:lnTo>
                  <a:pt x="21336" y="2185416"/>
                </a:lnTo>
                <a:lnTo>
                  <a:pt x="0" y="2185416"/>
                </a:lnTo>
                <a:lnTo>
                  <a:pt x="0" y="2246376"/>
                </a:lnTo>
                <a:lnTo>
                  <a:pt x="21336" y="2246376"/>
                </a:lnTo>
                <a:close/>
              </a:path>
              <a:path w="1681479" h="3996054">
                <a:moveTo>
                  <a:pt x="21336" y="2165604"/>
                </a:moveTo>
                <a:lnTo>
                  <a:pt x="21336" y="2104644"/>
                </a:lnTo>
                <a:lnTo>
                  <a:pt x="0" y="2104644"/>
                </a:lnTo>
                <a:lnTo>
                  <a:pt x="0" y="2165604"/>
                </a:lnTo>
                <a:lnTo>
                  <a:pt x="21336" y="2165604"/>
                </a:lnTo>
                <a:close/>
              </a:path>
              <a:path w="1681479" h="3996054">
                <a:moveTo>
                  <a:pt x="21336" y="2084832"/>
                </a:moveTo>
                <a:lnTo>
                  <a:pt x="21336" y="2023872"/>
                </a:lnTo>
                <a:lnTo>
                  <a:pt x="0" y="2023872"/>
                </a:lnTo>
                <a:lnTo>
                  <a:pt x="0" y="2084832"/>
                </a:lnTo>
                <a:lnTo>
                  <a:pt x="21336" y="2084832"/>
                </a:lnTo>
                <a:close/>
              </a:path>
              <a:path w="1681479" h="3996054">
                <a:moveTo>
                  <a:pt x="21336" y="2002536"/>
                </a:moveTo>
                <a:lnTo>
                  <a:pt x="21336" y="1941576"/>
                </a:lnTo>
                <a:lnTo>
                  <a:pt x="0" y="1941576"/>
                </a:lnTo>
                <a:lnTo>
                  <a:pt x="0" y="2002536"/>
                </a:lnTo>
                <a:lnTo>
                  <a:pt x="21336" y="2002536"/>
                </a:lnTo>
                <a:close/>
              </a:path>
              <a:path w="1681479" h="3996054">
                <a:moveTo>
                  <a:pt x="21336" y="1921764"/>
                </a:moveTo>
                <a:lnTo>
                  <a:pt x="21336" y="1860804"/>
                </a:lnTo>
                <a:lnTo>
                  <a:pt x="0" y="1860804"/>
                </a:lnTo>
                <a:lnTo>
                  <a:pt x="0" y="1921764"/>
                </a:lnTo>
                <a:lnTo>
                  <a:pt x="21336" y="1921764"/>
                </a:lnTo>
                <a:close/>
              </a:path>
              <a:path w="1681479" h="3996054">
                <a:moveTo>
                  <a:pt x="21336" y="1840992"/>
                </a:moveTo>
                <a:lnTo>
                  <a:pt x="21336" y="1780032"/>
                </a:lnTo>
                <a:lnTo>
                  <a:pt x="0" y="1780032"/>
                </a:lnTo>
                <a:lnTo>
                  <a:pt x="0" y="1840992"/>
                </a:lnTo>
                <a:lnTo>
                  <a:pt x="21336" y="1840992"/>
                </a:lnTo>
                <a:close/>
              </a:path>
              <a:path w="1681479" h="3996054">
                <a:moveTo>
                  <a:pt x="21336" y="1760220"/>
                </a:moveTo>
                <a:lnTo>
                  <a:pt x="21336" y="1699260"/>
                </a:lnTo>
                <a:lnTo>
                  <a:pt x="0" y="1699260"/>
                </a:lnTo>
                <a:lnTo>
                  <a:pt x="0" y="1760220"/>
                </a:lnTo>
                <a:lnTo>
                  <a:pt x="21336" y="1760220"/>
                </a:lnTo>
                <a:close/>
              </a:path>
              <a:path w="1681479" h="3996054">
                <a:moveTo>
                  <a:pt x="21336" y="1677924"/>
                </a:moveTo>
                <a:lnTo>
                  <a:pt x="21336" y="1616964"/>
                </a:lnTo>
                <a:lnTo>
                  <a:pt x="0" y="1616964"/>
                </a:lnTo>
                <a:lnTo>
                  <a:pt x="0" y="1677924"/>
                </a:lnTo>
                <a:lnTo>
                  <a:pt x="21336" y="1677924"/>
                </a:lnTo>
                <a:close/>
              </a:path>
              <a:path w="1681479" h="3996054">
                <a:moveTo>
                  <a:pt x="21336" y="1597152"/>
                </a:moveTo>
                <a:lnTo>
                  <a:pt x="21336" y="1536192"/>
                </a:lnTo>
                <a:lnTo>
                  <a:pt x="0" y="1536192"/>
                </a:lnTo>
                <a:lnTo>
                  <a:pt x="0" y="1597152"/>
                </a:lnTo>
                <a:lnTo>
                  <a:pt x="21336" y="1597152"/>
                </a:lnTo>
                <a:close/>
              </a:path>
              <a:path w="1681479" h="3996054">
                <a:moveTo>
                  <a:pt x="21336" y="1516380"/>
                </a:moveTo>
                <a:lnTo>
                  <a:pt x="21336" y="1455420"/>
                </a:lnTo>
                <a:lnTo>
                  <a:pt x="0" y="1455420"/>
                </a:lnTo>
                <a:lnTo>
                  <a:pt x="0" y="1516380"/>
                </a:lnTo>
                <a:lnTo>
                  <a:pt x="21336" y="1516380"/>
                </a:lnTo>
                <a:close/>
              </a:path>
              <a:path w="1681479" h="3996054">
                <a:moveTo>
                  <a:pt x="21336" y="1434084"/>
                </a:moveTo>
                <a:lnTo>
                  <a:pt x="21336" y="1373124"/>
                </a:lnTo>
                <a:lnTo>
                  <a:pt x="0" y="1373124"/>
                </a:lnTo>
                <a:lnTo>
                  <a:pt x="0" y="1434084"/>
                </a:lnTo>
                <a:lnTo>
                  <a:pt x="21336" y="1434084"/>
                </a:lnTo>
                <a:close/>
              </a:path>
              <a:path w="1681479" h="3996054">
                <a:moveTo>
                  <a:pt x="21336" y="1353312"/>
                </a:moveTo>
                <a:lnTo>
                  <a:pt x="21336" y="1292352"/>
                </a:lnTo>
                <a:lnTo>
                  <a:pt x="0" y="1292352"/>
                </a:lnTo>
                <a:lnTo>
                  <a:pt x="0" y="1353312"/>
                </a:lnTo>
                <a:lnTo>
                  <a:pt x="21336" y="1353312"/>
                </a:lnTo>
                <a:close/>
              </a:path>
              <a:path w="1681479" h="3996054">
                <a:moveTo>
                  <a:pt x="21336" y="1272540"/>
                </a:moveTo>
                <a:lnTo>
                  <a:pt x="21336" y="1211580"/>
                </a:lnTo>
                <a:lnTo>
                  <a:pt x="0" y="1211580"/>
                </a:lnTo>
                <a:lnTo>
                  <a:pt x="0" y="1272540"/>
                </a:lnTo>
                <a:lnTo>
                  <a:pt x="21336" y="1272540"/>
                </a:lnTo>
                <a:close/>
              </a:path>
              <a:path w="1681479" h="3996054">
                <a:moveTo>
                  <a:pt x="21336" y="1191755"/>
                </a:moveTo>
                <a:lnTo>
                  <a:pt x="21336" y="1130795"/>
                </a:lnTo>
                <a:lnTo>
                  <a:pt x="0" y="1130795"/>
                </a:lnTo>
                <a:lnTo>
                  <a:pt x="0" y="1191755"/>
                </a:lnTo>
                <a:lnTo>
                  <a:pt x="21336" y="1191755"/>
                </a:lnTo>
                <a:close/>
              </a:path>
              <a:path w="1681479" h="3996054">
                <a:moveTo>
                  <a:pt x="21336" y="1109472"/>
                </a:moveTo>
                <a:lnTo>
                  <a:pt x="21336" y="1048512"/>
                </a:lnTo>
                <a:lnTo>
                  <a:pt x="0" y="1048512"/>
                </a:lnTo>
                <a:lnTo>
                  <a:pt x="0" y="1109472"/>
                </a:lnTo>
                <a:lnTo>
                  <a:pt x="21336" y="1109472"/>
                </a:lnTo>
                <a:close/>
              </a:path>
              <a:path w="1681479" h="3996054">
                <a:moveTo>
                  <a:pt x="21336" y="1028700"/>
                </a:moveTo>
                <a:lnTo>
                  <a:pt x="21336" y="967740"/>
                </a:lnTo>
                <a:lnTo>
                  <a:pt x="0" y="967740"/>
                </a:lnTo>
                <a:lnTo>
                  <a:pt x="0" y="1028700"/>
                </a:lnTo>
                <a:lnTo>
                  <a:pt x="21336" y="1028700"/>
                </a:lnTo>
                <a:close/>
              </a:path>
              <a:path w="1681479" h="3996054">
                <a:moveTo>
                  <a:pt x="21336" y="947915"/>
                </a:moveTo>
                <a:lnTo>
                  <a:pt x="21336" y="886955"/>
                </a:lnTo>
                <a:lnTo>
                  <a:pt x="0" y="886955"/>
                </a:lnTo>
                <a:lnTo>
                  <a:pt x="0" y="947915"/>
                </a:lnTo>
                <a:lnTo>
                  <a:pt x="21336" y="947915"/>
                </a:lnTo>
                <a:close/>
              </a:path>
              <a:path w="1681479" h="3996054">
                <a:moveTo>
                  <a:pt x="21336" y="865632"/>
                </a:moveTo>
                <a:lnTo>
                  <a:pt x="21336" y="806196"/>
                </a:lnTo>
                <a:lnTo>
                  <a:pt x="0" y="806196"/>
                </a:lnTo>
                <a:lnTo>
                  <a:pt x="0" y="865632"/>
                </a:lnTo>
                <a:lnTo>
                  <a:pt x="21336" y="865632"/>
                </a:lnTo>
                <a:close/>
              </a:path>
              <a:path w="1681479" h="3996054">
                <a:moveTo>
                  <a:pt x="21336" y="784860"/>
                </a:moveTo>
                <a:lnTo>
                  <a:pt x="21336" y="723900"/>
                </a:lnTo>
                <a:lnTo>
                  <a:pt x="0" y="723900"/>
                </a:lnTo>
                <a:lnTo>
                  <a:pt x="0" y="784860"/>
                </a:lnTo>
                <a:lnTo>
                  <a:pt x="21336" y="784860"/>
                </a:lnTo>
                <a:close/>
              </a:path>
              <a:path w="1681479" h="3996054">
                <a:moveTo>
                  <a:pt x="21336" y="704075"/>
                </a:moveTo>
                <a:lnTo>
                  <a:pt x="21336" y="643115"/>
                </a:lnTo>
                <a:lnTo>
                  <a:pt x="0" y="643115"/>
                </a:lnTo>
                <a:lnTo>
                  <a:pt x="0" y="704075"/>
                </a:lnTo>
                <a:lnTo>
                  <a:pt x="21336" y="704075"/>
                </a:lnTo>
                <a:close/>
              </a:path>
              <a:path w="1681479" h="3996054">
                <a:moveTo>
                  <a:pt x="21336" y="623316"/>
                </a:moveTo>
                <a:lnTo>
                  <a:pt x="21336" y="562356"/>
                </a:lnTo>
                <a:lnTo>
                  <a:pt x="0" y="562356"/>
                </a:lnTo>
                <a:lnTo>
                  <a:pt x="0" y="623316"/>
                </a:lnTo>
                <a:lnTo>
                  <a:pt x="21336" y="623316"/>
                </a:lnTo>
                <a:close/>
              </a:path>
              <a:path w="1681479" h="3996054">
                <a:moveTo>
                  <a:pt x="21336" y="541020"/>
                </a:moveTo>
                <a:lnTo>
                  <a:pt x="21336" y="480060"/>
                </a:lnTo>
                <a:lnTo>
                  <a:pt x="0" y="480060"/>
                </a:lnTo>
                <a:lnTo>
                  <a:pt x="0" y="541020"/>
                </a:lnTo>
                <a:lnTo>
                  <a:pt x="21336" y="541020"/>
                </a:lnTo>
                <a:close/>
              </a:path>
              <a:path w="1681479" h="3996054">
                <a:moveTo>
                  <a:pt x="21336" y="460235"/>
                </a:moveTo>
                <a:lnTo>
                  <a:pt x="21336" y="399275"/>
                </a:lnTo>
                <a:lnTo>
                  <a:pt x="0" y="399275"/>
                </a:lnTo>
                <a:lnTo>
                  <a:pt x="0" y="460235"/>
                </a:lnTo>
                <a:lnTo>
                  <a:pt x="21336" y="460235"/>
                </a:lnTo>
                <a:close/>
              </a:path>
              <a:path w="1681479" h="3996054">
                <a:moveTo>
                  <a:pt x="21336" y="379476"/>
                </a:moveTo>
                <a:lnTo>
                  <a:pt x="21336" y="318516"/>
                </a:lnTo>
                <a:lnTo>
                  <a:pt x="0" y="318516"/>
                </a:lnTo>
                <a:lnTo>
                  <a:pt x="0" y="379476"/>
                </a:lnTo>
                <a:lnTo>
                  <a:pt x="21336" y="379476"/>
                </a:lnTo>
                <a:close/>
              </a:path>
              <a:path w="1681479" h="3996054">
                <a:moveTo>
                  <a:pt x="25908" y="239255"/>
                </a:moveTo>
                <a:lnTo>
                  <a:pt x="4584" y="236220"/>
                </a:lnTo>
                <a:lnTo>
                  <a:pt x="3048" y="243840"/>
                </a:lnTo>
                <a:lnTo>
                  <a:pt x="1524" y="259080"/>
                </a:lnTo>
                <a:lnTo>
                  <a:pt x="1524" y="272796"/>
                </a:lnTo>
                <a:lnTo>
                  <a:pt x="0" y="288036"/>
                </a:lnTo>
                <a:lnTo>
                  <a:pt x="0" y="298704"/>
                </a:lnTo>
                <a:lnTo>
                  <a:pt x="21336" y="298704"/>
                </a:lnTo>
                <a:lnTo>
                  <a:pt x="21336" y="272796"/>
                </a:lnTo>
                <a:lnTo>
                  <a:pt x="22860" y="260604"/>
                </a:lnTo>
                <a:lnTo>
                  <a:pt x="24384" y="246875"/>
                </a:lnTo>
                <a:lnTo>
                  <a:pt x="25908" y="239255"/>
                </a:lnTo>
                <a:close/>
              </a:path>
              <a:path w="1681479" h="3996054">
                <a:moveTo>
                  <a:pt x="50304" y="166116"/>
                </a:moveTo>
                <a:lnTo>
                  <a:pt x="32004" y="156972"/>
                </a:lnTo>
                <a:lnTo>
                  <a:pt x="28956" y="163055"/>
                </a:lnTo>
                <a:lnTo>
                  <a:pt x="22860" y="176784"/>
                </a:lnTo>
                <a:lnTo>
                  <a:pt x="18288" y="188976"/>
                </a:lnTo>
                <a:lnTo>
                  <a:pt x="13716" y="202692"/>
                </a:lnTo>
                <a:lnTo>
                  <a:pt x="9144" y="214884"/>
                </a:lnTo>
                <a:lnTo>
                  <a:pt x="28956" y="220980"/>
                </a:lnTo>
                <a:lnTo>
                  <a:pt x="33528" y="208775"/>
                </a:lnTo>
                <a:lnTo>
                  <a:pt x="36576" y="195072"/>
                </a:lnTo>
                <a:lnTo>
                  <a:pt x="41148" y="182880"/>
                </a:lnTo>
                <a:lnTo>
                  <a:pt x="47244" y="172212"/>
                </a:lnTo>
                <a:lnTo>
                  <a:pt x="50304" y="166116"/>
                </a:lnTo>
                <a:close/>
              </a:path>
              <a:path w="1681479" h="3996054">
                <a:moveTo>
                  <a:pt x="96024" y="102095"/>
                </a:moveTo>
                <a:lnTo>
                  <a:pt x="80784" y="88392"/>
                </a:lnTo>
                <a:lnTo>
                  <a:pt x="65544" y="105156"/>
                </a:lnTo>
                <a:lnTo>
                  <a:pt x="48768" y="128016"/>
                </a:lnTo>
                <a:lnTo>
                  <a:pt x="42684" y="138684"/>
                </a:lnTo>
                <a:lnTo>
                  <a:pt x="59436" y="147815"/>
                </a:lnTo>
                <a:lnTo>
                  <a:pt x="67056" y="138684"/>
                </a:lnTo>
                <a:lnTo>
                  <a:pt x="82296" y="117335"/>
                </a:lnTo>
                <a:lnTo>
                  <a:pt x="96024" y="102095"/>
                </a:lnTo>
                <a:close/>
              </a:path>
              <a:path w="1681479" h="3996054">
                <a:moveTo>
                  <a:pt x="158496" y="54864"/>
                </a:moveTo>
                <a:lnTo>
                  <a:pt x="147828" y="36576"/>
                </a:lnTo>
                <a:lnTo>
                  <a:pt x="126504" y="50292"/>
                </a:lnTo>
                <a:lnTo>
                  <a:pt x="105156" y="67056"/>
                </a:lnTo>
                <a:lnTo>
                  <a:pt x="96024" y="73152"/>
                </a:lnTo>
                <a:lnTo>
                  <a:pt x="109728" y="88392"/>
                </a:lnTo>
                <a:lnTo>
                  <a:pt x="118884" y="80772"/>
                </a:lnTo>
                <a:lnTo>
                  <a:pt x="138684" y="65532"/>
                </a:lnTo>
                <a:lnTo>
                  <a:pt x="158496" y="54864"/>
                </a:lnTo>
                <a:close/>
              </a:path>
              <a:path w="1681479" h="3996054">
                <a:moveTo>
                  <a:pt x="230124" y="27432"/>
                </a:moveTo>
                <a:lnTo>
                  <a:pt x="225564" y="7620"/>
                </a:lnTo>
                <a:lnTo>
                  <a:pt x="214884" y="9144"/>
                </a:lnTo>
                <a:lnTo>
                  <a:pt x="201168" y="13716"/>
                </a:lnTo>
                <a:lnTo>
                  <a:pt x="188976" y="18275"/>
                </a:lnTo>
                <a:lnTo>
                  <a:pt x="175260" y="22860"/>
                </a:lnTo>
                <a:lnTo>
                  <a:pt x="166116" y="27432"/>
                </a:lnTo>
                <a:lnTo>
                  <a:pt x="175260" y="45720"/>
                </a:lnTo>
                <a:lnTo>
                  <a:pt x="184404" y="41135"/>
                </a:lnTo>
                <a:lnTo>
                  <a:pt x="208788" y="32004"/>
                </a:lnTo>
                <a:lnTo>
                  <a:pt x="220980" y="28956"/>
                </a:lnTo>
                <a:lnTo>
                  <a:pt x="230124" y="27432"/>
                </a:lnTo>
                <a:close/>
              </a:path>
              <a:path w="1681479" h="3996054">
                <a:moveTo>
                  <a:pt x="309384" y="21336"/>
                </a:moveTo>
                <a:lnTo>
                  <a:pt x="309384" y="0"/>
                </a:lnTo>
                <a:lnTo>
                  <a:pt x="286524" y="0"/>
                </a:lnTo>
                <a:lnTo>
                  <a:pt x="272796" y="1524"/>
                </a:lnTo>
                <a:lnTo>
                  <a:pt x="257556" y="1524"/>
                </a:lnTo>
                <a:lnTo>
                  <a:pt x="246888" y="3035"/>
                </a:lnTo>
                <a:lnTo>
                  <a:pt x="249936" y="22860"/>
                </a:lnTo>
                <a:lnTo>
                  <a:pt x="260604" y="22860"/>
                </a:lnTo>
                <a:lnTo>
                  <a:pt x="274320" y="21336"/>
                </a:lnTo>
                <a:lnTo>
                  <a:pt x="309384" y="21336"/>
                </a:lnTo>
                <a:close/>
              </a:path>
              <a:path w="1681479" h="3996054">
                <a:moveTo>
                  <a:pt x="390144" y="21336"/>
                </a:moveTo>
                <a:lnTo>
                  <a:pt x="390144" y="0"/>
                </a:lnTo>
                <a:lnTo>
                  <a:pt x="329184" y="0"/>
                </a:lnTo>
                <a:lnTo>
                  <a:pt x="329184" y="21336"/>
                </a:lnTo>
                <a:lnTo>
                  <a:pt x="390144" y="21336"/>
                </a:lnTo>
                <a:close/>
              </a:path>
              <a:path w="1681479" h="3996054">
                <a:moveTo>
                  <a:pt x="470916" y="21336"/>
                </a:moveTo>
                <a:lnTo>
                  <a:pt x="470916" y="0"/>
                </a:lnTo>
                <a:lnTo>
                  <a:pt x="409956" y="0"/>
                </a:lnTo>
                <a:lnTo>
                  <a:pt x="409956" y="21336"/>
                </a:lnTo>
                <a:lnTo>
                  <a:pt x="470916" y="21336"/>
                </a:lnTo>
                <a:close/>
              </a:path>
              <a:path w="1681479" h="3996054">
                <a:moveTo>
                  <a:pt x="553224" y="21336"/>
                </a:moveTo>
                <a:lnTo>
                  <a:pt x="553224" y="0"/>
                </a:lnTo>
                <a:lnTo>
                  <a:pt x="492264" y="0"/>
                </a:lnTo>
                <a:lnTo>
                  <a:pt x="492264" y="21336"/>
                </a:lnTo>
                <a:lnTo>
                  <a:pt x="553224" y="21336"/>
                </a:lnTo>
                <a:close/>
              </a:path>
              <a:path w="1681479" h="3996054">
                <a:moveTo>
                  <a:pt x="633984" y="21336"/>
                </a:moveTo>
                <a:lnTo>
                  <a:pt x="633984" y="0"/>
                </a:lnTo>
                <a:lnTo>
                  <a:pt x="573024" y="0"/>
                </a:lnTo>
                <a:lnTo>
                  <a:pt x="573024" y="21336"/>
                </a:lnTo>
                <a:lnTo>
                  <a:pt x="633984" y="21336"/>
                </a:lnTo>
                <a:close/>
              </a:path>
              <a:path w="1681479" h="3996054">
                <a:moveTo>
                  <a:pt x="714756" y="21336"/>
                </a:moveTo>
                <a:lnTo>
                  <a:pt x="714756" y="0"/>
                </a:lnTo>
                <a:lnTo>
                  <a:pt x="653796" y="0"/>
                </a:lnTo>
                <a:lnTo>
                  <a:pt x="653796" y="21336"/>
                </a:lnTo>
                <a:lnTo>
                  <a:pt x="714756" y="21336"/>
                </a:lnTo>
                <a:close/>
              </a:path>
              <a:path w="1681479" h="3996054">
                <a:moveTo>
                  <a:pt x="795528" y="21336"/>
                </a:moveTo>
                <a:lnTo>
                  <a:pt x="795528" y="0"/>
                </a:lnTo>
                <a:lnTo>
                  <a:pt x="734568" y="0"/>
                </a:lnTo>
                <a:lnTo>
                  <a:pt x="734568" y="21336"/>
                </a:lnTo>
                <a:lnTo>
                  <a:pt x="795528" y="21336"/>
                </a:lnTo>
                <a:close/>
              </a:path>
              <a:path w="1681479" h="3996054">
                <a:moveTo>
                  <a:pt x="877824" y="21336"/>
                </a:moveTo>
                <a:lnTo>
                  <a:pt x="877824" y="0"/>
                </a:lnTo>
                <a:lnTo>
                  <a:pt x="816864" y="0"/>
                </a:lnTo>
                <a:lnTo>
                  <a:pt x="816864" y="21336"/>
                </a:lnTo>
                <a:lnTo>
                  <a:pt x="877824" y="21336"/>
                </a:lnTo>
                <a:close/>
              </a:path>
              <a:path w="1681479" h="3996054">
                <a:moveTo>
                  <a:pt x="958596" y="21336"/>
                </a:moveTo>
                <a:lnTo>
                  <a:pt x="958596" y="0"/>
                </a:lnTo>
                <a:lnTo>
                  <a:pt x="897636" y="0"/>
                </a:lnTo>
                <a:lnTo>
                  <a:pt x="897636" y="21336"/>
                </a:lnTo>
                <a:lnTo>
                  <a:pt x="958596" y="21336"/>
                </a:lnTo>
                <a:close/>
              </a:path>
              <a:path w="1681479" h="3996054">
                <a:moveTo>
                  <a:pt x="1039368" y="21336"/>
                </a:moveTo>
                <a:lnTo>
                  <a:pt x="1039368" y="0"/>
                </a:lnTo>
                <a:lnTo>
                  <a:pt x="978408" y="0"/>
                </a:lnTo>
                <a:lnTo>
                  <a:pt x="978408" y="21336"/>
                </a:lnTo>
                <a:lnTo>
                  <a:pt x="1039368" y="21336"/>
                </a:lnTo>
                <a:close/>
              </a:path>
              <a:path w="1681479" h="3996054">
                <a:moveTo>
                  <a:pt x="1121664" y="21336"/>
                </a:moveTo>
                <a:lnTo>
                  <a:pt x="1121664" y="0"/>
                </a:lnTo>
                <a:lnTo>
                  <a:pt x="1060704" y="0"/>
                </a:lnTo>
                <a:lnTo>
                  <a:pt x="1060704" y="21336"/>
                </a:lnTo>
                <a:lnTo>
                  <a:pt x="1121664" y="21336"/>
                </a:lnTo>
                <a:close/>
              </a:path>
              <a:path w="1681479" h="3996054">
                <a:moveTo>
                  <a:pt x="1202436" y="21336"/>
                </a:moveTo>
                <a:lnTo>
                  <a:pt x="1202436" y="0"/>
                </a:lnTo>
                <a:lnTo>
                  <a:pt x="1141476" y="0"/>
                </a:lnTo>
                <a:lnTo>
                  <a:pt x="1141476" y="21336"/>
                </a:lnTo>
                <a:lnTo>
                  <a:pt x="1202436" y="21336"/>
                </a:lnTo>
                <a:close/>
              </a:path>
              <a:path w="1681479" h="3996054">
                <a:moveTo>
                  <a:pt x="1283208" y="21336"/>
                </a:moveTo>
                <a:lnTo>
                  <a:pt x="1283208" y="0"/>
                </a:lnTo>
                <a:lnTo>
                  <a:pt x="1222248" y="0"/>
                </a:lnTo>
                <a:lnTo>
                  <a:pt x="1222248" y="21336"/>
                </a:lnTo>
                <a:lnTo>
                  <a:pt x="1283208" y="21336"/>
                </a:lnTo>
                <a:close/>
              </a:path>
              <a:path w="1681479" h="3996054">
                <a:moveTo>
                  <a:pt x="1363980" y="21336"/>
                </a:moveTo>
                <a:lnTo>
                  <a:pt x="1363980" y="0"/>
                </a:lnTo>
                <a:lnTo>
                  <a:pt x="1303020" y="0"/>
                </a:lnTo>
                <a:lnTo>
                  <a:pt x="1303020" y="21336"/>
                </a:lnTo>
                <a:lnTo>
                  <a:pt x="1363980" y="21336"/>
                </a:lnTo>
                <a:close/>
              </a:path>
              <a:path w="1681479" h="3996054">
                <a:moveTo>
                  <a:pt x="1447800" y="6096"/>
                </a:moveTo>
                <a:lnTo>
                  <a:pt x="1437144" y="3035"/>
                </a:lnTo>
                <a:lnTo>
                  <a:pt x="1423416" y="1524"/>
                </a:lnTo>
                <a:lnTo>
                  <a:pt x="1408176" y="1524"/>
                </a:lnTo>
                <a:lnTo>
                  <a:pt x="1394460" y="0"/>
                </a:lnTo>
                <a:lnTo>
                  <a:pt x="1385316" y="0"/>
                </a:lnTo>
                <a:lnTo>
                  <a:pt x="1385316" y="21336"/>
                </a:lnTo>
                <a:lnTo>
                  <a:pt x="1408176" y="21336"/>
                </a:lnTo>
                <a:lnTo>
                  <a:pt x="1421904" y="22860"/>
                </a:lnTo>
                <a:lnTo>
                  <a:pt x="1435608" y="24384"/>
                </a:lnTo>
                <a:lnTo>
                  <a:pt x="1443228" y="25895"/>
                </a:lnTo>
                <a:lnTo>
                  <a:pt x="1447800" y="6096"/>
                </a:lnTo>
                <a:close/>
              </a:path>
              <a:path w="1681479" h="3996054">
                <a:moveTo>
                  <a:pt x="1527048" y="33515"/>
                </a:moveTo>
                <a:lnTo>
                  <a:pt x="1505724" y="22860"/>
                </a:lnTo>
                <a:lnTo>
                  <a:pt x="1491996" y="18275"/>
                </a:lnTo>
                <a:lnTo>
                  <a:pt x="1479804" y="13716"/>
                </a:lnTo>
                <a:lnTo>
                  <a:pt x="1467624" y="10655"/>
                </a:lnTo>
                <a:lnTo>
                  <a:pt x="1463040" y="28956"/>
                </a:lnTo>
                <a:lnTo>
                  <a:pt x="1473708" y="33515"/>
                </a:lnTo>
                <a:lnTo>
                  <a:pt x="1485900" y="36576"/>
                </a:lnTo>
                <a:lnTo>
                  <a:pt x="1498104" y="41135"/>
                </a:lnTo>
                <a:lnTo>
                  <a:pt x="1510284" y="47244"/>
                </a:lnTo>
                <a:lnTo>
                  <a:pt x="1517904" y="50292"/>
                </a:lnTo>
                <a:lnTo>
                  <a:pt x="1527048" y="33515"/>
                </a:lnTo>
                <a:close/>
              </a:path>
              <a:path w="1681479" h="3996054">
                <a:moveTo>
                  <a:pt x="1594104" y="82296"/>
                </a:moveTo>
                <a:lnTo>
                  <a:pt x="1575816" y="65532"/>
                </a:lnTo>
                <a:lnTo>
                  <a:pt x="1554480" y="48755"/>
                </a:lnTo>
                <a:lnTo>
                  <a:pt x="1545336" y="42672"/>
                </a:lnTo>
                <a:lnTo>
                  <a:pt x="1534668" y="60960"/>
                </a:lnTo>
                <a:lnTo>
                  <a:pt x="1543824" y="67056"/>
                </a:lnTo>
                <a:lnTo>
                  <a:pt x="1563624" y="82296"/>
                </a:lnTo>
                <a:lnTo>
                  <a:pt x="1580388" y="97536"/>
                </a:lnTo>
                <a:lnTo>
                  <a:pt x="1594104" y="82296"/>
                </a:lnTo>
                <a:close/>
              </a:path>
              <a:path w="1681479" h="3996054">
                <a:moveTo>
                  <a:pt x="1645920" y="147815"/>
                </a:moveTo>
                <a:lnTo>
                  <a:pt x="1632204" y="126492"/>
                </a:lnTo>
                <a:lnTo>
                  <a:pt x="1615440" y="105156"/>
                </a:lnTo>
                <a:lnTo>
                  <a:pt x="1609344" y="97536"/>
                </a:lnTo>
                <a:lnTo>
                  <a:pt x="1594104" y="111252"/>
                </a:lnTo>
                <a:lnTo>
                  <a:pt x="1600200" y="118872"/>
                </a:lnTo>
                <a:lnTo>
                  <a:pt x="1615440" y="138684"/>
                </a:lnTo>
                <a:lnTo>
                  <a:pt x="1627644" y="158496"/>
                </a:lnTo>
                <a:lnTo>
                  <a:pt x="1645920" y="147815"/>
                </a:lnTo>
                <a:close/>
              </a:path>
              <a:path w="1681479" h="3996054">
                <a:moveTo>
                  <a:pt x="1674876" y="227076"/>
                </a:moveTo>
                <a:lnTo>
                  <a:pt x="1668780" y="202692"/>
                </a:lnTo>
                <a:lnTo>
                  <a:pt x="1664208" y="188976"/>
                </a:lnTo>
                <a:lnTo>
                  <a:pt x="1658124" y="175260"/>
                </a:lnTo>
                <a:lnTo>
                  <a:pt x="1655064" y="167640"/>
                </a:lnTo>
                <a:lnTo>
                  <a:pt x="1636776" y="175260"/>
                </a:lnTo>
                <a:lnTo>
                  <a:pt x="1639824" y="184404"/>
                </a:lnTo>
                <a:lnTo>
                  <a:pt x="1648968" y="208775"/>
                </a:lnTo>
                <a:lnTo>
                  <a:pt x="1652016" y="220980"/>
                </a:lnTo>
                <a:lnTo>
                  <a:pt x="1655064" y="231635"/>
                </a:lnTo>
                <a:lnTo>
                  <a:pt x="1674876" y="227076"/>
                </a:lnTo>
                <a:close/>
              </a:path>
              <a:path w="1681479" h="3996054">
                <a:moveTo>
                  <a:pt x="1680984" y="309372"/>
                </a:moveTo>
                <a:lnTo>
                  <a:pt x="1680984" y="272796"/>
                </a:lnTo>
                <a:lnTo>
                  <a:pt x="1679448" y="257556"/>
                </a:lnTo>
                <a:lnTo>
                  <a:pt x="1677924" y="248412"/>
                </a:lnTo>
                <a:lnTo>
                  <a:pt x="1658124" y="249936"/>
                </a:lnTo>
                <a:lnTo>
                  <a:pt x="1659636" y="260604"/>
                </a:lnTo>
                <a:lnTo>
                  <a:pt x="1661160" y="274320"/>
                </a:lnTo>
                <a:lnTo>
                  <a:pt x="1661160" y="309372"/>
                </a:lnTo>
                <a:lnTo>
                  <a:pt x="1680984" y="309372"/>
                </a:lnTo>
                <a:close/>
              </a:path>
              <a:path w="1681479" h="3996054">
                <a:moveTo>
                  <a:pt x="1680984" y="391655"/>
                </a:moveTo>
                <a:lnTo>
                  <a:pt x="1680984" y="330695"/>
                </a:lnTo>
                <a:lnTo>
                  <a:pt x="1661160" y="330695"/>
                </a:lnTo>
                <a:lnTo>
                  <a:pt x="1661160" y="391655"/>
                </a:lnTo>
                <a:lnTo>
                  <a:pt x="1680984" y="391655"/>
                </a:lnTo>
                <a:close/>
              </a:path>
              <a:path w="1681479" h="3996054">
                <a:moveTo>
                  <a:pt x="1680984" y="472440"/>
                </a:moveTo>
                <a:lnTo>
                  <a:pt x="1680984" y="411480"/>
                </a:lnTo>
                <a:lnTo>
                  <a:pt x="1661160" y="411480"/>
                </a:lnTo>
                <a:lnTo>
                  <a:pt x="1661160" y="472440"/>
                </a:lnTo>
                <a:lnTo>
                  <a:pt x="1680984" y="472440"/>
                </a:lnTo>
                <a:close/>
              </a:path>
              <a:path w="1681479" h="3996054">
                <a:moveTo>
                  <a:pt x="1680984" y="553212"/>
                </a:moveTo>
                <a:lnTo>
                  <a:pt x="1680984" y="492252"/>
                </a:lnTo>
                <a:lnTo>
                  <a:pt x="1661160" y="492252"/>
                </a:lnTo>
                <a:lnTo>
                  <a:pt x="1661160" y="553212"/>
                </a:lnTo>
                <a:lnTo>
                  <a:pt x="1680984" y="553212"/>
                </a:lnTo>
                <a:close/>
              </a:path>
              <a:path w="1681479" h="3996054">
                <a:moveTo>
                  <a:pt x="1680984" y="635495"/>
                </a:moveTo>
                <a:lnTo>
                  <a:pt x="1680984" y="574535"/>
                </a:lnTo>
                <a:lnTo>
                  <a:pt x="1661160" y="574535"/>
                </a:lnTo>
                <a:lnTo>
                  <a:pt x="1661160" y="635495"/>
                </a:lnTo>
                <a:lnTo>
                  <a:pt x="1680984" y="635495"/>
                </a:lnTo>
                <a:close/>
              </a:path>
              <a:path w="1681479" h="3996054">
                <a:moveTo>
                  <a:pt x="1680984" y="716280"/>
                </a:moveTo>
                <a:lnTo>
                  <a:pt x="1680984" y="655320"/>
                </a:lnTo>
                <a:lnTo>
                  <a:pt x="1661160" y="655320"/>
                </a:lnTo>
                <a:lnTo>
                  <a:pt x="1661160" y="716280"/>
                </a:lnTo>
                <a:lnTo>
                  <a:pt x="1680984" y="716280"/>
                </a:lnTo>
                <a:close/>
              </a:path>
              <a:path w="1681479" h="3996054">
                <a:moveTo>
                  <a:pt x="1680984" y="797052"/>
                </a:moveTo>
                <a:lnTo>
                  <a:pt x="1680984" y="736092"/>
                </a:lnTo>
                <a:lnTo>
                  <a:pt x="1661160" y="736092"/>
                </a:lnTo>
                <a:lnTo>
                  <a:pt x="1661160" y="797052"/>
                </a:lnTo>
                <a:lnTo>
                  <a:pt x="1680984" y="797052"/>
                </a:lnTo>
                <a:close/>
              </a:path>
              <a:path w="1681479" h="3996054">
                <a:moveTo>
                  <a:pt x="1680984" y="877824"/>
                </a:moveTo>
                <a:lnTo>
                  <a:pt x="1680984" y="816864"/>
                </a:lnTo>
                <a:lnTo>
                  <a:pt x="1661160" y="816864"/>
                </a:lnTo>
                <a:lnTo>
                  <a:pt x="1661160" y="877824"/>
                </a:lnTo>
                <a:lnTo>
                  <a:pt x="1680984" y="877824"/>
                </a:lnTo>
                <a:close/>
              </a:path>
              <a:path w="1681479" h="3996054">
                <a:moveTo>
                  <a:pt x="1680984" y="960120"/>
                </a:moveTo>
                <a:lnTo>
                  <a:pt x="1680984" y="899160"/>
                </a:lnTo>
                <a:lnTo>
                  <a:pt x="1661160" y="899160"/>
                </a:lnTo>
                <a:lnTo>
                  <a:pt x="1661160" y="960120"/>
                </a:lnTo>
                <a:lnTo>
                  <a:pt x="1680984" y="960120"/>
                </a:lnTo>
                <a:close/>
              </a:path>
              <a:path w="1681479" h="3996054">
                <a:moveTo>
                  <a:pt x="1680984" y="1040892"/>
                </a:moveTo>
                <a:lnTo>
                  <a:pt x="1680984" y="979932"/>
                </a:lnTo>
                <a:lnTo>
                  <a:pt x="1661160" y="979932"/>
                </a:lnTo>
                <a:lnTo>
                  <a:pt x="1661160" y="1040892"/>
                </a:lnTo>
                <a:lnTo>
                  <a:pt x="1680984" y="1040892"/>
                </a:lnTo>
                <a:close/>
              </a:path>
              <a:path w="1681479" h="3996054">
                <a:moveTo>
                  <a:pt x="1680984" y="1121664"/>
                </a:moveTo>
                <a:lnTo>
                  <a:pt x="1680984" y="1060704"/>
                </a:lnTo>
                <a:lnTo>
                  <a:pt x="1661160" y="1060704"/>
                </a:lnTo>
                <a:lnTo>
                  <a:pt x="1661160" y="1121664"/>
                </a:lnTo>
                <a:lnTo>
                  <a:pt x="1680984" y="1121664"/>
                </a:lnTo>
                <a:close/>
              </a:path>
              <a:path w="1681479" h="3996054">
                <a:moveTo>
                  <a:pt x="1680984" y="1203960"/>
                </a:moveTo>
                <a:lnTo>
                  <a:pt x="1680984" y="1143000"/>
                </a:lnTo>
                <a:lnTo>
                  <a:pt x="1661160" y="1143000"/>
                </a:lnTo>
                <a:lnTo>
                  <a:pt x="1661160" y="1203960"/>
                </a:lnTo>
                <a:lnTo>
                  <a:pt x="1680984" y="1203960"/>
                </a:lnTo>
                <a:close/>
              </a:path>
              <a:path w="1681479" h="3996054">
                <a:moveTo>
                  <a:pt x="1680984" y="1284732"/>
                </a:moveTo>
                <a:lnTo>
                  <a:pt x="1680984" y="1223772"/>
                </a:lnTo>
                <a:lnTo>
                  <a:pt x="1661160" y="1223772"/>
                </a:lnTo>
                <a:lnTo>
                  <a:pt x="1661160" y="1284732"/>
                </a:lnTo>
                <a:lnTo>
                  <a:pt x="1680984" y="1284732"/>
                </a:lnTo>
                <a:close/>
              </a:path>
              <a:path w="1681479" h="3996054">
                <a:moveTo>
                  <a:pt x="1680984" y="1365504"/>
                </a:moveTo>
                <a:lnTo>
                  <a:pt x="1680984" y="1304544"/>
                </a:lnTo>
                <a:lnTo>
                  <a:pt x="1661160" y="1304544"/>
                </a:lnTo>
                <a:lnTo>
                  <a:pt x="1661160" y="1365504"/>
                </a:lnTo>
                <a:lnTo>
                  <a:pt x="1680984" y="1365504"/>
                </a:lnTo>
                <a:close/>
              </a:path>
              <a:path w="1681479" h="3996054">
                <a:moveTo>
                  <a:pt x="1680984" y="1446276"/>
                </a:moveTo>
                <a:lnTo>
                  <a:pt x="1680984" y="1385316"/>
                </a:lnTo>
                <a:lnTo>
                  <a:pt x="1661160" y="1385316"/>
                </a:lnTo>
                <a:lnTo>
                  <a:pt x="1661160" y="1446276"/>
                </a:lnTo>
                <a:lnTo>
                  <a:pt x="1680984" y="1446276"/>
                </a:lnTo>
                <a:close/>
              </a:path>
              <a:path w="1681479" h="3996054">
                <a:moveTo>
                  <a:pt x="1680984" y="1528572"/>
                </a:moveTo>
                <a:lnTo>
                  <a:pt x="1680984" y="1467612"/>
                </a:lnTo>
                <a:lnTo>
                  <a:pt x="1661160" y="1467612"/>
                </a:lnTo>
                <a:lnTo>
                  <a:pt x="1661160" y="1528572"/>
                </a:lnTo>
                <a:lnTo>
                  <a:pt x="1680984" y="1528572"/>
                </a:lnTo>
                <a:close/>
              </a:path>
              <a:path w="1681479" h="3996054">
                <a:moveTo>
                  <a:pt x="1680984" y="1609344"/>
                </a:moveTo>
                <a:lnTo>
                  <a:pt x="1680984" y="1548384"/>
                </a:lnTo>
                <a:lnTo>
                  <a:pt x="1661160" y="1548384"/>
                </a:lnTo>
                <a:lnTo>
                  <a:pt x="1661160" y="1609344"/>
                </a:lnTo>
                <a:lnTo>
                  <a:pt x="1680984" y="1609344"/>
                </a:lnTo>
                <a:close/>
              </a:path>
              <a:path w="1681479" h="3996054">
                <a:moveTo>
                  <a:pt x="1680984" y="1690116"/>
                </a:moveTo>
                <a:lnTo>
                  <a:pt x="1680984" y="1629156"/>
                </a:lnTo>
                <a:lnTo>
                  <a:pt x="1661160" y="1629156"/>
                </a:lnTo>
                <a:lnTo>
                  <a:pt x="1661160" y="1690116"/>
                </a:lnTo>
                <a:lnTo>
                  <a:pt x="1680984" y="1690116"/>
                </a:lnTo>
                <a:close/>
              </a:path>
              <a:path w="1681479" h="3996054">
                <a:moveTo>
                  <a:pt x="1680984" y="1770875"/>
                </a:moveTo>
                <a:lnTo>
                  <a:pt x="1680984" y="1711452"/>
                </a:lnTo>
                <a:lnTo>
                  <a:pt x="1661160" y="1711452"/>
                </a:lnTo>
                <a:lnTo>
                  <a:pt x="1661160" y="1770875"/>
                </a:lnTo>
                <a:lnTo>
                  <a:pt x="1680984" y="1770875"/>
                </a:lnTo>
                <a:close/>
              </a:path>
              <a:path w="1681479" h="3996054">
                <a:moveTo>
                  <a:pt x="1680984" y="1853184"/>
                </a:moveTo>
                <a:lnTo>
                  <a:pt x="1680984" y="1792224"/>
                </a:lnTo>
                <a:lnTo>
                  <a:pt x="1661160" y="1792224"/>
                </a:lnTo>
                <a:lnTo>
                  <a:pt x="1661160" y="1853184"/>
                </a:lnTo>
                <a:lnTo>
                  <a:pt x="1680984" y="1853184"/>
                </a:lnTo>
                <a:close/>
              </a:path>
              <a:path w="1681479" h="3996054">
                <a:moveTo>
                  <a:pt x="1680984" y="1933956"/>
                </a:moveTo>
                <a:lnTo>
                  <a:pt x="1680984" y="1872996"/>
                </a:lnTo>
                <a:lnTo>
                  <a:pt x="1661160" y="1872996"/>
                </a:lnTo>
                <a:lnTo>
                  <a:pt x="1661160" y="1933956"/>
                </a:lnTo>
                <a:lnTo>
                  <a:pt x="1680984" y="1933956"/>
                </a:lnTo>
                <a:close/>
              </a:path>
              <a:path w="1681479" h="3996054">
                <a:moveTo>
                  <a:pt x="1680984" y="2014715"/>
                </a:moveTo>
                <a:lnTo>
                  <a:pt x="1680984" y="1953755"/>
                </a:lnTo>
                <a:lnTo>
                  <a:pt x="1661160" y="1953755"/>
                </a:lnTo>
                <a:lnTo>
                  <a:pt x="1661160" y="2014715"/>
                </a:lnTo>
                <a:lnTo>
                  <a:pt x="1680984" y="2014715"/>
                </a:lnTo>
                <a:close/>
              </a:path>
              <a:path w="1681479" h="3996054">
                <a:moveTo>
                  <a:pt x="1680984" y="2097024"/>
                </a:moveTo>
                <a:lnTo>
                  <a:pt x="1680984" y="2036064"/>
                </a:lnTo>
                <a:lnTo>
                  <a:pt x="1661160" y="2036064"/>
                </a:lnTo>
                <a:lnTo>
                  <a:pt x="1661160" y="2097024"/>
                </a:lnTo>
                <a:lnTo>
                  <a:pt x="1680984" y="2097024"/>
                </a:lnTo>
                <a:close/>
              </a:path>
              <a:path w="1681479" h="3996054">
                <a:moveTo>
                  <a:pt x="1680984" y="2177796"/>
                </a:moveTo>
                <a:lnTo>
                  <a:pt x="1680984" y="2116836"/>
                </a:lnTo>
                <a:lnTo>
                  <a:pt x="1661160" y="2116836"/>
                </a:lnTo>
                <a:lnTo>
                  <a:pt x="1661160" y="2177796"/>
                </a:lnTo>
                <a:lnTo>
                  <a:pt x="1680984" y="2177796"/>
                </a:lnTo>
                <a:close/>
              </a:path>
              <a:path w="1681479" h="3996054">
                <a:moveTo>
                  <a:pt x="1680984" y="2258555"/>
                </a:moveTo>
                <a:lnTo>
                  <a:pt x="1680984" y="2197595"/>
                </a:lnTo>
                <a:lnTo>
                  <a:pt x="1661160" y="2197595"/>
                </a:lnTo>
                <a:lnTo>
                  <a:pt x="1661160" y="2258555"/>
                </a:lnTo>
                <a:lnTo>
                  <a:pt x="1680984" y="2258555"/>
                </a:lnTo>
                <a:close/>
              </a:path>
              <a:path w="1681479" h="3996054">
                <a:moveTo>
                  <a:pt x="1680984" y="2339340"/>
                </a:moveTo>
                <a:lnTo>
                  <a:pt x="1680984" y="2278380"/>
                </a:lnTo>
                <a:lnTo>
                  <a:pt x="1661160" y="2278380"/>
                </a:lnTo>
                <a:lnTo>
                  <a:pt x="1661160" y="2339340"/>
                </a:lnTo>
                <a:lnTo>
                  <a:pt x="1680984" y="2339340"/>
                </a:lnTo>
                <a:close/>
              </a:path>
              <a:path w="1681479" h="3996054">
                <a:moveTo>
                  <a:pt x="1680984" y="2421636"/>
                </a:moveTo>
                <a:lnTo>
                  <a:pt x="1680984" y="2360676"/>
                </a:lnTo>
                <a:lnTo>
                  <a:pt x="1661160" y="2360676"/>
                </a:lnTo>
                <a:lnTo>
                  <a:pt x="1661160" y="2421636"/>
                </a:lnTo>
                <a:lnTo>
                  <a:pt x="1680984" y="2421636"/>
                </a:lnTo>
                <a:close/>
              </a:path>
              <a:path w="1681479" h="3996054">
                <a:moveTo>
                  <a:pt x="1680984" y="2502395"/>
                </a:moveTo>
                <a:lnTo>
                  <a:pt x="1680984" y="2441435"/>
                </a:lnTo>
                <a:lnTo>
                  <a:pt x="1661160" y="2441435"/>
                </a:lnTo>
                <a:lnTo>
                  <a:pt x="1661160" y="2502395"/>
                </a:lnTo>
                <a:lnTo>
                  <a:pt x="1680984" y="2502395"/>
                </a:lnTo>
                <a:close/>
              </a:path>
              <a:path w="1681479" h="3996054">
                <a:moveTo>
                  <a:pt x="1680984" y="2583180"/>
                </a:moveTo>
                <a:lnTo>
                  <a:pt x="1680984" y="2522220"/>
                </a:lnTo>
                <a:lnTo>
                  <a:pt x="1661160" y="2522220"/>
                </a:lnTo>
                <a:lnTo>
                  <a:pt x="1661160" y="2583180"/>
                </a:lnTo>
                <a:lnTo>
                  <a:pt x="1680984" y="2583180"/>
                </a:lnTo>
                <a:close/>
              </a:path>
              <a:path w="1681479" h="3996054">
                <a:moveTo>
                  <a:pt x="1680984" y="2665476"/>
                </a:moveTo>
                <a:lnTo>
                  <a:pt x="1680984" y="2604516"/>
                </a:lnTo>
                <a:lnTo>
                  <a:pt x="1661160" y="2604516"/>
                </a:lnTo>
                <a:lnTo>
                  <a:pt x="1661160" y="2665476"/>
                </a:lnTo>
                <a:lnTo>
                  <a:pt x="1680984" y="2665476"/>
                </a:lnTo>
                <a:close/>
              </a:path>
              <a:path w="1681479" h="3996054">
                <a:moveTo>
                  <a:pt x="1680984" y="2746235"/>
                </a:moveTo>
                <a:lnTo>
                  <a:pt x="1680984" y="2685275"/>
                </a:lnTo>
                <a:lnTo>
                  <a:pt x="1661160" y="2685275"/>
                </a:lnTo>
                <a:lnTo>
                  <a:pt x="1661160" y="2746235"/>
                </a:lnTo>
                <a:lnTo>
                  <a:pt x="1680984" y="2746235"/>
                </a:lnTo>
                <a:close/>
              </a:path>
              <a:path w="1681479" h="3996054">
                <a:moveTo>
                  <a:pt x="1680984" y="2827020"/>
                </a:moveTo>
                <a:lnTo>
                  <a:pt x="1680984" y="2766060"/>
                </a:lnTo>
                <a:lnTo>
                  <a:pt x="1661160" y="2766060"/>
                </a:lnTo>
                <a:lnTo>
                  <a:pt x="1661160" y="2827020"/>
                </a:lnTo>
                <a:lnTo>
                  <a:pt x="1680984" y="2827020"/>
                </a:lnTo>
                <a:close/>
              </a:path>
              <a:path w="1681479" h="3996054">
                <a:moveTo>
                  <a:pt x="1680984" y="2907792"/>
                </a:moveTo>
                <a:lnTo>
                  <a:pt x="1680984" y="2846832"/>
                </a:lnTo>
                <a:lnTo>
                  <a:pt x="1661160" y="2846832"/>
                </a:lnTo>
                <a:lnTo>
                  <a:pt x="1661160" y="2907792"/>
                </a:lnTo>
                <a:lnTo>
                  <a:pt x="1680984" y="2907792"/>
                </a:lnTo>
                <a:close/>
              </a:path>
              <a:path w="1681479" h="3996054">
                <a:moveTo>
                  <a:pt x="1680984" y="2990075"/>
                </a:moveTo>
                <a:lnTo>
                  <a:pt x="1680984" y="2929115"/>
                </a:lnTo>
                <a:lnTo>
                  <a:pt x="1661160" y="2929115"/>
                </a:lnTo>
                <a:lnTo>
                  <a:pt x="1661160" y="2990075"/>
                </a:lnTo>
                <a:lnTo>
                  <a:pt x="1680984" y="2990075"/>
                </a:lnTo>
                <a:close/>
              </a:path>
              <a:path w="1681479" h="3996054">
                <a:moveTo>
                  <a:pt x="1680984" y="3070860"/>
                </a:moveTo>
                <a:lnTo>
                  <a:pt x="1680984" y="3009900"/>
                </a:lnTo>
                <a:lnTo>
                  <a:pt x="1661160" y="3009900"/>
                </a:lnTo>
                <a:lnTo>
                  <a:pt x="1661160" y="3070860"/>
                </a:lnTo>
                <a:lnTo>
                  <a:pt x="1680984" y="3070860"/>
                </a:lnTo>
                <a:close/>
              </a:path>
              <a:path w="1681479" h="3996054">
                <a:moveTo>
                  <a:pt x="1680984" y="3151632"/>
                </a:moveTo>
                <a:lnTo>
                  <a:pt x="1680984" y="3090672"/>
                </a:lnTo>
                <a:lnTo>
                  <a:pt x="1661160" y="3090672"/>
                </a:lnTo>
                <a:lnTo>
                  <a:pt x="1661160" y="3151632"/>
                </a:lnTo>
                <a:lnTo>
                  <a:pt x="1680984" y="3151632"/>
                </a:lnTo>
                <a:close/>
              </a:path>
              <a:path w="1681479" h="3996054">
                <a:moveTo>
                  <a:pt x="1680984" y="3232404"/>
                </a:moveTo>
                <a:lnTo>
                  <a:pt x="1680984" y="3172955"/>
                </a:lnTo>
                <a:lnTo>
                  <a:pt x="1661160" y="3172955"/>
                </a:lnTo>
                <a:lnTo>
                  <a:pt x="1661160" y="3232404"/>
                </a:lnTo>
                <a:lnTo>
                  <a:pt x="1680984" y="3232404"/>
                </a:lnTo>
                <a:close/>
              </a:path>
              <a:path w="1681479" h="3996054">
                <a:moveTo>
                  <a:pt x="1680984" y="3314700"/>
                </a:moveTo>
                <a:lnTo>
                  <a:pt x="1680984" y="3253740"/>
                </a:lnTo>
                <a:lnTo>
                  <a:pt x="1661160" y="3253740"/>
                </a:lnTo>
                <a:lnTo>
                  <a:pt x="1661160" y="3314700"/>
                </a:lnTo>
                <a:lnTo>
                  <a:pt x="1680984" y="3314700"/>
                </a:lnTo>
                <a:close/>
              </a:path>
              <a:path w="1681479" h="3996054">
                <a:moveTo>
                  <a:pt x="1680984" y="3395472"/>
                </a:moveTo>
                <a:lnTo>
                  <a:pt x="1680984" y="3334512"/>
                </a:lnTo>
                <a:lnTo>
                  <a:pt x="1661160" y="3334512"/>
                </a:lnTo>
                <a:lnTo>
                  <a:pt x="1661160" y="3395472"/>
                </a:lnTo>
                <a:lnTo>
                  <a:pt x="1680984" y="3395472"/>
                </a:lnTo>
                <a:close/>
              </a:path>
              <a:path w="1681479" h="3996054">
                <a:moveTo>
                  <a:pt x="1680984" y="3476244"/>
                </a:moveTo>
                <a:lnTo>
                  <a:pt x="1680984" y="3415284"/>
                </a:lnTo>
                <a:lnTo>
                  <a:pt x="1661160" y="3415284"/>
                </a:lnTo>
                <a:lnTo>
                  <a:pt x="1661160" y="3476244"/>
                </a:lnTo>
                <a:lnTo>
                  <a:pt x="1680984" y="3476244"/>
                </a:lnTo>
                <a:close/>
              </a:path>
              <a:path w="1681479" h="3996054">
                <a:moveTo>
                  <a:pt x="1680984" y="3558540"/>
                </a:moveTo>
                <a:lnTo>
                  <a:pt x="1680984" y="3497580"/>
                </a:lnTo>
                <a:lnTo>
                  <a:pt x="1661160" y="3497580"/>
                </a:lnTo>
                <a:lnTo>
                  <a:pt x="1661160" y="3558540"/>
                </a:lnTo>
                <a:lnTo>
                  <a:pt x="1680984" y="3558540"/>
                </a:lnTo>
                <a:close/>
              </a:path>
              <a:path w="1681479" h="3996054">
                <a:moveTo>
                  <a:pt x="1680984" y="3639312"/>
                </a:moveTo>
                <a:lnTo>
                  <a:pt x="1680984" y="3578352"/>
                </a:lnTo>
                <a:lnTo>
                  <a:pt x="1661160" y="3578352"/>
                </a:lnTo>
                <a:lnTo>
                  <a:pt x="1661160" y="3639312"/>
                </a:lnTo>
                <a:lnTo>
                  <a:pt x="1680984" y="3639312"/>
                </a:lnTo>
                <a:close/>
              </a:path>
              <a:path w="1681479" h="3996054">
                <a:moveTo>
                  <a:pt x="1680984" y="3720084"/>
                </a:moveTo>
                <a:lnTo>
                  <a:pt x="1680984" y="3659124"/>
                </a:lnTo>
                <a:lnTo>
                  <a:pt x="1661160" y="3659124"/>
                </a:lnTo>
                <a:lnTo>
                  <a:pt x="1661160" y="3720084"/>
                </a:lnTo>
                <a:lnTo>
                  <a:pt x="1680984" y="3720084"/>
                </a:lnTo>
                <a:close/>
              </a:path>
              <a:path w="1681479" h="3996054">
                <a:moveTo>
                  <a:pt x="1679448" y="3741420"/>
                </a:moveTo>
                <a:lnTo>
                  <a:pt x="1659636" y="3739896"/>
                </a:lnTo>
                <a:lnTo>
                  <a:pt x="1658124" y="3749040"/>
                </a:lnTo>
                <a:lnTo>
                  <a:pt x="1655064" y="3762756"/>
                </a:lnTo>
                <a:lnTo>
                  <a:pt x="1648968" y="3787140"/>
                </a:lnTo>
                <a:lnTo>
                  <a:pt x="1645920" y="3796284"/>
                </a:lnTo>
                <a:lnTo>
                  <a:pt x="1665744" y="3802380"/>
                </a:lnTo>
                <a:lnTo>
                  <a:pt x="1668780" y="3793236"/>
                </a:lnTo>
                <a:lnTo>
                  <a:pt x="1677924" y="3752075"/>
                </a:lnTo>
                <a:lnTo>
                  <a:pt x="1679448" y="3741420"/>
                </a:lnTo>
                <a:close/>
              </a:path>
              <a:path w="1681479" h="3996054">
                <a:moveTo>
                  <a:pt x="1658124" y="3822192"/>
                </a:moveTo>
                <a:lnTo>
                  <a:pt x="1638300" y="3814572"/>
                </a:lnTo>
                <a:lnTo>
                  <a:pt x="1635264" y="3823716"/>
                </a:lnTo>
                <a:lnTo>
                  <a:pt x="1629156" y="3835895"/>
                </a:lnTo>
                <a:lnTo>
                  <a:pt x="1615440" y="3857244"/>
                </a:lnTo>
                <a:lnTo>
                  <a:pt x="1609344" y="3864864"/>
                </a:lnTo>
                <a:lnTo>
                  <a:pt x="1626108" y="3877056"/>
                </a:lnTo>
                <a:lnTo>
                  <a:pt x="1647444" y="3845052"/>
                </a:lnTo>
                <a:lnTo>
                  <a:pt x="1653540" y="3832860"/>
                </a:lnTo>
                <a:lnTo>
                  <a:pt x="1658124" y="3822192"/>
                </a:lnTo>
                <a:close/>
              </a:path>
              <a:path w="1681479" h="3996054">
                <a:moveTo>
                  <a:pt x="1612404" y="3893820"/>
                </a:moveTo>
                <a:lnTo>
                  <a:pt x="1597164" y="3880104"/>
                </a:lnTo>
                <a:lnTo>
                  <a:pt x="1581924" y="3896855"/>
                </a:lnTo>
                <a:lnTo>
                  <a:pt x="1563624" y="3913632"/>
                </a:lnTo>
                <a:lnTo>
                  <a:pt x="1554480" y="3921252"/>
                </a:lnTo>
                <a:lnTo>
                  <a:pt x="1566684" y="3936492"/>
                </a:lnTo>
                <a:lnTo>
                  <a:pt x="1577340" y="3928872"/>
                </a:lnTo>
                <a:lnTo>
                  <a:pt x="1597164" y="3910584"/>
                </a:lnTo>
                <a:lnTo>
                  <a:pt x="1612404" y="3893820"/>
                </a:lnTo>
                <a:close/>
              </a:path>
              <a:path w="1681479" h="3996054">
                <a:moveTo>
                  <a:pt x="1549908" y="3948684"/>
                </a:moveTo>
                <a:lnTo>
                  <a:pt x="1539240" y="3931920"/>
                </a:lnTo>
                <a:lnTo>
                  <a:pt x="1520964" y="3942575"/>
                </a:lnTo>
                <a:lnTo>
                  <a:pt x="1510284" y="3948684"/>
                </a:lnTo>
                <a:lnTo>
                  <a:pt x="1498104" y="3954780"/>
                </a:lnTo>
                <a:lnTo>
                  <a:pt x="1485900" y="3957815"/>
                </a:lnTo>
                <a:lnTo>
                  <a:pt x="1493520" y="3977640"/>
                </a:lnTo>
                <a:lnTo>
                  <a:pt x="1505724" y="3973055"/>
                </a:lnTo>
                <a:lnTo>
                  <a:pt x="1519428" y="3966972"/>
                </a:lnTo>
                <a:lnTo>
                  <a:pt x="1531620" y="3960876"/>
                </a:lnTo>
                <a:lnTo>
                  <a:pt x="1549908" y="3948684"/>
                </a:lnTo>
                <a:close/>
              </a:path>
              <a:path w="1681479" h="3996054">
                <a:moveTo>
                  <a:pt x="1473708" y="3983736"/>
                </a:moveTo>
                <a:lnTo>
                  <a:pt x="1467624" y="3963924"/>
                </a:lnTo>
                <a:lnTo>
                  <a:pt x="1460004" y="3966972"/>
                </a:lnTo>
                <a:lnTo>
                  <a:pt x="1447800" y="3970020"/>
                </a:lnTo>
                <a:lnTo>
                  <a:pt x="1434084" y="3971544"/>
                </a:lnTo>
                <a:lnTo>
                  <a:pt x="1421904" y="3973055"/>
                </a:lnTo>
                <a:lnTo>
                  <a:pt x="1409700" y="3974592"/>
                </a:lnTo>
                <a:lnTo>
                  <a:pt x="1411224" y="3994404"/>
                </a:lnTo>
                <a:lnTo>
                  <a:pt x="1423416" y="3994404"/>
                </a:lnTo>
                <a:lnTo>
                  <a:pt x="1438656" y="3991356"/>
                </a:lnTo>
                <a:lnTo>
                  <a:pt x="1452384" y="3989832"/>
                </a:lnTo>
                <a:lnTo>
                  <a:pt x="1466088" y="3986784"/>
                </a:lnTo>
                <a:lnTo>
                  <a:pt x="1473708" y="3983736"/>
                </a:lnTo>
                <a:close/>
              </a:path>
              <a:path w="1681479" h="3996054">
                <a:moveTo>
                  <a:pt x="1391424" y="3995915"/>
                </a:moveTo>
                <a:lnTo>
                  <a:pt x="1391424" y="3974592"/>
                </a:lnTo>
                <a:lnTo>
                  <a:pt x="1330464" y="3974592"/>
                </a:lnTo>
                <a:lnTo>
                  <a:pt x="1330464" y="3995915"/>
                </a:lnTo>
                <a:lnTo>
                  <a:pt x="1391424" y="3995915"/>
                </a:lnTo>
                <a:close/>
              </a:path>
              <a:path w="1681479" h="3996054">
                <a:moveTo>
                  <a:pt x="1309116" y="3995915"/>
                </a:moveTo>
                <a:lnTo>
                  <a:pt x="1309116" y="3974592"/>
                </a:lnTo>
                <a:lnTo>
                  <a:pt x="1248156" y="3974592"/>
                </a:lnTo>
                <a:lnTo>
                  <a:pt x="1248156" y="3995915"/>
                </a:lnTo>
                <a:lnTo>
                  <a:pt x="1309116" y="3995915"/>
                </a:lnTo>
                <a:close/>
              </a:path>
              <a:path w="1681479" h="3996054">
                <a:moveTo>
                  <a:pt x="1228344" y="3995915"/>
                </a:moveTo>
                <a:lnTo>
                  <a:pt x="1228344" y="3974592"/>
                </a:lnTo>
                <a:lnTo>
                  <a:pt x="1167384" y="3974592"/>
                </a:lnTo>
                <a:lnTo>
                  <a:pt x="1167384" y="3995915"/>
                </a:lnTo>
                <a:lnTo>
                  <a:pt x="1228344" y="3995915"/>
                </a:lnTo>
                <a:close/>
              </a:path>
              <a:path w="1681479" h="3996054">
                <a:moveTo>
                  <a:pt x="1147584" y="3995915"/>
                </a:moveTo>
                <a:lnTo>
                  <a:pt x="1147584" y="3974592"/>
                </a:lnTo>
                <a:lnTo>
                  <a:pt x="1086624" y="3974592"/>
                </a:lnTo>
                <a:lnTo>
                  <a:pt x="1086624" y="3995915"/>
                </a:lnTo>
                <a:lnTo>
                  <a:pt x="1147584" y="3995915"/>
                </a:lnTo>
                <a:close/>
              </a:path>
              <a:path w="1681479" h="3996054">
                <a:moveTo>
                  <a:pt x="1065276" y="3995915"/>
                </a:moveTo>
                <a:lnTo>
                  <a:pt x="1065276" y="3974592"/>
                </a:lnTo>
                <a:lnTo>
                  <a:pt x="1004316" y="3974592"/>
                </a:lnTo>
                <a:lnTo>
                  <a:pt x="1004316" y="3995915"/>
                </a:lnTo>
                <a:lnTo>
                  <a:pt x="1065276" y="3995915"/>
                </a:lnTo>
                <a:close/>
              </a:path>
              <a:path w="1681479" h="3996054">
                <a:moveTo>
                  <a:pt x="984504" y="3995915"/>
                </a:moveTo>
                <a:lnTo>
                  <a:pt x="984504" y="3974592"/>
                </a:lnTo>
                <a:lnTo>
                  <a:pt x="923544" y="3974592"/>
                </a:lnTo>
                <a:lnTo>
                  <a:pt x="923544" y="3995915"/>
                </a:lnTo>
                <a:lnTo>
                  <a:pt x="984504" y="3995915"/>
                </a:lnTo>
                <a:close/>
              </a:path>
              <a:path w="1681479" h="3996054">
                <a:moveTo>
                  <a:pt x="903744" y="3995915"/>
                </a:moveTo>
                <a:lnTo>
                  <a:pt x="903744" y="3974592"/>
                </a:lnTo>
                <a:lnTo>
                  <a:pt x="842784" y="3974592"/>
                </a:lnTo>
                <a:lnTo>
                  <a:pt x="842784" y="3995915"/>
                </a:lnTo>
                <a:lnTo>
                  <a:pt x="903744" y="3995915"/>
                </a:lnTo>
                <a:close/>
              </a:path>
              <a:path w="1681479" h="3996054">
                <a:moveTo>
                  <a:pt x="822960" y="3995915"/>
                </a:moveTo>
                <a:lnTo>
                  <a:pt x="822960" y="3974592"/>
                </a:lnTo>
                <a:lnTo>
                  <a:pt x="762000" y="3974592"/>
                </a:lnTo>
                <a:lnTo>
                  <a:pt x="762000" y="3995915"/>
                </a:lnTo>
                <a:lnTo>
                  <a:pt x="822960" y="3995915"/>
                </a:lnTo>
                <a:close/>
              </a:path>
              <a:path w="1681479" h="3996054">
                <a:moveTo>
                  <a:pt x="740664" y="3995915"/>
                </a:moveTo>
                <a:lnTo>
                  <a:pt x="740664" y="3974592"/>
                </a:lnTo>
                <a:lnTo>
                  <a:pt x="679704" y="3974592"/>
                </a:lnTo>
                <a:lnTo>
                  <a:pt x="679704" y="3995915"/>
                </a:lnTo>
                <a:lnTo>
                  <a:pt x="740664" y="3995915"/>
                </a:lnTo>
                <a:close/>
              </a:path>
              <a:path w="1681479" h="3996054">
                <a:moveTo>
                  <a:pt x="659904" y="3995915"/>
                </a:moveTo>
                <a:lnTo>
                  <a:pt x="659904" y="3974592"/>
                </a:lnTo>
                <a:lnTo>
                  <a:pt x="598944" y="3974592"/>
                </a:lnTo>
                <a:lnTo>
                  <a:pt x="598944" y="3995915"/>
                </a:lnTo>
                <a:lnTo>
                  <a:pt x="659904" y="3995915"/>
                </a:lnTo>
                <a:close/>
              </a:path>
              <a:path w="1681479" h="3996054">
                <a:moveTo>
                  <a:pt x="579120" y="3995915"/>
                </a:moveTo>
                <a:lnTo>
                  <a:pt x="579120" y="3974592"/>
                </a:lnTo>
                <a:lnTo>
                  <a:pt x="518160" y="3974592"/>
                </a:lnTo>
                <a:lnTo>
                  <a:pt x="518160" y="3995915"/>
                </a:lnTo>
                <a:lnTo>
                  <a:pt x="579120" y="3995915"/>
                </a:lnTo>
                <a:close/>
              </a:path>
              <a:path w="1681479" h="3996054">
                <a:moveTo>
                  <a:pt x="496824" y="3995915"/>
                </a:moveTo>
                <a:lnTo>
                  <a:pt x="496824" y="3974592"/>
                </a:lnTo>
                <a:lnTo>
                  <a:pt x="437388" y="3974592"/>
                </a:lnTo>
                <a:lnTo>
                  <a:pt x="437388" y="3995915"/>
                </a:lnTo>
                <a:lnTo>
                  <a:pt x="496824" y="3995915"/>
                </a:lnTo>
                <a:close/>
              </a:path>
              <a:path w="1681479" h="3996054">
                <a:moveTo>
                  <a:pt x="416064" y="3995915"/>
                </a:moveTo>
                <a:lnTo>
                  <a:pt x="416064" y="3974592"/>
                </a:lnTo>
                <a:lnTo>
                  <a:pt x="355104" y="3974592"/>
                </a:lnTo>
                <a:lnTo>
                  <a:pt x="355104" y="3995915"/>
                </a:lnTo>
                <a:lnTo>
                  <a:pt x="416064" y="3995915"/>
                </a:lnTo>
                <a:close/>
              </a:path>
              <a:path w="1681479" h="3996054">
                <a:moveTo>
                  <a:pt x="335280" y="3995915"/>
                </a:moveTo>
                <a:lnTo>
                  <a:pt x="335280" y="3974592"/>
                </a:lnTo>
                <a:lnTo>
                  <a:pt x="274320" y="3974592"/>
                </a:lnTo>
                <a:lnTo>
                  <a:pt x="274320" y="3994404"/>
                </a:lnTo>
                <a:lnTo>
                  <a:pt x="288036" y="3995915"/>
                </a:lnTo>
                <a:lnTo>
                  <a:pt x="335280" y="3995915"/>
                </a:lnTo>
                <a:close/>
              </a:path>
              <a:path w="1681479" h="3996054">
                <a:moveTo>
                  <a:pt x="256044" y="3973055"/>
                </a:moveTo>
                <a:lnTo>
                  <a:pt x="246888" y="3971544"/>
                </a:lnTo>
                <a:lnTo>
                  <a:pt x="233184" y="3970020"/>
                </a:lnTo>
                <a:lnTo>
                  <a:pt x="220980" y="3966972"/>
                </a:lnTo>
                <a:lnTo>
                  <a:pt x="198120" y="3959352"/>
                </a:lnTo>
                <a:lnTo>
                  <a:pt x="192024" y="3979164"/>
                </a:lnTo>
                <a:lnTo>
                  <a:pt x="202704" y="3982212"/>
                </a:lnTo>
                <a:lnTo>
                  <a:pt x="216408" y="3986784"/>
                </a:lnTo>
                <a:lnTo>
                  <a:pt x="230124" y="3989832"/>
                </a:lnTo>
                <a:lnTo>
                  <a:pt x="243840" y="3991356"/>
                </a:lnTo>
                <a:lnTo>
                  <a:pt x="252984" y="3992880"/>
                </a:lnTo>
                <a:lnTo>
                  <a:pt x="256044" y="3973055"/>
                </a:lnTo>
                <a:close/>
              </a:path>
              <a:path w="1681479" h="3996054">
                <a:moveTo>
                  <a:pt x="179844" y="3951732"/>
                </a:moveTo>
                <a:lnTo>
                  <a:pt x="172224" y="3948684"/>
                </a:lnTo>
                <a:lnTo>
                  <a:pt x="160020" y="3942575"/>
                </a:lnTo>
                <a:lnTo>
                  <a:pt x="137160" y="3928872"/>
                </a:lnTo>
                <a:lnTo>
                  <a:pt x="129540" y="3922776"/>
                </a:lnTo>
                <a:lnTo>
                  <a:pt x="117348" y="3939540"/>
                </a:lnTo>
                <a:lnTo>
                  <a:pt x="128016" y="3947160"/>
                </a:lnTo>
                <a:lnTo>
                  <a:pt x="150876" y="3960876"/>
                </a:lnTo>
                <a:lnTo>
                  <a:pt x="172224" y="3971544"/>
                </a:lnTo>
                <a:lnTo>
                  <a:pt x="179844" y="3951732"/>
                </a:lnTo>
                <a:close/>
              </a:path>
              <a:path w="1681479" h="3996054">
                <a:moveTo>
                  <a:pt x="114300" y="3910584"/>
                </a:moveTo>
                <a:lnTo>
                  <a:pt x="99060" y="3896855"/>
                </a:lnTo>
                <a:lnTo>
                  <a:pt x="80784" y="3877056"/>
                </a:lnTo>
                <a:lnTo>
                  <a:pt x="74676" y="3867912"/>
                </a:lnTo>
                <a:lnTo>
                  <a:pt x="57924" y="3880104"/>
                </a:lnTo>
                <a:lnTo>
                  <a:pt x="65544" y="3890772"/>
                </a:lnTo>
                <a:lnTo>
                  <a:pt x="85344" y="3912095"/>
                </a:lnTo>
                <a:lnTo>
                  <a:pt x="100584" y="3925824"/>
                </a:lnTo>
                <a:lnTo>
                  <a:pt x="114300" y="3910584"/>
                </a:lnTo>
                <a:close/>
              </a:path>
              <a:path w="1681479" h="3996054">
                <a:moveTo>
                  <a:pt x="62484" y="3852672"/>
                </a:moveTo>
                <a:lnTo>
                  <a:pt x="53340" y="3834384"/>
                </a:lnTo>
                <a:lnTo>
                  <a:pt x="47244" y="3823716"/>
                </a:lnTo>
                <a:lnTo>
                  <a:pt x="41148" y="3811524"/>
                </a:lnTo>
                <a:lnTo>
                  <a:pt x="36576" y="3799332"/>
                </a:lnTo>
                <a:lnTo>
                  <a:pt x="18288" y="3806952"/>
                </a:lnTo>
                <a:lnTo>
                  <a:pt x="22860" y="3820655"/>
                </a:lnTo>
                <a:lnTo>
                  <a:pt x="35064" y="3845052"/>
                </a:lnTo>
                <a:lnTo>
                  <a:pt x="45720" y="3863340"/>
                </a:lnTo>
                <a:lnTo>
                  <a:pt x="62484" y="3852672"/>
                </a:lnTo>
                <a:close/>
              </a:path>
              <a:path w="1681479" h="3996054">
                <a:moveTo>
                  <a:pt x="30480" y="3781044"/>
                </a:moveTo>
                <a:lnTo>
                  <a:pt x="28956" y="3774935"/>
                </a:lnTo>
                <a:lnTo>
                  <a:pt x="25908" y="3761232"/>
                </a:lnTo>
                <a:lnTo>
                  <a:pt x="24384" y="3749040"/>
                </a:lnTo>
                <a:lnTo>
                  <a:pt x="22860" y="3735324"/>
                </a:lnTo>
                <a:lnTo>
                  <a:pt x="21336" y="3723132"/>
                </a:lnTo>
                <a:lnTo>
                  <a:pt x="1524" y="3724656"/>
                </a:lnTo>
                <a:lnTo>
                  <a:pt x="1524" y="3738372"/>
                </a:lnTo>
                <a:lnTo>
                  <a:pt x="3048" y="3752075"/>
                </a:lnTo>
                <a:lnTo>
                  <a:pt x="9144" y="3779520"/>
                </a:lnTo>
                <a:lnTo>
                  <a:pt x="10668" y="3787140"/>
                </a:lnTo>
                <a:lnTo>
                  <a:pt x="30480" y="3781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05559" y="2043226"/>
            <a:ext cx="1293495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2900">
              <a:lnSpc>
                <a:spcPct val="100499"/>
              </a:lnSpc>
            </a:pPr>
            <a:r>
              <a:rPr sz="1900" spc="-45" dirty="0">
                <a:latin typeface="Arial"/>
                <a:cs typeface="Arial"/>
              </a:rPr>
              <a:t>D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-25" dirty="0">
                <a:latin typeface="Arial"/>
                <a:cs typeface="Arial"/>
              </a:rPr>
              <a:t>a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40" dirty="0">
                <a:latin typeface="Arial"/>
                <a:cs typeface="Arial"/>
              </a:rPr>
              <a:t>W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30" dirty="0">
                <a:latin typeface="Arial"/>
                <a:cs typeface="Arial"/>
              </a:rPr>
              <a:t>eh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15" dirty="0">
                <a:latin typeface="Arial"/>
                <a:cs typeface="Arial"/>
              </a:rPr>
              <a:t>s</a:t>
            </a:r>
            <a:r>
              <a:rPr sz="1900" spc="45" dirty="0"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25935" y="2712694"/>
            <a:ext cx="3907548" cy="315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96415" y="3391903"/>
            <a:ext cx="11595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27</a:t>
            </a:fld>
            <a:endParaRPr spc="45" dirty="0"/>
          </a:p>
        </p:txBody>
      </p:sp>
      <p:sp>
        <p:nvSpPr>
          <p:cNvPr id="32" name="object 32"/>
          <p:cNvSpPr txBox="1"/>
          <p:nvPr/>
        </p:nvSpPr>
        <p:spPr>
          <a:xfrm>
            <a:off x="8679167" y="4471149"/>
            <a:ext cx="30734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L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09775" y="4987607"/>
            <a:ext cx="815975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1605">
              <a:lnSpc>
                <a:spcPct val="100499"/>
              </a:lnSpc>
            </a:pP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(s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70803" y="4634405"/>
            <a:ext cx="1327785" cy="119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sz="1900" spc="-1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D</a:t>
            </a:r>
            <a:r>
              <a:rPr spc="-30" dirty="0"/>
              <a:t>i</a:t>
            </a:r>
            <a:r>
              <a:rPr spc="5" dirty="0"/>
              <a:t>s</a:t>
            </a:r>
            <a:r>
              <a:rPr spc="65" dirty="0"/>
              <a:t>t</a:t>
            </a:r>
            <a:r>
              <a:rPr spc="30" dirty="0"/>
              <a:t>r</a:t>
            </a:r>
            <a:r>
              <a:rPr spc="-30" dirty="0"/>
              <a:t>i</a:t>
            </a:r>
            <a:r>
              <a:rPr spc="85" dirty="0"/>
              <a:t>b</a:t>
            </a:r>
            <a:r>
              <a:rPr dirty="0"/>
              <a:t>u</a:t>
            </a:r>
            <a:r>
              <a:rPr spc="65" dirty="0"/>
              <a:t>t</a:t>
            </a:r>
            <a:r>
              <a:rPr spc="60" dirty="0"/>
              <a:t>e</a:t>
            </a:r>
            <a:r>
              <a:rPr spc="80" dirty="0"/>
              <a:t>d</a:t>
            </a:r>
            <a:r>
              <a:rPr spc="5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60" dirty="0"/>
              <a:t>e</a:t>
            </a:r>
            <a:r>
              <a:rPr spc="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57" y="2284971"/>
            <a:ext cx="3382010" cy="227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ts val="145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35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endParaRPr sz="1250">
              <a:latin typeface="Arial"/>
              <a:cs typeface="Arial"/>
            </a:endParaRPr>
          </a:p>
          <a:p>
            <a:pPr marL="460375" lvl="1" indent="-247015">
              <a:lnSpc>
                <a:spcPct val="100000"/>
              </a:lnSpc>
              <a:spcBef>
                <a:spcPts val="1120"/>
              </a:spcBef>
              <a:buSzPct val="80000"/>
              <a:buFont typeface="Microsoft Sans Serif"/>
              <a:buChar char="▪"/>
              <a:tabLst>
                <a:tab pos="461009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536575" lvl="2" indent="-247015">
              <a:lnSpc>
                <a:spcPct val="100000"/>
              </a:lnSpc>
              <a:spcBef>
                <a:spcPts val="1150"/>
              </a:spcBef>
              <a:buSzPct val="78947"/>
              <a:buFont typeface="Microsoft Sans Serif"/>
              <a:buChar char="▪"/>
              <a:tabLst>
                <a:tab pos="537210" algn="l"/>
              </a:tabLst>
            </a:pP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8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95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460375" lvl="1" indent="-247015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461009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536575" lvl="2" indent="-247015">
              <a:lnSpc>
                <a:spcPct val="100000"/>
              </a:lnSpc>
              <a:spcBef>
                <a:spcPts val="1150"/>
              </a:spcBef>
              <a:buSzPct val="78947"/>
              <a:buFont typeface="Microsoft Sans Serif"/>
              <a:buChar char="▪"/>
              <a:tabLst>
                <a:tab pos="537210" algn="l"/>
              </a:tabLst>
            </a:pP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8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7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536575" lvl="2" indent="-247015">
              <a:lnSpc>
                <a:spcPct val="100000"/>
              </a:lnSpc>
              <a:buSzPct val="78947"/>
              <a:buFont typeface="Microsoft Sans Serif"/>
              <a:buChar char="▪"/>
              <a:tabLst>
                <a:tab pos="537210" algn="l"/>
              </a:tabLst>
            </a:pP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ect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 re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460375" lvl="1" indent="-247015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461009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DB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2819" y="4703813"/>
            <a:ext cx="704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85" dirty="0">
                <a:solidFill>
                  <a:srgbClr val="262747"/>
                </a:solidFill>
                <a:latin typeface="Microsoft Sans Serif"/>
                <a:cs typeface="Microsoft Sans Serif"/>
              </a:rPr>
              <a:t>▪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9707" y="4678413"/>
            <a:ext cx="247650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9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2819" y="4994884"/>
            <a:ext cx="704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85" dirty="0">
                <a:solidFill>
                  <a:srgbClr val="262747"/>
                </a:solidFill>
                <a:latin typeface="Microsoft Sans Serif"/>
                <a:cs typeface="Microsoft Sans Serif"/>
              </a:rPr>
              <a:t>▪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9707" y="4969484"/>
            <a:ext cx="26174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2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-2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sl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819" y="5285981"/>
            <a:ext cx="704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85" dirty="0">
                <a:solidFill>
                  <a:srgbClr val="262747"/>
                </a:solidFill>
                <a:latin typeface="Microsoft Sans Serif"/>
                <a:cs typeface="Microsoft Sans Serif"/>
              </a:rPr>
              <a:t>▪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9707" y="5260581"/>
            <a:ext cx="66484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em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19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9019" y="5577065"/>
            <a:ext cx="704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85" dirty="0">
                <a:solidFill>
                  <a:srgbClr val="262747"/>
                </a:solidFill>
                <a:latin typeface="Microsoft Sans Serif"/>
                <a:cs typeface="Microsoft Sans Serif"/>
              </a:rPr>
              <a:t>▪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5907" y="5551665"/>
            <a:ext cx="237934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en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95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9019" y="5868149"/>
            <a:ext cx="704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85" dirty="0">
                <a:solidFill>
                  <a:srgbClr val="262747"/>
                </a:solidFill>
                <a:latin typeface="Microsoft Sans Serif"/>
                <a:cs typeface="Microsoft Sans Serif"/>
              </a:rPr>
              <a:t>▪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5907" y="5842749"/>
            <a:ext cx="319595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Lo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-2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9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00555" y="1191751"/>
            <a:ext cx="1752600" cy="508000"/>
          </a:xfrm>
          <a:custGeom>
            <a:avLst/>
            <a:gdLst/>
            <a:ahLst/>
            <a:cxnLst/>
            <a:rect l="l" t="t" r="r" b="b"/>
            <a:pathLst>
              <a:path w="1752600" h="508000">
                <a:moveTo>
                  <a:pt x="1612392" y="507483"/>
                </a:moveTo>
                <a:lnTo>
                  <a:pt x="1612392" y="0"/>
                </a:lnTo>
                <a:lnTo>
                  <a:pt x="140208" y="0"/>
                </a:lnTo>
                <a:lnTo>
                  <a:pt x="98407" y="6278"/>
                </a:lnTo>
                <a:lnTo>
                  <a:pt x="61689" y="23868"/>
                </a:lnTo>
                <a:lnTo>
                  <a:pt x="31923" y="50902"/>
                </a:lnTo>
                <a:lnTo>
                  <a:pt x="10977" y="85511"/>
                </a:lnTo>
                <a:lnTo>
                  <a:pt x="720" y="125827"/>
                </a:lnTo>
                <a:lnTo>
                  <a:pt x="0" y="140211"/>
                </a:lnTo>
                <a:lnTo>
                  <a:pt x="0" y="365763"/>
                </a:lnTo>
                <a:lnTo>
                  <a:pt x="6278" y="407704"/>
                </a:lnTo>
                <a:lnTo>
                  <a:pt x="23869" y="444760"/>
                </a:lnTo>
                <a:lnTo>
                  <a:pt x="50902" y="474945"/>
                </a:lnTo>
                <a:lnTo>
                  <a:pt x="85510" y="496269"/>
                </a:lnTo>
                <a:lnTo>
                  <a:pt x="125824" y="506745"/>
                </a:lnTo>
                <a:lnTo>
                  <a:pt x="140208" y="507483"/>
                </a:lnTo>
                <a:lnTo>
                  <a:pt x="1612392" y="507483"/>
                </a:lnTo>
                <a:close/>
              </a:path>
              <a:path w="1752600" h="508000">
                <a:moveTo>
                  <a:pt x="1752600" y="365763"/>
                </a:moveTo>
                <a:lnTo>
                  <a:pt x="1752600" y="140211"/>
                </a:lnTo>
                <a:lnTo>
                  <a:pt x="1752519" y="135374"/>
                </a:lnTo>
                <a:lnTo>
                  <a:pt x="1744892" y="94043"/>
                </a:lnTo>
                <a:lnTo>
                  <a:pt x="1726163" y="58004"/>
                </a:lnTo>
                <a:lnTo>
                  <a:pt x="1714763" y="44174"/>
                </a:lnTo>
                <a:lnTo>
                  <a:pt x="1714763" y="462505"/>
                </a:lnTo>
                <a:lnTo>
                  <a:pt x="1737828" y="429021"/>
                </a:lnTo>
                <a:lnTo>
                  <a:pt x="1750619" y="389548"/>
                </a:lnTo>
                <a:lnTo>
                  <a:pt x="1752600" y="365763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9887" y="1181079"/>
            <a:ext cx="1774189" cy="527685"/>
          </a:xfrm>
          <a:custGeom>
            <a:avLst/>
            <a:gdLst/>
            <a:ahLst/>
            <a:cxnLst/>
            <a:rect l="l" t="t" r="r" b="b"/>
            <a:pathLst>
              <a:path w="1774190" h="527685">
                <a:moveTo>
                  <a:pt x="1773936" y="376435"/>
                </a:moveTo>
                <a:lnTo>
                  <a:pt x="1773936" y="150883"/>
                </a:lnTo>
                <a:lnTo>
                  <a:pt x="1770888" y="120403"/>
                </a:lnTo>
                <a:lnTo>
                  <a:pt x="1755648" y="79251"/>
                </a:lnTo>
                <a:lnTo>
                  <a:pt x="1729740" y="44197"/>
                </a:lnTo>
                <a:lnTo>
                  <a:pt x="1694688" y="18291"/>
                </a:lnTo>
                <a:lnTo>
                  <a:pt x="1653540" y="3051"/>
                </a:lnTo>
                <a:lnTo>
                  <a:pt x="1638300" y="1529"/>
                </a:lnTo>
                <a:lnTo>
                  <a:pt x="1623060" y="0"/>
                </a:lnTo>
                <a:lnTo>
                  <a:pt x="150876" y="0"/>
                </a:lnTo>
                <a:lnTo>
                  <a:pt x="135636" y="1529"/>
                </a:lnTo>
                <a:lnTo>
                  <a:pt x="120396" y="3051"/>
                </a:lnTo>
                <a:lnTo>
                  <a:pt x="79248" y="18291"/>
                </a:lnTo>
                <a:lnTo>
                  <a:pt x="44196" y="44197"/>
                </a:lnTo>
                <a:lnTo>
                  <a:pt x="18288" y="79251"/>
                </a:lnTo>
                <a:lnTo>
                  <a:pt x="3048" y="120403"/>
                </a:lnTo>
                <a:lnTo>
                  <a:pt x="0" y="150883"/>
                </a:lnTo>
                <a:lnTo>
                  <a:pt x="0" y="376435"/>
                </a:lnTo>
                <a:lnTo>
                  <a:pt x="6096" y="422155"/>
                </a:lnTo>
                <a:lnTo>
                  <a:pt x="19812" y="450806"/>
                </a:lnTo>
                <a:lnTo>
                  <a:pt x="19812" y="152394"/>
                </a:lnTo>
                <a:lnTo>
                  <a:pt x="21336" y="137154"/>
                </a:lnTo>
                <a:lnTo>
                  <a:pt x="21336" y="138691"/>
                </a:lnTo>
                <a:lnTo>
                  <a:pt x="22860" y="124975"/>
                </a:lnTo>
                <a:lnTo>
                  <a:pt x="25908" y="111259"/>
                </a:lnTo>
                <a:lnTo>
                  <a:pt x="25908" y="112783"/>
                </a:lnTo>
                <a:lnTo>
                  <a:pt x="30480" y="100591"/>
                </a:lnTo>
                <a:lnTo>
                  <a:pt x="36576" y="88394"/>
                </a:lnTo>
                <a:lnTo>
                  <a:pt x="36576" y="89923"/>
                </a:lnTo>
                <a:lnTo>
                  <a:pt x="42672" y="77729"/>
                </a:lnTo>
                <a:lnTo>
                  <a:pt x="42672" y="79251"/>
                </a:lnTo>
                <a:lnTo>
                  <a:pt x="50292" y="67057"/>
                </a:lnTo>
                <a:lnTo>
                  <a:pt x="50292" y="68580"/>
                </a:lnTo>
                <a:lnTo>
                  <a:pt x="57912" y="59692"/>
                </a:lnTo>
                <a:lnTo>
                  <a:pt x="57912" y="59437"/>
                </a:lnTo>
                <a:lnTo>
                  <a:pt x="59436" y="57914"/>
                </a:lnTo>
                <a:lnTo>
                  <a:pt x="59436" y="58131"/>
                </a:lnTo>
                <a:lnTo>
                  <a:pt x="67056" y="51600"/>
                </a:lnTo>
                <a:lnTo>
                  <a:pt x="67056" y="50294"/>
                </a:lnTo>
                <a:lnTo>
                  <a:pt x="77736" y="42674"/>
                </a:lnTo>
                <a:lnTo>
                  <a:pt x="88392" y="37340"/>
                </a:lnTo>
                <a:lnTo>
                  <a:pt x="88392" y="36577"/>
                </a:lnTo>
                <a:lnTo>
                  <a:pt x="100596" y="30480"/>
                </a:lnTo>
                <a:lnTo>
                  <a:pt x="111252" y="26483"/>
                </a:lnTo>
                <a:lnTo>
                  <a:pt x="111252" y="25911"/>
                </a:lnTo>
                <a:lnTo>
                  <a:pt x="124968" y="22860"/>
                </a:lnTo>
                <a:lnTo>
                  <a:pt x="137160" y="21507"/>
                </a:lnTo>
                <a:lnTo>
                  <a:pt x="137160" y="21337"/>
                </a:lnTo>
                <a:lnTo>
                  <a:pt x="150876" y="19966"/>
                </a:lnTo>
                <a:lnTo>
                  <a:pt x="150876" y="19814"/>
                </a:lnTo>
                <a:lnTo>
                  <a:pt x="1623060" y="19814"/>
                </a:lnTo>
                <a:lnTo>
                  <a:pt x="1623060" y="19966"/>
                </a:lnTo>
                <a:lnTo>
                  <a:pt x="1636776" y="21337"/>
                </a:lnTo>
                <a:lnTo>
                  <a:pt x="1636776" y="21506"/>
                </a:lnTo>
                <a:lnTo>
                  <a:pt x="1648968" y="22860"/>
                </a:lnTo>
                <a:lnTo>
                  <a:pt x="1661160" y="25911"/>
                </a:lnTo>
                <a:lnTo>
                  <a:pt x="1673352" y="30480"/>
                </a:lnTo>
                <a:lnTo>
                  <a:pt x="1685556" y="36577"/>
                </a:lnTo>
                <a:lnTo>
                  <a:pt x="1685556" y="37345"/>
                </a:lnTo>
                <a:lnTo>
                  <a:pt x="1696212" y="42674"/>
                </a:lnTo>
                <a:lnTo>
                  <a:pt x="1696212" y="43763"/>
                </a:lnTo>
                <a:lnTo>
                  <a:pt x="1705356" y="50294"/>
                </a:lnTo>
                <a:lnTo>
                  <a:pt x="1714500" y="58121"/>
                </a:lnTo>
                <a:lnTo>
                  <a:pt x="1714500" y="57914"/>
                </a:lnTo>
                <a:lnTo>
                  <a:pt x="1716036" y="59437"/>
                </a:lnTo>
                <a:lnTo>
                  <a:pt x="1716036" y="59704"/>
                </a:lnTo>
                <a:lnTo>
                  <a:pt x="1723656" y="68580"/>
                </a:lnTo>
                <a:lnTo>
                  <a:pt x="1723656" y="67057"/>
                </a:lnTo>
                <a:lnTo>
                  <a:pt x="1731276" y="79251"/>
                </a:lnTo>
                <a:lnTo>
                  <a:pt x="1731276" y="77729"/>
                </a:lnTo>
                <a:lnTo>
                  <a:pt x="1737360" y="89923"/>
                </a:lnTo>
                <a:lnTo>
                  <a:pt x="1737360" y="88394"/>
                </a:lnTo>
                <a:lnTo>
                  <a:pt x="1743456" y="100591"/>
                </a:lnTo>
                <a:lnTo>
                  <a:pt x="1748028" y="112783"/>
                </a:lnTo>
                <a:lnTo>
                  <a:pt x="1748028" y="115806"/>
                </a:lnTo>
                <a:lnTo>
                  <a:pt x="1751076" y="124975"/>
                </a:lnTo>
                <a:lnTo>
                  <a:pt x="1752600" y="138691"/>
                </a:lnTo>
                <a:lnTo>
                  <a:pt x="1752600" y="453550"/>
                </a:lnTo>
                <a:lnTo>
                  <a:pt x="1755648" y="448063"/>
                </a:lnTo>
                <a:lnTo>
                  <a:pt x="1761756" y="435871"/>
                </a:lnTo>
                <a:lnTo>
                  <a:pt x="1766316" y="422155"/>
                </a:lnTo>
                <a:lnTo>
                  <a:pt x="1770888" y="406915"/>
                </a:lnTo>
                <a:lnTo>
                  <a:pt x="1773936" y="376435"/>
                </a:lnTo>
                <a:close/>
              </a:path>
              <a:path w="1774190" h="527685">
                <a:moveTo>
                  <a:pt x="59436" y="469399"/>
                </a:moveTo>
                <a:lnTo>
                  <a:pt x="50292" y="460255"/>
                </a:lnTo>
                <a:lnTo>
                  <a:pt x="42672" y="449574"/>
                </a:lnTo>
                <a:lnTo>
                  <a:pt x="36576" y="438919"/>
                </a:lnTo>
                <a:lnTo>
                  <a:pt x="30480" y="426714"/>
                </a:lnTo>
                <a:lnTo>
                  <a:pt x="30480" y="428251"/>
                </a:lnTo>
                <a:lnTo>
                  <a:pt x="25908" y="414535"/>
                </a:lnTo>
                <a:lnTo>
                  <a:pt x="25908" y="416059"/>
                </a:lnTo>
                <a:lnTo>
                  <a:pt x="22860" y="402343"/>
                </a:lnTo>
                <a:lnTo>
                  <a:pt x="22860" y="403854"/>
                </a:lnTo>
                <a:lnTo>
                  <a:pt x="19812" y="376435"/>
                </a:lnTo>
                <a:lnTo>
                  <a:pt x="19812" y="450806"/>
                </a:lnTo>
                <a:lnTo>
                  <a:pt x="25908" y="461779"/>
                </a:lnTo>
                <a:lnTo>
                  <a:pt x="44196" y="483115"/>
                </a:lnTo>
                <a:lnTo>
                  <a:pt x="54876" y="493783"/>
                </a:lnTo>
                <a:lnTo>
                  <a:pt x="57912" y="495682"/>
                </a:lnTo>
                <a:lnTo>
                  <a:pt x="57912" y="469399"/>
                </a:lnTo>
                <a:lnTo>
                  <a:pt x="59436" y="469399"/>
                </a:lnTo>
                <a:close/>
              </a:path>
              <a:path w="1774190" h="527685">
                <a:moveTo>
                  <a:pt x="59436" y="57914"/>
                </a:moveTo>
                <a:lnTo>
                  <a:pt x="57912" y="59437"/>
                </a:lnTo>
                <a:lnTo>
                  <a:pt x="58735" y="58731"/>
                </a:lnTo>
                <a:lnTo>
                  <a:pt x="59436" y="57914"/>
                </a:lnTo>
                <a:close/>
              </a:path>
              <a:path w="1774190" h="527685">
                <a:moveTo>
                  <a:pt x="58735" y="58731"/>
                </a:moveTo>
                <a:lnTo>
                  <a:pt x="57912" y="59437"/>
                </a:lnTo>
                <a:lnTo>
                  <a:pt x="57912" y="59692"/>
                </a:lnTo>
                <a:lnTo>
                  <a:pt x="58735" y="58731"/>
                </a:lnTo>
                <a:close/>
              </a:path>
              <a:path w="1774190" h="527685">
                <a:moveTo>
                  <a:pt x="68580" y="502356"/>
                </a:moveTo>
                <a:lnTo>
                  <a:pt x="68580" y="478543"/>
                </a:lnTo>
                <a:lnTo>
                  <a:pt x="57912" y="469399"/>
                </a:lnTo>
                <a:lnTo>
                  <a:pt x="57912" y="495682"/>
                </a:lnTo>
                <a:lnTo>
                  <a:pt x="68580" y="502356"/>
                </a:lnTo>
                <a:close/>
              </a:path>
              <a:path w="1774190" h="527685">
                <a:moveTo>
                  <a:pt x="59436" y="58131"/>
                </a:moveTo>
                <a:lnTo>
                  <a:pt x="59436" y="57914"/>
                </a:lnTo>
                <a:lnTo>
                  <a:pt x="58735" y="58731"/>
                </a:lnTo>
                <a:lnTo>
                  <a:pt x="59436" y="58131"/>
                </a:lnTo>
                <a:close/>
              </a:path>
              <a:path w="1774190" h="527685">
                <a:moveTo>
                  <a:pt x="68580" y="50294"/>
                </a:moveTo>
                <a:lnTo>
                  <a:pt x="67056" y="50294"/>
                </a:lnTo>
                <a:lnTo>
                  <a:pt x="67056" y="51600"/>
                </a:lnTo>
                <a:lnTo>
                  <a:pt x="68580" y="50294"/>
                </a:lnTo>
                <a:close/>
              </a:path>
              <a:path w="1774190" h="527685">
                <a:moveTo>
                  <a:pt x="89916" y="514944"/>
                </a:moveTo>
                <a:lnTo>
                  <a:pt x="89916" y="492259"/>
                </a:lnTo>
                <a:lnTo>
                  <a:pt x="77736" y="484639"/>
                </a:lnTo>
                <a:lnTo>
                  <a:pt x="77736" y="486163"/>
                </a:lnTo>
                <a:lnTo>
                  <a:pt x="67056" y="477019"/>
                </a:lnTo>
                <a:lnTo>
                  <a:pt x="68580" y="478543"/>
                </a:lnTo>
                <a:lnTo>
                  <a:pt x="68580" y="502356"/>
                </a:lnTo>
                <a:lnTo>
                  <a:pt x="79248" y="509023"/>
                </a:lnTo>
                <a:lnTo>
                  <a:pt x="89916" y="514944"/>
                </a:lnTo>
                <a:close/>
              </a:path>
              <a:path w="1774190" h="527685">
                <a:moveTo>
                  <a:pt x="89916" y="36577"/>
                </a:moveTo>
                <a:lnTo>
                  <a:pt x="88392" y="36577"/>
                </a:lnTo>
                <a:lnTo>
                  <a:pt x="88392" y="37340"/>
                </a:lnTo>
                <a:lnTo>
                  <a:pt x="89916" y="36577"/>
                </a:lnTo>
                <a:close/>
              </a:path>
              <a:path w="1774190" h="527685">
                <a:moveTo>
                  <a:pt x="100596" y="496831"/>
                </a:moveTo>
                <a:lnTo>
                  <a:pt x="88392" y="490735"/>
                </a:lnTo>
                <a:lnTo>
                  <a:pt x="89916" y="492259"/>
                </a:lnTo>
                <a:lnTo>
                  <a:pt x="89916" y="514944"/>
                </a:lnTo>
                <a:lnTo>
                  <a:pt x="92976" y="516643"/>
                </a:lnTo>
                <a:lnTo>
                  <a:pt x="99060" y="518673"/>
                </a:lnTo>
                <a:lnTo>
                  <a:pt x="99060" y="496831"/>
                </a:lnTo>
                <a:lnTo>
                  <a:pt x="100596" y="496831"/>
                </a:lnTo>
                <a:close/>
              </a:path>
              <a:path w="1774190" h="527685">
                <a:moveTo>
                  <a:pt x="112776" y="501403"/>
                </a:moveTo>
                <a:lnTo>
                  <a:pt x="99060" y="496831"/>
                </a:lnTo>
                <a:lnTo>
                  <a:pt x="99060" y="518673"/>
                </a:lnTo>
                <a:lnTo>
                  <a:pt x="106680" y="521215"/>
                </a:lnTo>
                <a:lnTo>
                  <a:pt x="111252" y="522231"/>
                </a:lnTo>
                <a:lnTo>
                  <a:pt x="111252" y="501403"/>
                </a:lnTo>
                <a:lnTo>
                  <a:pt x="112776" y="501403"/>
                </a:lnTo>
                <a:close/>
              </a:path>
              <a:path w="1774190" h="527685">
                <a:moveTo>
                  <a:pt x="112776" y="25911"/>
                </a:moveTo>
                <a:lnTo>
                  <a:pt x="111252" y="25911"/>
                </a:lnTo>
                <a:lnTo>
                  <a:pt x="111252" y="26483"/>
                </a:lnTo>
                <a:lnTo>
                  <a:pt x="112776" y="25911"/>
                </a:lnTo>
                <a:close/>
              </a:path>
              <a:path w="1774190" h="527685">
                <a:moveTo>
                  <a:pt x="138696" y="507499"/>
                </a:moveTo>
                <a:lnTo>
                  <a:pt x="111252" y="501403"/>
                </a:lnTo>
                <a:lnTo>
                  <a:pt x="111252" y="522231"/>
                </a:lnTo>
                <a:lnTo>
                  <a:pt x="120396" y="524263"/>
                </a:lnTo>
                <a:lnTo>
                  <a:pt x="135636" y="527311"/>
                </a:lnTo>
                <a:lnTo>
                  <a:pt x="137160" y="527311"/>
                </a:lnTo>
                <a:lnTo>
                  <a:pt x="137160" y="507499"/>
                </a:lnTo>
                <a:lnTo>
                  <a:pt x="138696" y="507499"/>
                </a:lnTo>
                <a:close/>
              </a:path>
              <a:path w="1774190" h="527685">
                <a:moveTo>
                  <a:pt x="138696" y="21337"/>
                </a:moveTo>
                <a:lnTo>
                  <a:pt x="137160" y="21337"/>
                </a:lnTo>
                <a:lnTo>
                  <a:pt x="137160" y="21507"/>
                </a:lnTo>
                <a:lnTo>
                  <a:pt x="138696" y="21337"/>
                </a:lnTo>
                <a:close/>
              </a:path>
              <a:path w="1774190" h="527685">
                <a:moveTo>
                  <a:pt x="1636776" y="527311"/>
                </a:moveTo>
                <a:lnTo>
                  <a:pt x="1636776" y="507499"/>
                </a:lnTo>
                <a:lnTo>
                  <a:pt x="137160" y="507499"/>
                </a:lnTo>
                <a:lnTo>
                  <a:pt x="137160" y="527311"/>
                </a:lnTo>
                <a:lnTo>
                  <a:pt x="1636776" y="527311"/>
                </a:lnTo>
                <a:close/>
              </a:path>
              <a:path w="1774190" h="527685">
                <a:moveTo>
                  <a:pt x="152400" y="19814"/>
                </a:moveTo>
                <a:lnTo>
                  <a:pt x="150876" y="19814"/>
                </a:lnTo>
                <a:lnTo>
                  <a:pt x="150876" y="19966"/>
                </a:lnTo>
                <a:lnTo>
                  <a:pt x="152400" y="19814"/>
                </a:lnTo>
                <a:close/>
              </a:path>
              <a:path w="1774190" h="527685">
                <a:moveTo>
                  <a:pt x="1623060" y="19966"/>
                </a:moveTo>
                <a:lnTo>
                  <a:pt x="1623060" y="19814"/>
                </a:lnTo>
                <a:lnTo>
                  <a:pt x="1621536" y="19814"/>
                </a:lnTo>
                <a:lnTo>
                  <a:pt x="1623060" y="19966"/>
                </a:lnTo>
                <a:close/>
              </a:path>
              <a:path w="1774190" h="527685">
                <a:moveTo>
                  <a:pt x="1636776" y="21506"/>
                </a:moveTo>
                <a:lnTo>
                  <a:pt x="1636776" y="21337"/>
                </a:lnTo>
                <a:lnTo>
                  <a:pt x="1635252" y="21337"/>
                </a:lnTo>
                <a:lnTo>
                  <a:pt x="1636776" y="21506"/>
                </a:lnTo>
                <a:close/>
              </a:path>
              <a:path w="1774190" h="527685">
                <a:moveTo>
                  <a:pt x="1685556" y="490735"/>
                </a:moveTo>
                <a:lnTo>
                  <a:pt x="1673352" y="496831"/>
                </a:lnTo>
                <a:lnTo>
                  <a:pt x="1661160" y="501403"/>
                </a:lnTo>
                <a:lnTo>
                  <a:pt x="1648968" y="504451"/>
                </a:lnTo>
                <a:lnTo>
                  <a:pt x="1635252" y="507499"/>
                </a:lnTo>
                <a:lnTo>
                  <a:pt x="1636776" y="507499"/>
                </a:lnTo>
                <a:lnTo>
                  <a:pt x="1636776" y="527311"/>
                </a:lnTo>
                <a:lnTo>
                  <a:pt x="1638300" y="527311"/>
                </a:lnTo>
                <a:lnTo>
                  <a:pt x="1653540" y="524263"/>
                </a:lnTo>
                <a:lnTo>
                  <a:pt x="1667256" y="521215"/>
                </a:lnTo>
                <a:lnTo>
                  <a:pt x="1680972" y="516643"/>
                </a:lnTo>
                <a:lnTo>
                  <a:pt x="1684020" y="514950"/>
                </a:lnTo>
                <a:lnTo>
                  <a:pt x="1684020" y="492259"/>
                </a:lnTo>
                <a:lnTo>
                  <a:pt x="1685556" y="490735"/>
                </a:lnTo>
                <a:close/>
              </a:path>
              <a:path w="1774190" h="527685">
                <a:moveTo>
                  <a:pt x="1685556" y="37345"/>
                </a:moveTo>
                <a:lnTo>
                  <a:pt x="1685556" y="36577"/>
                </a:lnTo>
                <a:lnTo>
                  <a:pt x="1684020" y="36577"/>
                </a:lnTo>
                <a:lnTo>
                  <a:pt x="1685556" y="37345"/>
                </a:lnTo>
                <a:close/>
              </a:path>
              <a:path w="1774190" h="527685">
                <a:moveTo>
                  <a:pt x="1696212" y="484639"/>
                </a:moveTo>
                <a:lnTo>
                  <a:pt x="1684020" y="492259"/>
                </a:lnTo>
                <a:lnTo>
                  <a:pt x="1684020" y="514950"/>
                </a:lnTo>
                <a:lnTo>
                  <a:pt x="1694688" y="509023"/>
                </a:lnTo>
                <a:lnTo>
                  <a:pt x="1694688" y="486163"/>
                </a:lnTo>
                <a:lnTo>
                  <a:pt x="1696212" y="484639"/>
                </a:lnTo>
                <a:close/>
              </a:path>
              <a:path w="1774190" h="527685">
                <a:moveTo>
                  <a:pt x="1696212" y="43763"/>
                </a:moveTo>
                <a:lnTo>
                  <a:pt x="1696212" y="42674"/>
                </a:lnTo>
                <a:lnTo>
                  <a:pt x="1694688" y="42674"/>
                </a:lnTo>
                <a:lnTo>
                  <a:pt x="1696212" y="43763"/>
                </a:lnTo>
                <a:close/>
              </a:path>
              <a:path w="1774190" h="527685">
                <a:moveTo>
                  <a:pt x="1748028" y="461779"/>
                </a:moveTo>
                <a:lnTo>
                  <a:pt x="1748028" y="414535"/>
                </a:lnTo>
                <a:lnTo>
                  <a:pt x="1743456" y="428251"/>
                </a:lnTo>
                <a:lnTo>
                  <a:pt x="1743456" y="426714"/>
                </a:lnTo>
                <a:lnTo>
                  <a:pt x="1737360" y="438919"/>
                </a:lnTo>
                <a:lnTo>
                  <a:pt x="1731276" y="449574"/>
                </a:lnTo>
                <a:lnTo>
                  <a:pt x="1723656" y="460255"/>
                </a:lnTo>
                <a:lnTo>
                  <a:pt x="1705356" y="478543"/>
                </a:lnTo>
                <a:lnTo>
                  <a:pt x="1705356" y="477019"/>
                </a:lnTo>
                <a:lnTo>
                  <a:pt x="1694688" y="486163"/>
                </a:lnTo>
                <a:lnTo>
                  <a:pt x="1694688" y="509023"/>
                </a:lnTo>
                <a:lnTo>
                  <a:pt x="1719072" y="493783"/>
                </a:lnTo>
                <a:lnTo>
                  <a:pt x="1729740" y="483115"/>
                </a:lnTo>
                <a:lnTo>
                  <a:pt x="1748028" y="461779"/>
                </a:lnTo>
                <a:close/>
              </a:path>
              <a:path w="1774190" h="527685">
                <a:moveTo>
                  <a:pt x="1716036" y="59437"/>
                </a:moveTo>
                <a:lnTo>
                  <a:pt x="1714500" y="57914"/>
                </a:lnTo>
                <a:lnTo>
                  <a:pt x="1715171" y="58696"/>
                </a:lnTo>
                <a:lnTo>
                  <a:pt x="1716036" y="59437"/>
                </a:lnTo>
                <a:close/>
              </a:path>
              <a:path w="1774190" h="527685">
                <a:moveTo>
                  <a:pt x="1715171" y="58696"/>
                </a:moveTo>
                <a:lnTo>
                  <a:pt x="1714500" y="57914"/>
                </a:lnTo>
                <a:lnTo>
                  <a:pt x="1714500" y="58121"/>
                </a:lnTo>
                <a:lnTo>
                  <a:pt x="1715171" y="58696"/>
                </a:lnTo>
                <a:close/>
              </a:path>
              <a:path w="1774190" h="527685">
                <a:moveTo>
                  <a:pt x="1716036" y="59704"/>
                </a:moveTo>
                <a:lnTo>
                  <a:pt x="1716036" y="59437"/>
                </a:lnTo>
                <a:lnTo>
                  <a:pt x="1715171" y="58696"/>
                </a:lnTo>
                <a:lnTo>
                  <a:pt x="1716036" y="59704"/>
                </a:lnTo>
                <a:close/>
              </a:path>
              <a:path w="1774190" h="527685">
                <a:moveTo>
                  <a:pt x="1748028" y="115806"/>
                </a:moveTo>
                <a:lnTo>
                  <a:pt x="1748028" y="112783"/>
                </a:lnTo>
                <a:lnTo>
                  <a:pt x="1746516" y="111259"/>
                </a:lnTo>
                <a:lnTo>
                  <a:pt x="1748028" y="115806"/>
                </a:lnTo>
                <a:close/>
              </a:path>
              <a:path w="1774190" h="527685">
                <a:moveTo>
                  <a:pt x="1752600" y="453550"/>
                </a:moveTo>
                <a:lnTo>
                  <a:pt x="1752600" y="390151"/>
                </a:lnTo>
                <a:lnTo>
                  <a:pt x="1751076" y="403854"/>
                </a:lnTo>
                <a:lnTo>
                  <a:pt x="1751076" y="402343"/>
                </a:lnTo>
                <a:lnTo>
                  <a:pt x="1746516" y="416059"/>
                </a:lnTo>
                <a:lnTo>
                  <a:pt x="1748028" y="414535"/>
                </a:lnTo>
                <a:lnTo>
                  <a:pt x="1748028" y="461779"/>
                </a:lnTo>
                <a:lnTo>
                  <a:pt x="1752600" y="45355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62543" y="1346949"/>
            <a:ext cx="162496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ibute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-30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0EECF"/>
                </a:solidFill>
                <a:latin typeface="Arial"/>
                <a:cs typeface="Arial"/>
              </a:rPr>
              <a:t>ab</a:t>
            </a:r>
            <a:r>
              <a:rPr sz="1250" spc="5" dirty="0">
                <a:solidFill>
                  <a:srgbClr val="F0EECF"/>
                </a:solidFill>
                <a:latin typeface="Arial"/>
                <a:cs typeface="Arial"/>
              </a:rPr>
              <a:t>ase</a:t>
            </a:r>
            <a:r>
              <a:rPr sz="1250" spc="15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15023" y="2602979"/>
            <a:ext cx="744220" cy="340360"/>
          </a:xfrm>
          <a:custGeom>
            <a:avLst/>
            <a:gdLst/>
            <a:ahLst/>
            <a:cxnLst/>
            <a:rect l="l" t="t" r="r" b="b"/>
            <a:pathLst>
              <a:path w="744220" h="340360">
                <a:moveTo>
                  <a:pt x="0" y="0"/>
                </a:moveTo>
                <a:lnTo>
                  <a:pt x="0" y="339854"/>
                </a:lnTo>
                <a:lnTo>
                  <a:pt x="743709" y="339854"/>
                </a:lnTo>
                <a:lnTo>
                  <a:pt x="743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3327" y="3294875"/>
            <a:ext cx="744220" cy="340360"/>
          </a:xfrm>
          <a:custGeom>
            <a:avLst/>
            <a:gdLst/>
            <a:ahLst/>
            <a:cxnLst/>
            <a:rect l="l" t="t" r="r" b="b"/>
            <a:pathLst>
              <a:path w="744220" h="340360">
                <a:moveTo>
                  <a:pt x="0" y="0"/>
                </a:moveTo>
                <a:lnTo>
                  <a:pt x="0" y="339849"/>
                </a:lnTo>
                <a:lnTo>
                  <a:pt x="743714" y="339849"/>
                </a:lnTo>
                <a:lnTo>
                  <a:pt x="743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73307" y="4250423"/>
            <a:ext cx="744220" cy="340360"/>
          </a:xfrm>
          <a:custGeom>
            <a:avLst/>
            <a:gdLst/>
            <a:ahLst/>
            <a:cxnLst/>
            <a:rect l="l" t="t" r="r" b="b"/>
            <a:pathLst>
              <a:path w="744220" h="340360">
                <a:moveTo>
                  <a:pt x="0" y="0"/>
                </a:moveTo>
                <a:lnTo>
                  <a:pt x="0" y="339854"/>
                </a:lnTo>
                <a:lnTo>
                  <a:pt x="743714" y="339854"/>
                </a:lnTo>
                <a:lnTo>
                  <a:pt x="743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1047" y="5058143"/>
            <a:ext cx="744220" cy="340360"/>
          </a:xfrm>
          <a:custGeom>
            <a:avLst/>
            <a:gdLst/>
            <a:ahLst/>
            <a:cxnLst/>
            <a:rect l="l" t="t" r="r" b="b"/>
            <a:pathLst>
              <a:path w="744220" h="340360">
                <a:moveTo>
                  <a:pt x="0" y="0"/>
                </a:moveTo>
                <a:lnTo>
                  <a:pt x="0" y="339854"/>
                </a:lnTo>
                <a:lnTo>
                  <a:pt x="743714" y="339854"/>
                </a:lnTo>
                <a:lnTo>
                  <a:pt x="743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54735" y="5058143"/>
            <a:ext cx="744220" cy="340360"/>
          </a:xfrm>
          <a:custGeom>
            <a:avLst/>
            <a:gdLst/>
            <a:ahLst/>
            <a:cxnLst/>
            <a:rect l="l" t="t" r="r" b="b"/>
            <a:pathLst>
              <a:path w="744220" h="340360">
                <a:moveTo>
                  <a:pt x="0" y="0"/>
                </a:moveTo>
                <a:lnTo>
                  <a:pt x="0" y="339854"/>
                </a:lnTo>
                <a:lnTo>
                  <a:pt x="743709" y="339854"/>
                </a:lnTo>
                <a:lnTo>
                  <a:pt x="743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6235" y="4250423"/>
            <a:ext cx="744220" cy="340360"/>
          </a:xfrm>
          <a:custGeom>
            <a:avLst/>
            <a:gdLst/>
            <a:ahLst/>
            <a:cxnLst/>
            <a:rect l="l" t="t" r="r" b="b"/>
            <a:pathLst>
              <a:path w="744220" h="340360">
                <a:moveTo>
                  <a:pt x="0" y="0"/>
                </a:moveTo>
                <a:lnTo>
                  <a:pt x="0" y="339854"/>
                </a:lnTo>
                <a:lnTo>
                  <a:pt x="743709" y="339854"/>
                </a:lnTo>
                <a:lnTo>
                  <a:pt x="743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26235" y="3272015"/>
            <a:ext cx="744220" cy="340360"/>
          </a:xfrm>
          <a:custGeom>
            <a:avLst/>
            <a:gdLst/>
            <a:ahLst/>
            <a:cxnLst/>
            <a:rect l="l" t="t" r="r" b="b"/>
            <a:pathLst>
              <a:path w="744220" h="340360">
                <a:moveTo>
                  <a:pt x="0" y="0"/>
                </a:moveTo>
                <a:lnTo>
                  <a:pt x="0" y="339849"/>
                </a:lnTo>
                <a:lnTo>
                  <a:pt x="743709" y="339849"/>
                </a:lnTo>
                <a:lnTo>
                  <a:pt x="743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5515" y="2938259"/>
            <a:ext cx="914400" cy="530860"/>
          </a:xfrm>
          <a:custGeom>
            <a:avLst/>
            <a:gdLst/>
            <a:ahLst/>
            <a:cxnLst/>
            <a:rect l="l" t="t" r="r" b="b"/>
            <a:pathLst>
              <a:path w="914400" h="530860">
                <a:moveTo>
                  <a:pt x="914400" y="7620"/>
                </a:moveTo>
                <a:lnTo>
                  <a:pt x="909828" y="0"/>
                </a:lnTo>
                <a:lnTo>
                  <a:pt x="0" y="522732"/>
                </a:lnTo>
                <a:lnTo>
                  <a:pt x="3048" y="530352"/>
                </a:lnTo>
                <a:lnTo>
                  <a:pt x="914400" y="762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3984" y="2939783"/>
            <a:ext cx="1076325" cy="1483360"/>
          </a:xfrm>
          <a:custGeom>
            <a:avLst/>
            <a:gdLst/>
            <a:ahLst/>
            <a:cxnLst/>
            <a:rect l="l" t="t" r="r" b="b"/>
            <a:pathLst>
              <a:path w="1076325" h="1483360">
                <a:moveTo>
                  <a:pt x="1075931" y="4572"/>
                </a:moveTo>
                <a:lnTo>
                  <a:pt x="1069835" y="0"/>
                </a:lnTo>
                <a:lnTo>
                  <a:pt x="0" y="1478280"/>
                </a:lnTo>
                <a:lnTo>
                  <a:pt x="6083" y="1482852"/>
                </a:lnTo>
                <a:lnTo>
                  <a:pt x="1075931" y="457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09855" y="2941294"/>
            <a:ext cx="481965" cy="2117090"/>
          </a:xfrm>
          <a:custGeom>
            <a:avLst/>
            <a:gdLst/>
            <a:ahLst/>
            <a:cxnLst/>
            <a:rect l="l" t="t" r="r" b="b"/>
            <a:pathLst>
              <a:path w="481965" h="2117090">
                <a:moveTo>
                  <a:pt x="481584" y="1536"/>
                </a:moveTo>
                <a:lnTo>
                  <a:pt x="473964" y="0"/>
                </a:lnTo>
                <a:lnTo>
                  <a:pt x="0" y="2115324"/>
                </a:lnTo>
                <a:lnTo>
                  <a:pt x="7620" y="2116848"/>
                </a:lnTo>
                <a:lnTo>
                  <a:pt x="481584" y="153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3819" y="2941294"/>
            <a:ext cx="847725" cy="2118360"/>
          </a:xfrm>
          <a:custGeom>
            <a:avLst/>
            <a:gdLst/>
            <a:ahLst/>
            <a:cxnLst/>
            <a:rect l="l" t="t" r="r" b="b"/>
            <a:pathLst>
              <a:path w="847725" h="2118360">
                <a:moveTo>
                  <a:pt x="847344" y="2115324"/>
                </a:moveTo>
                <a:lnTo>
                  <a:pt x="7620" y="0"/>
                </a:lnTo>
                <a:lnTo>
                  <a:pt x="0" y="3060"/>
                </a:lnTo>
                <a:lnTo>
                  <a:pt x="839724" y="2118360"/>
                </a:lnTo>
                <a:lnTo>
                  <a:pt x="847344" y="2115324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85343" y="2939783"/>
            <a:ext cx="1414780" cy="1312545"/>
          </a:xfrm>
          <a:custGeom>
            <a:avLst/>
            <a:gdLst/>
            <a:ahLst/>
            <a:cxnLst/>
            <a:rect l="l" t="t" r="r" b="b"/>
            <a:pathLst>
              <a:path w="1414779" h="1312545">
                <a:moveTo>
                  <a:pt x="1414272" y="1307592"/>
                </a:moveTo>
                <a:lnTo>
                  <a:pt x="4572" y="0"/>
                </a:lnTo>
                <a:lnTo>
                  <a:pt x="0" y="4572"/>
                </a:lnTo>
                <a:lnTo>
                  <a:pt x="1409700" y="1312151"/>
                </a:lnTo>
                <a:lnTo>
                  <a:pt x="1414272" y="130759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85343" y="2938259"/>
            <a:ext cx="1042669" cy="508000"/>
          </a:xfrm>
          <a:custGeom>
            <a:avLst/>
            <a:gdLst/>
            <a:ahLst/>
            <a:cxnLst/>
            <a:rect l="l" t="t" r="r" b="b"/>
            <a:pathLst>
              <a:path w="1042670" h="508000">
                <a:moveTo>
                  <a:pt x="1042416" y="499872"/>
                </a:moveTo>
                <a:lnTo>
                  <a:pt x="3060" y="0"/>
                </a:lnTo>
                <a:lnTo>
                  <a:pt x="0" y="7620"/>
                </a:lnTo>
                <a:lnTo>
                  <a:pt x="1039380" y="507492"/>
                </a:lnTo>
                <a:lnTo>
                  <a:pt x="1042416" y="49987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2115" y="3633203"/>
            <a:ext cx="167640" cy="617220"/>
          </a:xfrm>
          <a:custGeom>
            <a:avLst/>
            <a:gdLst/>
            <a:ahLst/>
            <a:cxnLst/>
            <a:rect l="l" t="t" r="r" b="b"/>
            <a:pathLst>
              <a:path w="167639" h="617220">
                <a:moveTo>
                  <a:pt x="167640" y="1511"/>
                </a:moveTo>
                <a:lnTo>
                  <a:pt x="160020" y="0"/>
                </a:lnTo>
                <a:lnTo>
                  <a:pt x="0" y="615696"/>
                </a:lnTo>
                <a:lnTo>
                  <a:pt x="6108" y="617220"/>
                </a:lnTo>
                <a:lnTo>
                  <a:pt x="167640" y="151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2135" y="3633203"/>
            <a:ext cx="814069" cy="1426845"/>
          </a:xfrm>
          <a:custGeom>
            <a:avLst/>
            <a:gdLst/>
            <a:ahLst/>
            <a:cxnLst/>
            <a:rect l="l" t="t" r="r" b="b"/>
            <a:pathLst>
              <a:path w="814070" h="1426845">
                <a:moveTo>
                  <a:pt x="813828" y="1421892"/>
                </a:moveTo>
                <a:lnTo>
                  <a:pt x="6108" y="0"/>
                </a:lnTo>
                <a:lnTo>
                  <a:pt x="0" y="3048"/>
                </a:lnTo>
                <a:lnTo>
                  <a:pt x="807720" y="1426451"/>
                </a:lnTo>
                <a:lnTo>
                  <a:pt x="813828" y="142189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03659" y="3631679"/>
            <a:ext cx="2125980" cy="1430020"/>
          </a:xfrm>
          <a:custGeom>
            <a:avLst/>
            <a:gdLst/>
            <a:ahLst/>
            <a:cxnLst/>
            <a:rect l="l" t="t" r="r" b="b"/>
            <a:pathLst>
              <a:path w="2125979" h="1430020">
                <a:moveTo>
                  <a:pt x="2125980" y="1423416"/>
                </a:moveTo>
                <a:lnTo>
                  <a:pt x="4584" y="0"/>
                </a:lnTo>
                <a:lnTo>
                  <a:pt x="0" y="6096"/>
                </a:lnTo>
                <a:lnTo>
                  <a:pt x="2121408" y="1429512"/>
                </a:lnTo>
                <a:lnTo>
                  <a:pt x="2125980" y="142341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03659" y="3630155"/>
            <a:ext cx="2324100" cy="792480"/>
          </a:xfrm>
          <a:custGeom>
            <a:avLst/>
            <a:gdLst/>
            <a:ahLst/>
            <a:cxnLst/>
            <a:rect l="l" t="t" r="r" b="b"/>
            <a:pathLst>
              <a:path w="2324100" h="792479">
                <a:moveTo>
                  <a:pt x="2324100" y="786384"/>
                </a:moveTo>
                <a:lnTo>
                  <a:pt x="3048" y="0"/>
                </a:lnTo>
                <a:lnTo>
                  <a:pt x="0" y="7620"/>
                </a:lnTo>
                <a:lnTo>
                  <a:pt x="2321064" y="792480"/>
                </a:lnTo>
                <a:lnTo>
                  <a:pt x="2324100" y="786384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77039" y="3438131"/>
            <a:ext cx="1949450" cy="30480"/>
          </a:xfrm>
          <a:custGeom>
            <a:avLst/>
            <a:gdLst/>
            <a:ahLst/>
            <a:cxnLst/>
            <a:rect l="l" t="t" r="r" b="b"/>
            <a:pathLst>
              <a:path w="1949450" h="30479">
                <a:moveTo>
                  <a:pt x="1949196" y="7620"/>
                </a:moveTo>
                <a:lnTo>
                  <a:pt x="1949196" y="0"/>
                </a:lnTo>
                <a:lnTo>
                  <a:pt x="0" y="22860"/>
                </a:lnTo>
                <a:lnTo>
                  <a:pt x="0" y="30480"/>
                </a:lnTo>
                <a:lnTo>
                  <a:pt x="1949196" y="762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43639" y="4585703"/>
            <a:ext cx="970915" cy="475615"/>
          </a:xfrm>
          <a:custGeom>
            <a:avLst/>
            <a:gdLst/>
            <a:ahLst/>
            <a:cxnLst/>
            <a:rect l="l" t="t" r="r" b="b"/>
            <a:pathLst>
              <a:path w="970914" h="475614">
                <a:moveTo>
                  <a:pt x="970788" y="467868"/>
                </a:moveTo>
                <a:lnTo>
                  <a:pt x="3048" y="0"/>
                </a:lnTo>
                <a:lnTo>
                  <a:pt x="0" y="7620"/>
                </a:lnTo>
                <a:lnTo>
                  <a:pt x="967740" y="475488"/>
                </a:lnTo>
                <a:lnTo>
                  <a:pt x="970788" y="46786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495" y="4416539"/>
            <a:ext cx="1542415" cy="814069"/>
          </a:xfrm>
          <a:custGeom>
            <a:avLst/>
            <a:gdLst/>
            <a:ahLst/>
            <a:cxnLst/>
            <a:rect l="l" t="t" r="r" b="b"/>
            <a:pathLst>
              <a:path w="1542415" h="814070">
                <a:moveTo>
                  <a:pt x="1542288" y="807720"/>
                </a:moveTo>
                <a:lnTo>
                  <a:pt x="3048" y="0"/>
                </a:lnTo>
                <a:lnTo>
                  <a:pt x="0" y="6096"/>
                </a:lnTo>
                <a:lnTo>
                  <a:pt x="1537728" y="813816"/>
                </a:lnTo>
                <a:lnTo>
                  <a:pt x="1542288" y="80772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7019" y="4420349"/>
            <a:ext cx="2109470" cy="0"/>
          </a:xfrm>
          <a:custGeom>
            <a:avLst/>
            <a:gdLst/>
            <a:ahLst/>
            <a:cxnLst/>
            <a:rect l="l" t="t" r="r" b="b"/>
            <a:pathLst>
              <a:path w="2109470">
                <a:moveTo>
                  <a:pt x="0" y="0"/>
                </a:moveTo>
                <a:lnTo>
                  <a:pt x="2109216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495" y="3438131"/>
            <a:ext cx="2112645" cy="984885"/>
          </a:xfrm>
          <a:custGeom>
            <a:avLst/>
            <a:gdLst/>
            <a:ahLst/>
            <a:cxnLst/>
            <a:rect l="l" t="t" r="r" b="b"/>
            <a:pathLst>
              <a:path w="2112645" h="984885">
                <a:moveTo>
                  <a:pt x="2112264" y="7620"/>
                </a:moveTo>
                <a:lnTo>
                  <a:pt x="2109228" y="0"/>
                </a:lnTo>
                <a:lnTo>
                  <a:pt x="0" y="978408"/>
                </a:lnTo>
                <a:lnTo>
                  <a:pt x="3048" y="984504"/>
                </a:lnTo>
                <a:lnTo>
                  <a:pt x="2112264" y="762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84759" y="5228069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69977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83235" y="4416539"/>
            <a:ext cx="1144905" cy="814069"/>
          </a:xfrm>
          <a:custGeom>
            <a:avLst/>
            <a:gdLst/>
            <a:ahLst/>
            <a:cxnLst/>
            <a:rect l="l" t="t" r="r" b="b"/>
            <a:pathLst>
              <a:path w="1144904" h="814070">
                <a:moveTo>
                  <a:pt x="1144524" y="6096"/>
                </a:moveTo>
                <a:lnTo>
                  <a:pt x="1139952" y="0"/>
                </a:lnTo>
                <a:lnTo>
                  <a:pt x="0" y="807720"/>
                </a:lnTo>
                <a:lnTo>
                  <a:pt x="4572" y="813816"/>
                </a:lnTo>
                <a:lnTo>
                  <a:pt x="1144524" y="609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81723" y="3439655"/>
            <a:ext cx="1148080" cy="1789430"/>
          </a:xfrm>
          <a:custGeom>
            <a:avLst/>
            <a:gdLst/>
            <a:ahLst/>
            <a:cxnLst/>
            <a:rect l="l" t="t" r="r" b="b"/>
            <a:pathLst>
              <a:path w="1148079" h="1789429">
                <a:moveTo>
                  <a:pt x="1147559" y="4559"/>
                </a:moveTo>
                <a:lnTo>
                  <a:pt x="1141463" y="0"/>
                </a:lnTo>
                <a:lnTo>
                  <a:pt x="0" y="1786128"/>
                </a:lnTo>
                <a:lnTo>
                  <a:pt x="6083" y="1789176"/>
                </a:lnTo>
                <a:lnTo>
                  <a:pt x="1147559" y="4559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25067" y="4587214"/>
            <a:ext cx="574675" cy="474345"/>
          </a:xfrm>
          <a:custGeom>
            <a:avLst/>
            <a:gdLst/>
            <a:ahLst/>
            <a:cxnLst/>
            <a:rect l="l" t="t" r="r" b="b"/>
            <a:pathLst>
              <a:path w="574675" h="474345">
                <a:moveTo>
                  <a:pt x="574548" y="6108"/>
                </a:moveTo>
                <a:lnTo>
                  <a:pt x="569976" y="0"/>
                </a:lnTo>
                <a:lnTo>
                  <a:pt x="0" y="467880"/>
                </a:lnTo>
                <a:lnTo>
                  <a:pt x="4572" y="473976"/>
                </a:lnTo>
                <a:lnTo>
                  <a:pt x="574548" y="610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23543" y="3441179"/>
            <a:ext cx="205740" cy="1617345"/>
          </a:xfrm>
          <a:custGeom>
            <a:avLst/>
            <a:gdLst/>
            <a:ahLst/>
            <a:cxnLst/>
            <a:rect l="l" t="t" r="r" b="b"/>
            <a:pathLst>
              <a:path w="205740" h="1617345">
                <a:moveTo>
                  <a:pt x="205740" y="1524"/>
                </a:moveTo>
                <a:lnTo>
                  <a:pt x="198120" y="0"/>
                </a:lnTo>
                <a:lnTo>
                  <a:pt x="0" y="1615440"/>
                </a:lnTo>
                <a:lnTo>
                  <a:pt x="7620" y="1616964"/>
                </a:lnTo>
                <a:lnTo>
                  <a:pt x="205740" y="1524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97329" y="3611854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557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28</a:t>
            </a:fld>
            <a:endParaRPr spc="4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29</a:t>
            </a:fld>
            <a:endParaRPr spc="45" dirty="0"/>
          </a:p>
        </p:txBody>
      </p:sp>
      <p:grpSp>
        <p:nvGrpSpPr>
          <p:cNvPr id="41" name="Group 40"/>
          <p:cNvGrpSpPr/>
          <p:nvPr/>
        </p:nvGrpSpPr>
        <p:grpSpPr>
          <a:xfrm>
            <a:off x="457200" y="3352800"/>
            <a:ext cx="8515172" cy="1607641"/>
            <a:chOff x="381000" y="3581400"/>
            <a:chExt cx="8515172" cy="1607641"/>
          </a:xfrm>
        </p:grpSpPr>
        <p:sp>
          <p:nvSpPr>
            <p:cNvPr id="42" name="TextBox 41"/>
            <p:cNvSpPr txBox="1"/>
            <p:nvPr/>
          </p:nvSpPr>
          <p:spPr>
            <a:xfrm>
              <a:off x="914400" y="4419600"/>
              <a:ext cx="79817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New methods for Storing Big Data</a:t>
              </a:r>
              <a:endParaRPr lang="en-US" sz="4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3581400"/>
              <a:ext cx="183721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/>
                <a:t>Part III: </a:t>
              </a:r>
              <a:endParaRPr lang="en-US" sz="4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94" y="1133836"/>
            <a:ext cx="9741535" cy="5481955"/>
          </a:xfrm>
          <a:custGeom>
            <a:avLst/>
            <a:gdLst/>
            <a:ahLst/>
            <a:cxnLst/>
            <a:rect l="l" t="t" r="r" b="b"/>
            <a:pathLst>
              <a:path w="9741535" h="5481955">
                <a:moveTo>
                  <a:pt x="0" y="0"/>
                </a:moveTo>
                <a:lnTo>
                  <a:pt x="0" y="5481828"/>
                </a:lnTo>
                <a:lnTo>
                  <a:pt x="9741408" y="5481828"/>
                </a:lnTo>
                <a:lnTo>
                  <a:pt x="9741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294" y="5618975"/>
            <a:ext cx="713740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55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</a:pPr>
            <a:r>
              <a:rPr sz="600" spc="11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sz="600" spc="1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2057" y="1791182"/>
            <a:ext cx="8147050" cy="13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70"/>
              </a:lnSpc>
            </a:pPr>
            <a:r>
              <a:rPr sz="4800" spc="-100" dirty="0">
                <a:solidFill>
                  <a:srgbClr val="FFFFFF"/>
                </a:solidFill>
              </a:rPr>
              <a:t>Th</a:t>
            </a:r>
            <a:r>
              <a:rPr sz="4800" spc="65" dirty="0">
                <a:solidFill>
                  <a:srgbClr val="FFFFFF"/>
                </a:solidFill>
              </a:rPr>
              <a:t>e</a:t>
            </a:r>
            <a:r>
              <a:rPr sz="4800" spc="80" dirty="0">
                <a:solidFill>
                  <a:srgbClr val="FFFFFF"/>
                </a:solidFill>
              </a:rPr>
              <a:t> </a:t>
            </a:r>
            <a:r>
              <a:rPr sz="4800" spc="-75" dirty="0">
                <a:solidFill>
                  <a:srgbClr val="FFFFFF"/>
                </a:solidFill>
              </a:rPr>
              <a:t>i</a:t>
            </a:r>
            <a:r>
              <a:rPr sz="4800" spc="90" dirty="0">
                <a:solidFill>
                  <a:srgbClr val="FFFFFF"/>
                </a:solidFill>
              </a:rPr>
              <a:t>m</a:t>
            </a:r>
            <a:r>
              <a:rPr sz="4800" spc="95" dirty="0">
                <a:solidFill>
                  <a:srgbClr val="FFFFFF"/>
                </a:solidFill>
              </a:rPr>
              <a:t>p</a:t>
            </a:r>
            <a:r>
              <a:rPr sz="4800" spc="90" dirty="0">
                <a:solidFill>
                  <a:srgbClr val="FFFFFF"/>
                </a:solidFill>
              </a:rPr>
              <a:t>o</a:t>
            </a:r>
            <a:r>
              <a:rPr sz="4800" spc="30" dirty="0">
                <a:solidFill>
                  <a:srgbClr val="FFFFFF"/>
                </a:solidFill>
              </a:rPr>
              <a:t>r</a:t>
            </a:r>
            <a:r>
              <a:rPr sz="4800" spc="114" dirty="0">
                <a:solidFill>
                  <a:srgbClr val="FFFFFF"/>
                </a:solidFill>
              </a:rPr>
              <a:t>t</a:t>
            </a:r>
            <a:r>
              <a:rPr sz="4800" spc="-130" dirty="0">
                <a:solidFill>
                  <a:srgbClr val="FFFFFF"/>
                </a:solidFill>
              </a:rPr>
              <a:t>a</a:t>
            </a:r>
            <a:r>
              <a:rPr sz="4800" spc="-20" dirty="0">
                <a:solidFill>
                  <a:srgbClr val="FFFFFF"/>
                </a:solidFill>
              </a:rPr>
              <a:t>n</a:t>
            </a:r>
            <a:r>
              <a:rPr sz="4800" spc="125" dirty="0">
                <a:solidFill>
                  <a:srgbClr val="FFFFFF"/>
                </a:solidFill>
              </a:rPr>
              <a:t>ce</a:t>
            </a:r>
            <a:r>
              <a:rPr sz="4800" spc="55" dirty="0">
                <a:solidFill>
                  <a:srgbClr val="FFFFFF"/>
                </a:solidFill>
              </a:rPr>
              <a:t> </a:t>
            </a:r>
            <a:r>
              <a:rPr sz="4800" spc="75" dirty="0">
                <a:solidFill>
                  <a:srgbClr val="FFFFFF"/>
                </a:solidFill>
              </a:rPr>
              <a:t>o</a:t>
            </a:r>
            <a:r>
              <a:rPr sz="4800" spc="105" dirty="0">
                <a:solidFill>
                  <a:srgbClr val="FFFFFF"/>
                </a:solidFill>
              </a:rPr>
              <a:t>f</a:t>
            </a:r>
            <a:r>
              <a:rPr sz="4800" spc="90" dirty="0">
                <a:solidFill>
                  <a:srgbClr val="FFFFFF"/>
                </a:solidFill>
              </a:rPr>
              <a:t> </a:t>
            </a:r>
            <a:r>
              <a:rPr sz="4800" spc="-145" dirty="0">
                <a:solidFill>
                  <a:srgbClr val="C03439"/>
                </a:solidFill>
              </a:rPr>
              <a:t>B</a:t>
            </a:r>
            <a:r>
              <a:rPr sz="4800" spc="-75" dirty="0">
                <a:solidFill>
                  <a:srgbClr val="C03439"/>
                </a:solidFill>
              </a:rPr>
              <a:t>i</a:t>
            </a:r>
            <a:r>
              <a:rPr sz="4800" spc="110" dirty="0">
                <a:solidFill>
                  <a:srgbClr val="C03439"/>
                </a:solidFill>
              </a:rPr>
              <a:t>g</a:t>
            </a:r>
            <a:r>
              <a:rPr sz="4800" spc="95" dirty="0">
                <a:solidFill>
                  <a:srgbClr val="C03439"/>
                </a:solidFill>
              </a:rPr>
              <a:t> </a:t>
            </a:r>
            <a:r>
              <a:rPr sz="4800" spc="-185" dirty="0">
                <a:solidFill>
                  <a:srgbClr val="C03439"/>
                </a:solidFill>
              </a:rPr>
              <a:t>D</a:t>
            </a:r>
            <a:r>
              <a:rPr sz="4800" spc="-130" dirty="0">
                <a:solidFill>
                  <a:srgbClr val="C03439"/>
                </a:solidFill>
              </a:rPr>
              <a:t>a</a:t>
            </a:r>
            <a:r>
              <a:rPr sz="4800" spc="114" dirty="0">
                <a:solidFill>
                  <a:srgbClr val="C03439"/>
                </a:solidFill>
              </a:rPr>
              <a:t>t</a:t>
            </a:r>
            <a:r>
              <a:rPr sz="4800" spc="-135" dirty="0">
                <a:solidFill>
                  <a:srgbClr val="C03439"/>
                </a:solidFill>
              </a:rPr>
              <a:t>a</a:t>
            </a:r>
            <a:r>
              <a:rPr sz="4800" spc="75" dirty="0">
                <a:solidFill>
                  <a:srgbClr val="C03439"/>
                </a:solidFill>
              </a:rPr>
              <a:t> </a:t>
            </a:r>
            <a:r>
              <a:rPr sz="4800" spc="-75" dirty="0">
                <a:solidFill>
                  <a:srgbClr val="FFFFFF"/>
                </a:solidFill>
              </a:rPr>
              <a:t>i</a:t>
            </a:r>
            <a:r>
              <a:rPr sz="4800" spc="-20" dirty="0">
                <a:solidFill>
                  <a:srgbClr val="FFFFFF"/>
                </a:solidFill>
              </a:rPr>
              <a:t>n</a:t>
            </a:r>
            <a:r>
              <a:rPr sz="4800" spc="-10" dirty="0">
                <a:solidFill>
                  <a:srgbClr val="FFFFFF"/>
                </a:solidFill>
              </a:rPr>
              <a:t> </a:t>
            </a:r>
            <a:r>
              <a:rPr sz="4800" spc="114" dirty="0">
                <a:solidFill>
                  <a:srgbClr val="FFFFFF"/>
                </a:solidFill>
              </a:rPr>
              <a:t>t</a:t>
            </a:r>
            <a:r>
              <a:rPr sz="4800" spc="-20" dirty="0">
                <a:solidFill>
                  <a:srgbClr val="FFFFFF"/>
                </a:solidFill>
              </a:rPr>
              <a:t>h</a:t>
            </a:r>
            <a:r>
              <a:rPr sz="4800" spc="65" dirty="0">
                <a:solidFill>
                  <a:srgbClr val="FFFFFF"/>
                </a:solidFill>
              </a:rPr>
              <a:t>e</a:t>
            </a:r>
            <a:r>
              <a:rPr sz="4800" spc="90" dirty="0">
                <a:solidFill>
                  <a:srgbClr val="FFFFFF"/>
                </a:solidFill>
              </a:rPr>
              <a:t> </a:t>
            </a:r>
            <a:r>
              <a:rPr sz="4800" spc="-185" dirty="0">
                <a:solidFill>
                  <a:srgbClr val="FFFFFF"/>
                </a:solidFill>
              </a:rPr>
              <a:t>D</a:t>
            </a:r>
            <a:r>
              <a:rPr sz="4800" spc="-130" dirty="0">
                <a:solidFill>
                  <a:srgbClr val="FFFFFF"/>
                </a:solidFill>
              </a:rPr>
              <a:t>a</a:t>
            </a:r>
            <a:r>
              <a:rPr sz="4800" spc="114" dirty="0">
                <a:solidFill>
                  <a:srgbClr val="FFFFFF"/>
                </a:solidFill>
              </a:rPr>
              <a:t>t</a:t>
            </a:r>
            <a:r>
              <a:rPr sz="4800" spc="-135" dirty="0">
                <a:solidFill>
                  <a:srgbClr val="FFFFFF"/>
                </a:solidFill>
              </a:rPr>
              <a:t>a</a:t>
            </a:r>
            <a:r>
              <a:rPr sz="4800" spc="65" dirty="0">
                <a:solidFill>
                  <a:srgbClr val="FFFFFF"/>
                </a:solidFill>
              </a:rPr>
              <a:t> </a:t>
            </a:r>
            <a:r>
              <a:rPr sz="4800" spc="-110" dirty="0">
                <a:solidFill>
                  <a:srgbClr val="FFFFFF"/>
                </a:solidFill>
              </a:rPr>
              <a:t>S</a:t>
            </a:r>
            <a:r>
              <a:rPr sz="4800" spc="85" dirty="0">
                <a:solidFill>
                  <a:srgbClr val="FFFFFF"/>
                </a:solidFill>
              </a:rPr>
              <a:t>c</a:t>
            </a:r>
            <a:r>
              <a:rPr sz="4800" spc="30" dirty="0">
                <a:solidFill>
                  <a:srgbClr val="FFFFFF"/>
                </a:solidFill>
              </a:rPr>
              <a:t>i</a:t>
            </a:r>
            <a:r>
              <a:rPr sz="4800" spc="65" dirty="0">
                <a:solidFill>
                  <a:srgbClr val="FFFFFF"/>
                </a:solidFill>
              </a:rPr>
              <a:t>e</a:t>
            </a:r>
            <a:r>
              <a:rPr sz="4800" spc="-20" dirty="0">
                <a:solidFill>
                  <a:srgbClr val="FFFFFF"/>
                </a:solidFill>
              </a:rPr>
              <a:t>n</a:t>
            </a:r>
            <a:r>
              <a:rPr sz="4800" spc="125" dirty="0">
                <a:solidFill>
                  <a:srgbClr val="FFFFFF"/>
                </a:solidFill>
              </a:rPr>
              <a:t>ce</a:t>
            </a:r>
            <a:r>
              <a:rPr sz="4800" spc="80" dirty="0">
                <a:solidFill>
                  <a:srgbClr val="FFFFFF"/>
                </a:solidFill>
              </a:rPr>
              <a:t> </a:t>
            </a:r>
            <a:r>
              <a:rPr sz="4800" spc="65" dirty="0">
                <a:solidFill>
                  <a:srgbClr val="FFFFFF"/>
                </a:solidFill>
              </a:rPr>
              <a:t>e</a:t>
            </a:r>
            <a:r>
              <a:rPr sz="4800" spc="30" dirty="0">
                <a:solidFill>
                  <a:srgbClr val="FFFFFF"/>
                </a:solidFill>
              </a:rPr>
              <a:t>qu</a:t>
            </a:r>
            <a:r>
              <a:rPr sz="4800" spc="-130" dirty="0">
                <a:solidFill>
                  <a:srgbClr val="FFFFFF"/>
                </a:solidFill>
              </a:rPr>
              <a:t>a</a:t>
            </a:r>
            <a:r>
              <a:rPr sz="4800" spc="114" dirty="0">
                <a:solidFill>
                  <a:srgbClr val="FFFFFF"/>
                </a:solidFill>
              </a:rPr>
              <a:t>t</a:t>
            </a:r>
            <a:r>
              <a:rPr sz="4800" spc="-75" dirty="0">
                <a:solidFill>
                  <a:srgbClr val="FFFFFF"/>
                </a:solidFill>
              </a:rPr>
              <a:t>i</a:t>
            </a:r>
            <a:r>
              <a:rPr sz="4800" spc="75" dirty="0">
                <a:solidFill>
                  <a:srgbClr val="FFFFFF"/>
                </a:solidFill>
              </a:rPr>
              <a:t>o</a:t>
            </a:r>
            <a:r>
              <a:rPr sz="4800" spc="-20" dirty="0">
                <a:solidFill>
                  <a:srgbClr val="FFFFFF"/>
                </a:solidFill>
              </a:rPr>
              <a:t>n</a:t>
            </a:r>
            <a:endParaRPr sz="48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3905" indent="-274320">
              <a:lnSpc>
                <a:spcPct val="100000"/>
              </a:lnSpc>
              <a:buFont typeface="Arial"/>
              <a:buChar char="•"/>
              <a:tabLst>
                <a:tab pos="763905" algn="l"/>
              </a:tabLst>
            </a:pPr>
            <a:r>
              <a:rPr spc="-15" dirty="0"/>
              <a:t>L</a:t>
            </a:r>
            <a:r>
              <a:rPr spc="-20" dirty="0"/>
              <a:t>a</a:t>
            </a:r>
            <a:r>
              <a:rPr spc="35" dirty="0"/>
              <a:t>r</a:t>
            </a:r>
            <a:r>
              <a:rPr spc="80" dirty="0"/>
              <a:t>g</a:t>
            </a:r>
            <a:r>
              <a:rPr spc="45" dirty="0"/>
              <a:t>e</a:t>
            </a:r>
            <a:r>
              <a:rPr spc="35" dirty="0"/>
              <a:t> </a:t>
            </a:r>
            <a:r>
              <a:rPr spc="80" dirty="0"/>
              <a:t>d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25" dirty="0"/>
              <a:t>a</a:t>
            </a:r>
            <a:r>
              <a:rPr spc="30" dirty="0"/>
              <a:t> </a:t>
            </a:r>
            <a:r>
              <a:rPr spc="15" dirty="0"/>
              <a:t>s</a:t>
            </a:r>
            <a:r>
              <a:rPr spc="55" dirty="0"/>
              <a:t>et</a:t>
            </a:r>
            <a:r>
              <a:rPr spc="15" dirty="0"/>
              <a:t>s</a:t>
            </a:r>
            <a:r>
              <a:rPr spc="40" dirty="0"/>
              <a:t> </a:t>
            </a:r>
            <a:r>
              <a:rPr spc="-30" dirty="0"/>
              <a:t>a</a:t>
            </a:r>
            <a:r>
              <a:rPr spc="35" dirty="0"/>
              <a:t>r</a:t>
            </a:r>
            <a:r>
              <a:rPr spc="45" dirty="0"/>
              <a:t>e</a:t>
            </a:r>
            <a:r>
              <a:rPr spc="35" dirty="0"/>
              <a:t> </a:t>
            </a:r>
            <a:r>
              <a:rPr spc="15" dirty="0"/>
              <a:t>n</a:t>
            </a:r>
            <a:r>
              <a:rPr spc="55" dirty="0"/>
              <a:t>o</a:t>
            </a:r>
            <a:r>
              <a:rPr spc="70" dirty="0"/>
              <a:t>t</a:t>
            </a:r>
            <a:r>
              <a:rPr spc="45" dirty="0"/>
              <a:t> </a:t>
            </a:r>
            <a:r>
              <a:rPr spc="15" dirty="0"/>
              <a:t>n</a:t>
            </a:r>
            <a:r>
              <a:rPr spc="90" dirty="0"/>
              <a:t>ew</a:t>
            </a:r>
            <a:r>
              <a:rPr spc="30" dirty="0"/>
              <a:t> </a:t>
            </a:r>
            <a:r>
              <a:rPr spc="15" dirty="0"/>
              <a:t>(</a:t>
            </a:r>
            <a:r>
              <a:rPr spc="50" dirty="0"/>
              <a:t>e</a:t>
            </a:r>
            <a:r>
              <a:rPr spc="30" dirty="0"/>
              <a:t>.</a:t>
            </a:r>
            <a:r>
              <a:rPr spc="80" dirty="0"/>
              <a:t>g</a:t>
            </a:r>
            <a:r>
              <a:rPr spc="30" dirty="0"/>
              <a:t>.</a:t>
            </a:r>
            <a:r>
              <a:rPr spc="40" dirty="0"/>
              <a:t> </a:t>
            </a:r>
            <a:r>
              <a:rPr spc="-180" dirty="0"/>
              <a:t>E</a:t>
            </a:r>
            <a:r>
              <a:rPr spc="15" dirty="0"/>
              <a:t>n</a:t>
            </a:r>
            <a:r>
              <a:rPr spc="45" dirty="0"/>
              <a:t>e</a:t>
            </a:r>
            <a:r>
              <a:rPr spc="30" dirty="0"/>
              <a:t>r</a:t>
            </a:r>
            <a:r>
              <a:rPr spc="80" dirty="0"/>
              <a:t>g</a:t>
            </a:r>
            <a:r>
              <a:rPr spc="15" dirty="0"/>
              <a:t>y</a:t>
            </a:r>
            <a:r>
              <a:rPr spc="25" dirty="0"/>
              <a:t>,</a:t>
            </a:r>
            <a:r>
              <a:rPr spc="20" dirty="0"/>
              <a:t> </a:t>
            </a:r>
            <a:r>
              <a:rPr spc="-40" dirty="0"/>
              <a:t>T</a:t>
            </a:r>
            <a:r>
              <a:rPr spc="35" dirty="0"/>
              <a:t>e</a:t>
            </a:r>
            <a:r>
              <a:rPr spc="15" dirty="0"/>
              <a:t>l</a:t>
            </a:r>
            <a:r>
              <a:rPr spc="75" dirty="0"/>
              <a:t>e</a:t>
            </a:r>
            <a:r>
              <a:rPr spc="70" dirty="0"/>
              <a:t>c</a:t>
            </a:r>
            <a:r>
              <a:rPr spc="55" dirty="0"/>
              <a:t>o</a:t>
            </a:r>
            <a:r>
              <a:rPr spc="70" dirty="0"/>
              <a:t>mm</a:t>
            </a:r>
            <a:r>
              <a:rPr spc="25" dirty="0"/>
              <a:t>,</a:t>
            </a:r>
            <a:r>
              <a:rPr spc="20" dirty="0"/>
              <a:t> </a:t>
            </a:r>
            <a:r>
              <a:rPr spc="55" dirty="0"/>
              <a:t>et</a:t>
            </a:r>
            <a:r>
              <a:rPr spc="100" dirty="0"/>
              <a:t>c</a:t>
            </a:r>
            <a:r>
              <a:rPr spc="35" dirty="0"/>
              <a:t>.</a:t>
            </a:r>
            <a:r>
              <a:rPr spc="20" dirty="0"/>
              <a:t>)</a:t>
            </a:r>
          </a:p>
          <a:p>
            <a:pPr marL="763905" indent="-2743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763905" algn="l"/>
              </a:tabLst>
            </a:pPr>
            <a:r>
              <a:rPr spc="40" dirty="0"/>
              <a:t>W</a:t>
            </a:r>
            <a:r>
              <a:rPr spc="15" dirty="0"/>
              <a:t>h</a:t>
            </a:r>
            <a:r>
              <a:rPr spc="30" dirty="0"/>
              <a:t>en</a:t>
            </a:r>
            <a:r>
              <a:rPr spc="40" dirty="0"/>
              <a:t> </a:t>
            </a:r>
            <a:r>
              <a:rPr spc="70" dirty="0"/>
              <a:t>t</a:t>
            </a:r>
            <a:r>
              <a:rPr spc="15" dirty="0"/>
              <a:t>h</a:t>
            </a:r>
            <a:r>
              <a:rPr spc="45" dirty="0"/>
              <a:t>e </a:t>
            </a:r>
            <a:r>
              <a:rPr spc="80" dirty="0"/>
              <a:t>d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25" dirty="0"/>
              <a:t>a</a:t>
            </a:r>
            <a:r>
              <a:rPr spc="30" dirty="0"/>
              <a:t> </a:t>
            </a:r>
            <a:r>
              <a:rPr spc="-5" dirty="0"/>
              <a:t>i</a:t>
            </a:r>
            <a:r>
              <a:rPr spc="70" dirty="0"/>
              <a:t>t</a:t>
            </a:r>
            <a:r>
              <a:rPr spc="15" dirty="0"/>
              <a:t>s</a:t>
            </a:r>
            <a:r>
              <a:rPr spc="35" dirty="0"/>
              <a:t>e</a:t>
            </a:r>
            <a:r>
              <a:rPr spc="15" dirty="0"/>
              <a:t>l</a:t>
            </a:r>
            <a:r>
              <a:rPr spc="65" dirty="0"/>
              <a:t>f</a:t>
            </a:r>
            <a:r>
              <a:rPr spc="40" dirty="0"/>
              <a:t> </a:t>
            </a:r>
            <a:r>
              <a:rPr spc="80" dirty="0"/>
              <a:t>b</a:t>
            </a:r>
            <a:r>
              <a:rPr spc="75" dirty="0"/>
              <a:t>e</a:t>
            </a:r>
            <a:r>
              <a:rPr spc="70" dirty="0"/>
              <a:t>c</a:t>
            </a:r>
            <a:r>
              <a:rPr spc="55" dirty="0"/>
              <a:t>o</a:t>
            </a:r>
            <a:r>
              <a:rPr spc="70" dirty="0"/>
              <a:t>m</a:t>
            </a:r>
            <a:r>
              <a:rPr spc="30" dirty="0"/>
              <a:t>es</a:t>
            </a:r>
            <a:r>
              <a:rPr spc="25" dirty="0"/>
              <a:t> </a:t>
            </a:r>
            <a:r>
              <a:rPr spc="80" dirty="0"/>
              <a:t>p</a:t>
            </a:r>
            <a:r>
              <a:rPr spc="-30" dirty="0"/>
              <a:t>a</a:t>
            </a:r>
            <a:r>
              <a:rPr spc="35" dirty="0"/>
              <a:t>r</a:t>
            </a:r>
            <a:r>
              <a:rPr spc="70" dirty="0"/>
              <a:t>t</a:t>
            </a:r>
            <a:r>
              <a:rPr spc="35" dirty="0"/>
              <a:t> </a:t>
            </a:r>
            <a:r>
              <a:rPr spc="55" dirty="0"/>
              <a:t>o</a:t>
            </a:r>
            <a:r>
              <a:rPr spc="65" dirty="0"/>
              <a:t>f</a:t>
            </a:r>
            <a:r>
              <a:rPr spc="60" dirty="0"/>
              <a:t> </a:t>
            </a:r>
            <a:r>
              <a:rPr spc="70" dirty="0"/>
              <a:t>t</a:t>
            </a:r>
            <a:r>
              <a:rPr spc="15" dirty="0"/>
              <a:t>h</a:t>
            </a:r>
            <a:r>
              <a:rPr spc="45" dirty="0"/>
              <a:t>e</a:t>
            </a:r>
            <a:r>
              <a:rPr spc="35" dirty="0"/>
              <a:t> </a:t>
            </a:r>
            <a:r>
              <a:rPr spc="80" dirty="0"/>
              <a:t>p</a:t>
            </a:r>
            <a:r>
              <a:rPr spc="35" dirty="0"/>
              <a:t>r</a:t>
            </a:r>
            <a:r>
              <a:rPr spc="55" dirty="0"/>
              <a:t>o</a:t>
            </a:r>
            <a:r>
              <a:rPr spc="80" dirty="0"/>
              <a:t>b</a:t>
            </a:r>
            <a:r>
              <a:rPr spc="5" dirty="0"/>
              <a:t>l</a:t>
            </a:r>
            <a:r>
              <a:rPr spc="55" dirty="0"/>
              <a:t>em</a:t>
            </a:r>
            <a:r>
              <a:rPr spc="35" dirty="0"/>
              <a:t> </a:t>
            </a:r>
            <a:r>
              <a:rPr spc="15" dirty="0"/>
              <a:t>(</a:t>
            </a:r>
            <a:r>
              <a:rPr spc="50" dirty="0"/>
              <a:t>e</a:t>
            </a:r>
            <a:r>
              <a:rPr spc="30" dirty="0"/>
              <a:t>.</a:t>
            </a:r>
            <a:r>
              <a:rPr spc="80" dirty="0"/>
              <a:t>g</a:t>
            </a:r>
            <a:r>
              <a:rPr spc="30" dirty="0"/>
              <a:t>.</a:t>
            </a:r>
            <a:r>
              <a:rPr spc="40" dirty="0"/>
              <a:t> </a:t>
            </a:r>
            <a:r>
              <a:rPr spc="80" dirty="0"/>
              <a:t>p</a:t>
            </a:r>
            <a:r>
              <a:rPr spc="5" dirty="0"/>
              <a:t>u</a:t>
            </a:r>
            <a:r>
              <a:rPr spc="15" dirty="0"/>
              <a:t>sh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80" dirty="0"/>
              <a:t>g</a:t>
            </a:r>
            <a:r>
              <a:rPr spc="35" dirty="0"/>
              <a:t> </a:t>
            </a:r>
            <a:r>
              <a:rPr spc="45" dirty="0"/>
              <a:t>e</a:t>
            </a:r>
            <a:r>
              <a:rPr spc="35" dirty="0"/>
              <a:t>x</a:t>
            </a:r>
            <a:r>
              <a:rPr spc="-5" dirty="0"/>
              <a:t>i</a:t>
            </a:r>
            <a:r>
              <a:rPr spc="15" dirty="0"/>
              <a:t>s</a:t>
            </a:r>
            <a:r>
              <a:rPr spc="70" dirty="0"/>
              <a:t>t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80" dirty="0"/>
              <a:t>g</a:t>
            </a:r>
            <a:r>
              <a:rPr spc="35" dirty="0"/>
              <a:t> </a:t>
            </a:r>
            <a:r>
              <a:rPr spc="5" dirty="0"/>
              <a:t>l</a:t>
            </a:r>
            <a:r>
              <a:rPr spc="-5" dirty="0"/>
              <a:t>i</a:t>
            </a:r>
            <a:r>
              <a:rPr spc="70" dirty="0"/>
              <a:t>m</a:t>
            </a:r>
            <a:r>
              <a:rPr spc="-5" dirty="0"/>
              <a:t>i</a:t>
            </a:r>
            <a:r>
              <a:rPr spc="70" dirty="0"/>
              <a:t>t</a:t>
            </a:r>
            <a:r>
              <a:rPr spc="15" dirty="0"/>
              <a:t>s</a:t>
            </a:r>
            <a:r>
              <a:rPr spc="20" dirty="0"/>
              <a:t>)</a:t>
            </a:r>
          </a:p>
          <a:p>
            <a:pPr marL="763905" marR="610235" indent="-274320">
              <a:lnSpc>
                <a:spcPct val="101099"/>
              </a:lnSpc>
              <a:buFont typeface="Arial"/>
              <a:buChar char="•"/>
              <a:tabLst>
                <a:tab pos="763905" algn="l"/>
              </a:tabLst>
            </a:pPr>
            <a:r>
              <a:rPr spc="204" dirty="0">
                <a:solidFill>
                  <a:srgbClr val="C03439"/>
                </a:solidFill>
              </a:rPr>
              <a:t>“</a:t>
            </a:r>
            <a:r>
              <a:rPr spc="-40" dirty="0">
                <a:solidFill>
                  <a:srgbClr val="C03439"/>
                </a:solidFill>
              </a:rPr>
              <a:t>B</a:t>
            </a:r>
            <a:r>
              <a:rPr spc="-5" dirty="0">
                <a:solidFill>
                  <a:srgbClr val="C03439"/>
                </a:solidFill>
              </a:rPr>
              <a:t>i</a:t>
            </a:r>
            <a:r>
              <a:rPr spc="80" dirty="0">
                <a:solidFill>
                  <a:srgbClr val="C03439"/>
                </a:solidFill>
              </a:rPr>
              <a:t>g</a:t>
            </a:r>
            <a:r>
              <a:rPr spc="45" dirty="0">
                <a:solidFill>
                  <a:srgbClr val="C03439"/>
                </a:solidFill>
              </a:rPr>
              <a:t> </a:t>
            </a:r>
            <a:r>
              <a:rPr spc="-45" dirty="0">
                <a:solidFill>
                  <a:srgbClr val="C03439"/>
                </a:solidFill>
              </a:rPr>
              <a:t>D</a:t>
            </a:r>
            <a:r>
              <a:rPr spc="-30" dirty="0">
                <a:solidFill>
                  <a:srgbClr val="C03439"/>
                </a:solidFill>
              </a:rPr>
              <a:t>a</a:t>
            </a:r>
            <a:r>
              <a:rPr spc="70" dirty="0">
                <a:solidFill>
                  <a:srgbClr val="C03439"/>
                </a:solidFill>
              </a:rPr>
              <a:t>t</a:t>
            </a:r>
            <a:r>
              <a:rPr spc="-30" dirty="0">
                <a:solidFill>
                  <a:srgbClr val="C03439"/>
                </a:solidFill>
              </a:rPr>
              <a:t>a</a:t>
            </a:r>
            <a:r>
              <a:rPr spc="204" dirty="0">
                <a:solidFill>
                  <a:srgbClr val="C03439"/>
                </a:solidFill>
              </a:rPr>
              <a:t>”</a:t>
            </a:r>
            <a:r>
              <a:rPr spc="45" dirty="0">
                <a:solidFill>
                  <a:srgbClr val="C03439"/>
                </a:solidFill>
              </a:rPr>
              <a:t> </a:t>
            </a:r>
            <a:r>
              <a:rPr spc="55" dirty="0"/>
              <a:t>em</a:t>
            </a:r>
            <a:r>
              <a:rPr spc="80" dirty="0"/>
              <a:t>b</a:t>
            </a:r>
            <a:r>
              <a:rPr spc="55" dirty="0"/>
              <a:t>o</a:t>
            </a:r>
            <a:r>
              <a:rPr spc="80" dirty="0"/>
              <a:t>d</a:t>
            </a:r>
            <a:r>
              <a:rPr spc="-5" dirty="0"/>
              <a:t>i</a:t>
            </a:r>
            <a:r>
              <a:rPr spc="30" dirty="0"/>
              <a:t>es</a:t>
            </a:r>
            <a:r>
              <a:rPr spc="25" dirty="0"/>
              <a:t> </a:t>
            </a:r>
            <a:r>
              <a:rPr spc="-25" dirty="0"/>
              <a:t>a</a:t>
            </a:r>
            <a:r>
              <a:rPr spc="45" dirty="0"/>
              <a:t> </a:t>
            </a:r>
            <a:r>
              <a:rPr spc="15" dirty="0"/>
              <a:t>s</a:t>
            </a:r>
            <a:r>
              <a:rPr spc="55" dirty="0"/>
              <a:t>et</a:t>
            </a:r>
            <a:r>
              <a:rPr spc="35" dirty="0"/>
              <a:t> </a:t>
            </a:r>
            <a:r>
              <a:rPr spc="55" dirty="0"/>
              <a:t>o</a:t>
            </a:r>
            <a:r>
              <a:rPr spc="65" dirty="0"/>
              <a:t>f</a:t>
            </a:r>
            <a:r>
              <a:rPr spc="60" dirty="0"/>
              <a:t> </a:t>
            </a:r>
            <a:r>
              <a:rPr spc="70" dirty="0"/>
              <a:t>t</a:t>
            </a:r>
            <a:r>
              <a:rPr spc="55" dirty="0"/>
              <a:t>oo</a:t>
            </a:r>
            <a:r>
              <a:rPr spc="5" dirty="0"/>
              <a:t>l</a:t>
            </a:r>
            <a:r>
              <a:rPr spc="15" dirty="0"/>
              <a:t>s</a:t>
            </a:r>
            <a:r>
              <a:rPr spc="40" dirty="0"/>
              <a:t> </a:t>
            </a:r>
            <a:r>
              <a:rPr spc="-30" dirty="0"/>
              <a:t>a</a:t>
            </a:r>
            <a:r>
              <a:rPr spc="15" dirty="0"/>
              <a:t>n</a:t>
            </a:r>
            <a:r>
              <a:rPr spc="80" dirty="0"/>
              <a:t>d</a:t>
            </a:r>
            <a:r>
              <a:rPr spc="45" dirty="0"/>
              <a:t> </a:t>
            </a:r>
            <a:r>
              <a:rPr spc="70" dirty="0"/>
              <a:t>t</a:t>
            </a:r>
            <a:r>
              <a:rPr spc="75" dirty="0"/>
              <a:t>e</a:t>
            </a:r>
            <a:r>
              <a:rPr spc="70" dirty="0"/>
              <a:t>c</a:t>
            </a:r>
            <a:r>
              <a:rPr spc="15" dirty="0"/>
              <a:t>hn</a:t>
            </a:r>
            <a:r>
              <a:rPr spc="55" dirty="0"/>
              <a:t>o</a:t>
            </a:r>
            <a:r>
              <a:rPr spc="5" dirty="0"/>
              <a:t>l</a:t>
            </a:r>
            <a:r>
              <a:rPr spc="55" dirty="0"/>
              <a:t>o</a:t>
            </a:r>
            <a:r>
              <a:rPr spc="80" dirty="0"/>
              <a:t>g</a:t>
            </a:r>
            <a:r>
              <a:rPr spc="-5" dirty="0"/>
              <a:t>i</a:t>
            </a:r>
            <a:r>
              <a:rPr spc="30" dirty="0"/>
              <a:t>es</a:t>
            </a:r>
            <a:r>
              <a:rPr spc="15" dirty="0"/>
              <a:t> </a:t>
            </a:r>
            <a:r>
              <a:rPr spc="65" dirty="0"/>
              <a:t>f</a:t>
            </a:r>
            <a:r>
              <a:rPr spc="55" dirty="0"/>
              <a:t>o</a:t>
            </a:r>
            <a:r>
              <a:rPr spc="30" dirty="0"/>
              <a:t>r</a:t>
            </a:r>
            <a:r>
              <a:rPr spc="50" dirty="0"/>
              <a:t> </a:t>
            </a:r>
            <a:r>
              <a:rPr spc="80" dirty="0"/>
              <a:t>d</a:t>
            </a:r>
            <a:r>
              <a:rPr spc="10" dirty="0"/>
              <a:t>e</a:t>
            </a:r>
            <a:r>
              <a:rPr spc="5" dirty="0"/>
              <a:t>al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80" dirty="0"/>
              <a:t>g</a:t>
            </a:r>
            <a:r>
              <a:rPr spc="35" dirty="0"/>
              <a:t> </a:t>
            </a:r>
            <a:r>
              <a:rPr spc="135" dirty="0"/>
              <a:t>w</a:t>
            </a:r>
            <a:r>
              <a:rPr spc="-5" dirty="0"/>
              <a:t>i</a:t>
            </a:r>
            <a:r>
              <a:rPr spc="70" dirty="0"/>
              <a:t>t</a:t>
            </a:r>
            <a:r>
              <a:rPr spc="15" dirty="0"/>
              <a:t>h</a:t>
            </a:r>
            <a:r>
              <a:rPr spc="40" dirty="0"/>
              <a:t> </a:t>
            </a:r>
            <a:r>
              <a:rPr spc="15" dirty="0"/>
              <a:t>v</a:t>
            </a:r>
            <a:r>
              <a:rPr spc="-30" dirty="0"/>
              <a:t>a</a:t>
            </a:r>
            <a:r>
              <a:rPr spc="15" dirty="0"/>
              <a:t>s</a:t>
            </a:r>
            <a:r>
              <a:rPr spc="70" dirty="0"/>
              <a:t>t </a:t>
            </a:r>
            <a:r>
              <a:rPr spc="80" dirty="0"/>
              <a:t>d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25" dirty="0"/>
              <a:t>a</a:t>
            </a:r>
            <a:r>
              <a:rPr spc="30" dirty="0"/>
              <a:t> </a:t>
            </a:r>
            <a:r>
              <a:rPr spc="15" dirty="0"/>
              <a:t>s</a:t>
            </a:r>
            <a:r>
              <a:rPr spc="55" dirty="0"/>
              <a:t>et</a:t>
            </a:r>
            <a:r>
              <a:rPr spc="15" dirty="0"/>
              <a:t>s</a:t>
            </a:r>
            <a:r>
              <a:rPr spc="40" dirty="0"/>
              <a:t> </a:t>
            </a:r>
            <a:r>
              <a:rPr spc="15" dirty="0"/>
              <a:t>(</a:t>
            </a:r>
            <a:r>
              <a:rPr spc="50" dirty="0"/>
              <a:t>e</a:t>
            </a:r>
            <a:r>
              <a:rPr spc="30" dirty="0"/>
              <a:t>.</a:t>
            </a:r>
            <a:r>
              <a:rPr spc="80" dirty="0"/>
              <a:t>g</a:t>
            </a:r>
            <a:r>
              <a:rPr spc="30" dirty="0"/>
              <a:t>.</a:t>
            </a:r>
            <a:r>
              <a:rPr spc="40" dirty="0"/>
              <a:t> </a:t>
            </a:r>
            <a:r>
              <a:rPr spc="100" dirty="0"/>
              <a:t>c</a:t>
            </a:r>
            <a:r>
              <a:rPr spc="-30" dirty="0"/>
              <a:t>a</a:t>
            </a:r>
            <a:r>
              <a:rPr spc="80" dirty="0"/>
              <a:t>p</a:t>
            </a:r>
            <a:r>
              <a:rPr spc="70" dirty="0"/>
              <a:t>t</a:t>
            </a:r>
            <a:r>
              <a:rPr spc="5" dirty="0"/>
              <a:t>u</a:t>
            </a:r>
            <a:r>
              <a:rPr spc="35" dirty="0"/>
              <a:t>r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80" dirty="0"/>
              <a:t>g</a:t>
            </a:r>
            <a:r>
              <a:rPr spc="25" dirty="0"/>
              <a:t>,</a:t>
            </a:r>
            <a:r>
              <a:rPr spc="20" dirty="0"/>
              <a:t> </a:t>
            </a:r>
            <a:r>
              <a:rPr spc="15" dirty="0"/>
              <a:t>s</a:t>
            </a:r>
            <a:r>
              <a:rPr spc="70" dirty="0"/>
              <a:t>t</a:t>
            </a:r>
            <a:r>
              <a:rPr spc="55" dirty="0"/>
              <a:t>o</a:t>
            </a:r>
            <a:r>
              <a:rPr spc="35" dirty="0"/>
              <a:t>r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80" dirty="0"/>
              <a:t>g</a:t>
            </a:r>
            <a:r>
              <a:rPr spc="25" dirty="0"/>
              <a:t>,</a:t>
            </a:r>
            <a:r>
              <a:rPr spc="30" dirty="0"/>
              <a:t> </a:t>
            </a:r>
            <a:r>
              <a:rPr spc="-30" dirty="0"/>
              <a:t>a</a:t>
            </a:r>
            <a:r>
              <a:rPr spc="100" dirty="0"/>
              <a:t>cc</a:t>
            </a:r>
            <a:r>
              <a:rPr spc="30" dirty="0"/>
              <a:t>es</a:t>
            </a:r>
            <a:r>
              <a:rPr spc="15" dirty="0"/>
              <a:t>s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65" dirty="0"/>
              <a:t>g</a:t>
            </a:r>
            <a:r>
              <a:rPr spc="25" dirty="0"/>
              <a:t>,</a:t>
            </a:r>
            <a:r>
              <a:rPr spc="5" dirty="0"/>
              <a:t> </a:t>
            </a:r>
            <a:r>
              <a:rPr spc="80" dirty="0"/>
              <a:t>p</a:t>
            </a:r>
            <a:r>
              <a:rPr spc="35" dirty="0"/>
              <a:t>r</a:t>
            </a:r>
            <a:r>
              <a:rPr spc="55" dirty="0"/>
              <a:t>o</a:t>
            </a:r>
            <a:r>
              <a:rPr spc="100" dirty="0"/>
              <a:t>c</a:t>
            </a:r>
            <a:r>
              <a:rPr spc="30" dirty="0"/>
              <a:t>es</a:t>
            </a:r>
            <a:r>
              <a:rPr spc="15" dirty="0"/>
              <a:t>s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80" dirty="0"/>
              <a:t>g</a:t>
            </a:r>
            <a:r>
              <a:rPr spc="25" dirty="0"/>
              <a:t>,</a:t>
            </a:r>
            <a:r>
              <a:rPr spc="20" dirty="0"/>
              <a:t> </a:t>
            </a:r>
            <a:r>
              <a:rPr spc="55" dirty="0"/>
              <a:t>et</a:t>
            </a:r>
            <a:r>
              <a:rPr spc="100" dirty="0"/>
              <a:t>c</a:t>
            </a:r>
            <a:r>
              <a:rPr spc="35" dirty="0"/>
              <a:t>.</a:t>
            </a:r>
            <a:r>
              <a:rPr spc="20" dirty="0"/>
              <a:t>)</a:t>
            </a:r>
          </a:p>
          <a:p>
            <a:pPr marL="763905" marR="871855" indent="-274320">
              <a:lnSpc>
                <a:spcPts val="2300"/>
              </a:lnSpc>
              <a:spcBef>
                <a:spcPts val="70"/>
              </a:spcBef>
              <a:buFont typeface="Arial"/>
              <a:buChar char="•"/>
              <a:tabLst>
                <a:tab pos="763905" algn="l"/>
              </a:tabLst>
            </a:pPr>
            <a:r>
              <a:rPr spc="-75" dirty="0"/>
              <a:t>I</a:t>
            </a:r>
            <a:r>
              <a:rPr spc="15" dirty="0"/>
              <a:t>n</a:t>
            </a:r>
            <a:r>
              <a:rPr spc="100" dirty="0"/>
              <a:t>c</a:t>
            </a:r>
            <a:r>
              <a:rPr spc="35" dirty="0"/>
              <a:t>r</a:t>
            </a:r>
            <a:r>
              <a:rPr spc="10" dirty="0"/>
              <a:t>e</a:t>
            </a:r>
            <a:r>
              <a:rPr spc="5" dirty="0"/>
              <a:t>a</a:t>
            </a:r>
            <a:r>
              <a:rPr spc="15" dirty="0"/>
              <a:t>s</a:t>
            </a:r>
            <a:r>
              <a:rPr spc="60" dirty="0"/>
              <a:t>ed</a:t>
            </a:r>
            <a:r>
              <a:rPr spc="35" dirty="0"/>
              <a:t> </a:t>
            </a:r>
            <a:r>
              <a:rPr spc="80" dirty="0"/>
              <a:t>d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25" dirty="0"/>
              <a:t>a</a:t>
            </a:r>
            <a:r>
              <a:rPr spc="10" dirty="0"/>
              <a:t> </a:t>
            </a:r>
            <a:r>
              <a:rPr spc="15" dirty="0"/>
              <a:t>v</a:t>
            </a:r>
            <a:r>
              <a:rPr spc="55" dirty="0"/>
              <a:t>o</a:t>
            </a:r>
            <a:r>
              <a:rPr spc="5" dirty="0"/>
              <a:t>lu</a:t>
            </a:r>
            <a:r>
              <a:rPr spc="70" dirty="0"/>
              <a:t>m</a:t>
            </a:r>
            <a:r>
              <a:rPr spc="45" dirty="0"/>
              <a:t>e</a:t>
            </a:r>
            <a:r>
              <a:rPr spc="35" dirty="0"/>
              <a:t> </a:t>
            </a:r>
            <a:r>
              <a:rPr spc="80" dirty="0"/>
              <a:t>d</a:t>
            </a:r>
            <a:r>
              <a:rPr spc="-5" dirty="0"/>
              <a:t>i</a:t>
            </a:r>
            <a:r>
              <a:rPr spc="100" dirty="0"/>
              <a:t>c</a:t>
            </a:r>
            <a:r>
              <a:rPr spc="70" dirty="0"/>
              <a:t>t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30" dirty="0"/>
              <a:t>es</a:t>
            </a:r>
            <a:r>
              <a:rPr spc="25" dirty="0"/>
              <a:t> 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100" dirty="0"/>
              <a:t>c</a:t>
            </a:r>
            <a:r>
              <a:rPr spc="35" dirty="0"/>
              <a:t>r</a:t>
            </a:r>
            <a:r>
              <a:rPr spc="10" dirty="0"/>
              <a:t>e</a:t>
            </a:r>
            <a:r>
              <a:rPr spc="5" dirty="0"/>
              <a:t>a</a:t>
            </a:r>
            <a:r>
              <a:rPr spc="15" dirty="0"/>
              <a:t>s</a:t>
            </a:r>
            <a:r>
              <a:rPr spc="60" dirty="0"/>
              <a:t>ed</a:t>
            </a:r>
            <a:r>
              <a:rPr spc="10" dirty="0"/>
              <a:t> </a:t>
            </a:r>
            <a:r>
              <a:rPr spc="15" dirty="0"/>
              <a:t>s</a:t>
            </a:r>
            <a:r>
              <a:rPr spc="55" dirty="0"/>
              <a:t>o</a:t>
            </a:r>
            <a:r>
              <a:rPr spc="80" dirty="0"/>
              <a:t>p</a:t>
            </a:r>
            <a:r>
              <a:rPr spc="15" dirty="0"/>
              <a:t>h</a:t>
            </a:r>
            <a:r>
              <a:rPr spc="-5" dirty="0"/>
              <a:t>i</a:t>
            </a:r>
            <a:r>
              <a:rPr spc="15" dirty="0"/>
              <a:t>s</a:t>
            </a:r>
            <a:r>
              <a:rPr spc="70" dirty="0"/>
              <a:t>t</a:t>
            </a:r>
            <a:r>
              <a:rPr spc="-5" dirty="0"/>
              <a:t>i</a:t>
            </a:r>
            <a:r>
              <a:rPr spc="100" dirty="0"/>
              <a:t>c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5" dirty="0"/>
              <a:t>i</a:t>
            </a:r>
            <a:r>
              <a:rPr spc="55" dirty="0"/>
              <a:t>o</a:t>
            </a:r>
            <a:r>
              <a:rPr spc="15" dirty="0"/>
              <a:t>n</a:t>
            </a:r>
            <a:r>
              <a:rPr spc="25" dirty="0"/>
              <a:t> </a:t>
            </a:r>
            <a:r>
              <a:rPr spc="-5" dirty="0"/>
              <a:t>i</a:t>
            </a:r>
            <a:r>
              <a:rPr spc="15" dirty="0"/>
              <a:t>n</a:t>
            </a:r>
            <a:r>
              <a:rPr spc="50" dirty="0"/>
              <a:t> </a:t>
            </a:r>
            <a:r>
              <a:rPr spc="70" dirty="0"/>
              <a:t>t</a:t>
            </a:r>
            <a:r>
              <a:rPr spc="15" dirty="0"/>
              <a:t>h</a:t>
            </a:r>
            <a:r>
              <a:rPr spc="45" dirty="0"/>
              <a:t>e</a:t>
            </a:r>
            <a:r>
              <a:rPr spc="35" dirty="0"/>
              <a:t> </a:t>
            </a:r>
            <a:r>
              <a:rPr spc="-30" dirty="0"/>
              <a:t>a</a:t>
            </a:r>
            <a:r>
              <a:rPr spc="15" dirty="0"/>
              <a:t>n</a:t>
            </a:r>
            <a:r>
              <a:rPr spc="-30" dirty="0"/>
              <a:t>a</a:t>
            </a:r>
            <a:r>
              <a:rPr spc="5" dirty="0"/>
              <a:t>l</a:t>
            </a:r>
            <a:r>
              <a:rPr spc="15" dirty="0"/>
              <a:t>ys</a:t>
            </a:r>
            <a:r>
              <a:rPr spc="-5" dirty="0"/>
              <a:t>i</a:t>
            </a:r>
            <a:r>
              <a:rPr spc="15" dirty="0"/>
              <a:t>s</a:t>
            </a:r>
            <a:r>
              <a:rPr spc="5" dirty="0"/>
              <a:t> </a:t>
            </a:r>
            <a:r>
              <a:rPr spc="-30" dirty="0"/>
              <a:t>a</a:t>
            </a:r>
            <a:r>
              <a:rPr spc="15" dirty="0"/>
              <a:t>n</a:t>
            </a:r>
            <a:r>
              <a:rPr spc="80" dirty="0"/>
              <a:t>d</a:t>
            </a:r>
            <a:r>
              <a:rPr spc="35" dirty="0"/>
              <a:t> </a:t>
            </a:r>
            <a:r>
              <a:rPr spc="5" dirty="0"/>
              <a:t>u</a:t>
            </a:r>
            <a:r>
              <a:rPr spc="15" dirty="0"/>
              <a:t>s</a:t>
            </a:r>
            <a:r>
              <a:rPr spc="45" dirty="0"/>
              <a:t>e </a:t>
            </a:r>
            <a:r>
              <a:rPr spc="55" dirty="0"/>
              <a:t>o</a:t>
            </a:r>
            <a:r>
              <a:rPr spc="65" dirty="0"/>
              <a:t>f</a:t>
            </a:r>
            <a:r>
              <a:rPr spc="50" dirty="0"/>
              <a:t> </a:t>
            </a:r>
            <a:r>
              <a:rPr spc="70" dirty="0"/>
              <a:t>t</a:t>
            </a:r>
            <a:r>
              <a:rPr spc="15" dirty="0"/>
              <a:t>h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45" dirty="0"/>
              <a:t> </a:t>
            </a:r>
            <a:r>
              <a:rPr spc="80" dirty="0"/>
              <a:t>d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25" dirty="0"/>
              <a:t>a</a:t>
            </a:r>
            <a:r>
              <a:rPr spc="30" dirty="0"/>
              <a:t> </a:t>
            </a:r>
            <a:r>
              <a:rPr spc="-220" dirty="0"/>
              <a:t>–</a:t>
            </a:r>
            <a:r>
              <a:rPr spc="45" dirty="0"/>
              <a:t> </a:t>
            </a:r>
            <a:r>
              <a:rPr spc="70" dirty="0"/>
              <a:t>t</a:t>
            </a:r>
            <a:r>
              <a:rPr spc="15" dirty="0"/>
              <a:t>h</a:t>
            </a:r>
            <a:r>
              <a:rPr spc="45" dirty="0"/>
              <a:t>e</a:t>
            </a:r>
            <a:r>
              <a:rPr spc="35" dirty="0"/>
              <a:t> </a:t>
            </a:r>
            <a:r>
              <a:rPr spc="65" dirty="0"/>
              <a:t>f</a:t>
            </a:r>
            <a:r>
              <a:rPr spc="55" dirty="0"/>
              <a:t>o</a:t>
            </a:r>
            <a:r>
              <a:rPr spc="5" dirty="0"/>
              <a:t>u</a:t>
            </a:r>
            <a:r>
              <a:rPr spc="15" dirty="0"/>
              <a:t>n</a:t>
            </a:r>
            <a:r>
              <a:rPr spc="80" dirty="0"/>
              <a:t>d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5" dirty="0"/>
              <a:t>i</a:t>
            </a:r>
            <a:r>
              <a:rPr spc="55" dirty="0"/>
              <a:t>o</a:t>
            </a:r>
            <a:r>
              <a:rPr spc="15" dirty="0"/>
              <a:t>n</a:t>
            </a:r>
            <a:r>
              <a:rPr spc="50" dirty="0"/>
              <a:t> </a:t>
            </a:r>
            <a:r>
              <a:rPr spc="55" dirty="0"/>
              <a:t>o</a:t>
            </a:r>
            <a:r>
              <a:rPr spc="65" dirty="0"/>
              <a:t>f</a:t>
            </a:r>
            <a:r>
              <a:rPr spc="50" dirty="0"/>
              <a:t> </a:t>
            </a:r>
            <a:r>
              <a:rPr spc="80" dirty="0"/>
              <a:t>d</a:t>
            </a:r>
            <a:r>
              <a:rPr spc="-30" dirty="0"/>
              <a:t>a</a:t>
            </a:r>
            <a:r>
              <a:rPr spc="70" dirty="0"/>
              <a:t>t</a:t>
            </a:r>
            <a:r>
              <a:rPr spc="-25" dirty="0"/>
              <a:t>a</a:t>
            </a:r>
            <a:r>
              <a:rPr spc="30" dirty="0"/>
              <a:t> </a:t>
            </a:r>
            <a:r>
              <a:rPr spc="15" dirty="0"/>
              <a:t>s</a:t>
            </a:r>
            <a:r>
              <a:rPr spc="100" dirty="0"/>
              <a:t>c</a:t>
            </a:r>
            <a:r>
              <a:rPr spc="-5" dirty="0"/>
              <a:t>i</a:t>
            </a:r>
            <a:r>
              <a:rPr spc="30" dirty="0"/>
              <a:t>en</a:t>
            </a:r>
            <a:r>
              <a:rPr spc="100" dirty="0"/>
              <a:t>c</a:t>
            </a:r>
            <a:r>
              <a:rPr spc="45" dirty="0"/>
              <a:t>e</a:t>
            </a:r>
            <a:r>
              <a:rPr spc="30" dirty="0"/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617721" y="5132819"/>
            <a:ext cx="1426463" cy="33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7197" y="5590019"/>
            <a:ext cx="667512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6844" y="5530583"/>
            <a:ext cx="1370075" cy="428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87195" y="5183111"/>
            <a:ext cx="1700783" cy="790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4303" y="5132819"/>
            <a:ext cx="1007363" cy="333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7135" y="5132819"/>
            <a:ext cx="2033016" cy="502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8459" y="5135867"/>
            <a:ext cx="518159" cy="731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5799" y="5696699"/>
            <a:ext cx="1150619" cy="350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5679" y="5920727"/>
            <a:ext cx="1937004" cy="4587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7863" y="6015215"/>
            <a:ext cx="434340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5679" y="5135867"/>
            <a:ext cx="1321308" cy="3840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23443" y="5626595"/>
            <a:ext cx="848867" cy="4495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96323" y="6067031"/>
            <a:ext cx="1520952" cy="3550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294" y="5618975"/>
            <a:ext cx="713231" cy="8580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06295" y="4811255"/>
            <a:ext cx="1453896" cy="3230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1264" y="6137135"/>
            <a:ext cx="1008888" cy="2133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685"/>
              </a:lnSpc>
            </a:pPr>
            <a:fld id="{81D60167-4931-47E6-BA6A-407CBD079E47}" type="slidenum">
              <a:rPr spc="45" dirty="0">
                <a:solidFill>
                  <a:srgbClr val="FFFFFF"/>
                </a:solidFill>
              </a:rPr>
              <a:t>3</a:t>
            </a:fld>
            <a:endParaRPr spc="45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256015"/>
            <a:ext cx="4293235" cy="371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413384" indent="-246379">
              <a:lnSpc>
                <a:spcPts val="145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Bi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120"/>
              </a:spcBef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ffe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0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u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0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7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ui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501650" marR="109220" lvl="1" indent="-228600">
              <a:lnSpc>
                <a:spcPts val="1180"/>
              </a:lnSpc>
              <a:spcBef>
                <a:spcPts val="51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  <a:p>
            <a:pPr marL="501650" marR="595630" lvl="1" indent="-228600">
              <a:lnSpc>
                <a:spcPts val="1180"/>
              </a:lnSpc>
              <a:spcBef>
                <a:spcPts val="484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Ar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’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  <a:p>
            <a:pPr marL="501650" marR="335280" lvl="1" indent="-228600">
              <a:lnSpc>
                <a:spcPts val="1190"/>
              </a:lnSpc>
              <a:spcBef>
                <a:spcPts val="51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ul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65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nsis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501650" marR="5080" lvl="1" indent="-228600">
              <a:lnSpc>
                <a:spcPts val="1180"/>
              </a:lnSpc>
              <a:spcBef>
                <a:spcPts val="509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  <a:p>
            <a:pPr marL="501650" marR="38735" lvl="1" indent="-228600">
              <a:lnSpc>
                <a:spcPts val="1180"/>
              </a:lnSpc>
              <a:spcBef>
                <a:spcPts val="484"/>
              </a:spcBef>
              <a:buSzPct val="76190"/>
              <a:buFont typeface="Microsoft Sans Serif"/>
              <a:buChar char="▪"/>
              <a:tabLst>
                <a:tab pos="502284" algn="l"/>
              </a:tabLst>
            </a:pP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60" dirty="0"/>
              <a:t>o</a:t>
            </a:r>
            <a:r>
              <a:rPr spc="70" dirty="0"/>
              <a:t>t</a:t>
            </a:r>
            <a:r>
              <a:rPr spc="50" dirty="0"/>
              <a:t> </a:t>
            </a:r>
            <a:r>
              <a:rPr spc="-35" dirty="0"/>
              <a:t>O</a:t>
            </a:r>
            <a:r>
              <a:rPr spc="15" dirty="0"/>
              <a:t>n</a:t>
            </a:r>
            <a:r>
              <a:rPr spc="-30" dirty="0"/>
              <a:t>l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-35" dirty="0"/>
              <a:t>SQ</a:t>
            </a:r>
            <a:r>
              <a:rPr dirty="0"/>
              <a:t>L</a:t>
            </a:r>
            <a:r>
              <a:rPr spc="220" dirty="0"/>
              <a:t>/</a:t>
            </a:r>
            <a:r>
              <a:rPr dirty="0"/>
              <a:t>N</a:t>
            </a:r>
            <a:r>
              <a:rPr spc="65" dirty="0"/>
              <a:t>o</a:t>
            </a:r>
            <a:r>
              <a:rPr spc="40" dirty="0"/>
              <a:t> </a:t>
            </a:r>
            <a:r>
              <a:rPr spc="-35" dirty="0"/>
              <a:t>SQ</a:t>
            </a:r>
            <a:r>
              <a:rPr spc="-5" dirty="0"/>
              <a:t>L</a:t>
            </a:r>
            <a:r>
              <a:rPr spc="65" dirty="0"/>
              <a:t> </a:t>
            </a:r>
            <a:r>
              <a:rPr spc="30" dirty="0"/>
              <a:t>(</a:t>
            </a:r>
            <a:r>
              <a:rPr dirty="0"/>
              <a:t>N</a:t>
            </a:r>
            <a:r>
              <a:rPr spc="-35" dirty="0"/>
              <a:t>OSQ</a:t>
            </a:r>
            <a:r>
              <a:rPr dirty="0"/>
              <a:t>L</a:t>
            </a:r>
            <a:r>
              <a:rPr spc="30" dirty="0"/>
              <a:t>)</a:t>
            </a:r>
            <a:r>
              <a:rPr spc="45" dirty="0"/>
              <a:t> </a:t>
            </a:r>
            <a:r>
              <a:rPr spc="5" dirty="0"/>
              <a:t>A</a:t>
            </a:r>
            <a:r>
              <a:rPr spc="85" dirty="0"/>
              <a:t>pp</a:t>
            </a:r>
            <a:r>
              <a:rPr spc="30" dirty="0"/>
              <a:t>r</a:t>
            </a:r>
            <a:r>
              <a:rPr spc="60" dirty="0"/>
              <a:t>o</a:t>
            </a:r>
            <a:r>
              <a:rPr spc="-60" dirty="0"/>
              <a:t>a</a:t>
            </a:r>
            <a:r>
              <a:rPr spc="125" dirty="0"/>
              <a:t>c</a:t>
            </a:r>
            <a:r>
              <a:rPr spc="15" dirty="0"/>
              <a:t>h</a:t>
            </a:r>
            <a:r>
              <a:rPr spc="60" dirty="0"/>
              <a:t>e</a:t>
            </a:r>
            <a:r>
              <a:rPr spc="1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166855" y="4320527"/>
            <a:ext cx="2385060" cy="1787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2623" y="1961375"/>
            <a:ext cx="2135123" cy="213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3835" y="3956291"/>
            <a:ext cx="2036064" cy="2005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6284" y="1952231"/>
            <a:ext cx="4750435" cy="4250690"/>
          </a:xfrm>
          <a:custGeom>
            <a:avLst/>
            <a:gdLst/>
            <a:ahLst/>
            <a:cxnLst/>
            <a:rect l="l" t="t" r="r" b="b"/>
            <a:pathLst>
              <a:path w="4750434" h="4250690">
                <a:moveTo>
                  <a:pt x="4750295" y="4245864"/>
                </a:moveTo>
                <a:lnTo>
                  <a:pt x="4750295" y="4572"/>
                </a:lnTo>
                <a:lnTo>
                  <a:pt x="4745723" y="0"/>
                </a:lnTo>
                <a:lnTo>
                  <a:pt x="4559" y="0"/>
                </a:lnTo>
                <a:lnTo>
                  <a:pt x="0" y="4572"/>
                </a:lnTo>
                <a:lnTo>
                  <a:pt x="0" y="4245864"/>
                </a:lnTo>
                <a:lnTo>
                  <a:pt x="4559" y="4250423"/>
                </a:lnTo>
                <a:lnTo>
                  <a:pt x="9131" y="4250423"/>
                </a:lnTo>
                <a:lnTo>
                  <a:pt x="9131" y="19812"/>
                </a:lnTo>
                <a:lnTo>
                  <a:pt x="19799" y="9144"/>
                </a:lnTo>
                <a:lnTo>
                  <a:pt x="19799" y="19812"/>
                </a:lnTo>
                <a:lnTo>
                  <a:pt x="4730483" y="19812"/>
                </a:lnTo>
                <a:lnTo>
                  <a:pt x="4730483" y="9144"/>
                </a:lnTo>
                <a:lnTo>
                  <a:pt x="4739640" y="19812"/>
                </a:lnTo>
                <a:lnTo>
                  <a:pt x="4739640" y="4250423"/>
                </a:lnTo>
                <a:lnTo>
                  <a:pt x="4745723" y="4250423"/>
                </a:lnTo>
                <a:lnTo>
                  <a:pt x="4750295" y="4245864"/>
                </a:lnTo>
                <a:close/>
              </a:path>
              <a:path w="4750434" h="4250690">
                <a:moveTo>
                  <a:pt x="19799" y="19812"/>
                </a:moveTo>
                <a:lnTo>
                  <a:pt x="19799" y="9144"/>
                </a:lnTo>
                <a:lnTo>
                  <a:pt x="9131" y="19812"/>
                </a:lnTo>
                <a:lnTo>
                  <a:pt x="19799" y="19812"/>
                </a:lnTo>
                <a:close/>
              </a:path>
              <a:path w="4750434" h="4250690">
                <a:moveTo>
                  <a:pt x="19799" y="4229100"/>
                </a:moveTo>
                <a:lnTo>
                  <a:pt x="19799" y="19812"/>
                </a:lnTo>
                <a:lnTo>
                  <a:pt x="9131" y="19812"/>
                </a:lnTo>
                <a:lnTo>
                  <a:pt x="9131" y="4229100"/>
                </a:lnTo>
                <a:lnTo>
                  <a:pt x="19799" y="4229100"/>
                </a:lnTo>
                <a:close/>
              </a:path>
              <a:path w="4750434" h="4250690">
                <a:moveTo>
                  <a:pt x="4739640" y="4229100"/>
                </a:moveTo>
                <a:lnTo>
                  <a:pt x="9131" y="4229100"/>
                </a:lnTo>
                <a:lnTo>
                  <a:pt x="19799" y="4239768"/>
                </a:lnTo>
                <a:lnTo>
                  <a:pt x="19799" y="4250423"/>
                </a:lnTo>
                <a:lnTo>
                  <a:pt x="4730483" y="4250423"/>
                </a:lnTo>
                <a:lnTo>
                  <a:pt x="4730483" y="4239768"/>
                </a:lnTo>
                <a:lnTo>
                  <a:pt x="4739640" y="4229100"/>
                </a:lnTo>
                <a:close/>
              </a:path>
              <a:path w="4750434" h="4250690">
                <a:moveTo>
                  <a:pt x="19799" y="4250423"/>
                </a:moveTo>
                <a:lnTo>
                  <a:pt x="19799" y="4239768"/>
                </a:lnTo>
                <a:lnTo>
                  <a:pt x="9131" y="4229100"/>
                </a:lnTo>
                <a:lnTo>
                  <a:pt x="9131" y="4250423"/>
                </a:lnTo>
                <a:lnTo>
                  <a:pt x="19799" y="4250423"/>
                </a:lnTo>
                <a:close/>
              </a:path>
              <a:path w="4750434" h="4250690">
                <a:moveTo>
                  <a:pt x="4739640" y="19812"/>
                </a:moveTo>
                <a:lnTo>
                  <a:pt x="4730483" y="9144"/>
                </a:lnTo>
                <a:lnTo>
                  <a:pt x="4730483" y="19812"/>
                </a:lnTo>
                <a:lnTo>
                  <a:pt x="4739640" y="19812"/>
                </a:lnTo>
                <a:close/>
              </a:path>
              <a:path w="4750434" h="4250690">
                <a:moveTo>
                  <a:pt x="4739640" y="4229100"/>
                </a:moveTo>
                <a:lnTo>
                  <a:pt x="4739640" y="19812"/>
                </a:lnTo>
                <a:lnTo>
                  <a:pt x="4730483" y="19812"/>
                </a:lnTo>
                <a:lnTo>
                  <a:pt x="4730483" y="4229100"/>
                </a:lnTo>
                <a:lnTo>
                  <a:pt x="4739640" y="4229100"/>
                </a:lnTo>
                <a:close/>
              </a:path>
              <a:path w="4750434" h="4250690">
                <a:moveTo>
                  <a:pt x="4739640" y="4250423"/>
                </a:moveTo>
                <a:lnTo>
                  <a:pt x="4739640" y="4229100"/>
                </a:lnTo>
                <a:lnTo>
                  <a:pt x="4730483" y="4239768"/>
                </a:lnTo>
                <a:lnTo>
                  <a:pt x="4730483" y="4250423"/>
                </a:lnTo>
                <a:lnTo>
                  <a:pt x="4739640" y="4250423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6284" y="1952231"/>
            <a:ext cx="4750435" cy="4250690"/>
          </a:xfrm>
          <a:custGeom>
            <a:avLst/>
            <a:gdLst/>
            <a:ahLst/>
            <a:cxnLst/>
            <a:rect l="l" t="t" r="r" b="b"/>
            <a:pathLst>
              <a:path w="4750434" h="4250690">
                <a:moveTo>
                  <a:pt x="4750295" y="4245864"/>
                </a:moveTo>
                <a:lnTo>
                  <a:pt x="4750295" y="4572"/>
                </a:lnTo>
                <a:lnTo>
                  <a:pt x="4745723" y="0"/>
                </a:lnTo>
                <a:lnTo>
                  <a:pt x="4559" y="0"/>
                </a:lnTo>
                <a:lnTo>
                  <a:pt x="0" y="4572"/>
                </a:lnTo>
                <a:lnTo>
                  <a:pt x="0" y="4245864"/>
                </a:lnTo>
                <a:lnTo>
                  <a:pt x="4559" y="4250423"/>
                </a:lnTo>
                <a:lnTo>
                  <a:pt x="9131" y="4250423"/>
                </a:lnTo>
                <a:lnTo>
                  <a:pt x="9131" y="19812"/>
                </a:lnTo>
                <a:lnTo>
                  <a:pt x="19799" y="9144"/>
                </a:lnTo>
                <a:lnTo>
                  <a:pt x="19799" y="19812"/>
                </a:lnTo>
                <a:lnTo>
                  <a:pt x="4730483" y="19812"/>
                </a:lnTo>
                <a:lnTo>
                  <a:pt x="4730483" y="9144"/>
                </a:lnTo>
                <a:lnTo>
                  <a:pt x="4739640" y="19812"/>
                </a:lnTo>
                <a:lnTo>
                  <a:pt x="4739640" y="4250423"/>
                </a:lnTo>
                <a:lnTo>
                  <a:pt x="4745723" y="4250423"/>
                </a:lnTo>
                <a:lnTo>
                  <a:pt x="4750295" y="4245864"/>
                </a:lnTo>
                <a:close/>
              </a:path>
              <a:path w="4750434" h="4250690">
                <a:moveTo>
                  <a:pt x="19799" y="19812"/>
                </a:moveTo>
                <a:lnTo>
                  <a:pt x="19799" y="9144"/>
                </a:lnTo>
                <a:lnTo>
                  <a:pt x="9131" y="19812"/>
                </a:lnTo>
                <a:lnTo>
                  <a:pt x="19799" y="19812"/>
                </a:lnTo>
                <a:close/>
              </a:path>
              <a:path w="4750434" h="4250690">
                <a:moveTo>
                  <a:pt x="19799" y="4229100"/>
                </a:moveTo>
                <a:lnTo>
                  <a:pt x="19799" y="19812"/>
                </a:lnTo>
                <a:lnTo>
                  <a:pt x="9131" y="19812"/>
                </a:lnTo>
                <a:lnTo>
                  <a:pt x="9131" y="4229100"/>
                </a:lnTo>
                <a:lnTo>
                  <a:pt x="19799" y="4229100"/>
                </a:lnTo>
                <a:close/>
              </a:path>
              <a:path w="4750434" h="4250690">
                <a:moveTo>
                  <a:pt x="4739640" y="4229100"/>
                </a:moveTo>
                <a:lnTo>
                  <a:pt x="9131" y="4229100"/>
                </a:lnTo>
                <a:lnTo>
                  <a:pt x="19799" y="4239768"/>
                </a:lnTo>
                <a:lnTo>
                  <a:pt x="19799" y="4250423"/>
                </a:lnTo>
                <a:lnTo>
                  <a:pt x="4730483" y="4250423"/>
                </a:lnTo>
                <a:lnTo>
                  <a:pt x="4730483" y="4239768"/>
                </a:lnTo>
                <a:lnTo>
                  <a:pt x="4739640" y="4229100"/>
                </a:lnTo>
                <a:close/>
              </a:path>
              <a:path w="4750434" h="4250690">
                <a:moveTo>
                  <a:pt x="19799" y="4250423"/>
                </a:moveTo>
                <a:lnTo>
                  <a:pt x="19799" y="4239768"/>
                </a:lnTo>
                <a:lnTo>
                  <a:pt x="9131" y="4229100"/>
                </a:lnTo>
                <a:lnTo>
                  <a:pt x="9131" y="4250423"/>
                </a:lnTo>
                <a:lnTo>
                  <a:pt x="19799" y="4250423"/>
                </a:lnTo>
                <a:close/>
              </a:path>
              <a:path w="4750434" h="4250690">
                <a:moveTo>
                  <a:pt x="4739640" y="19812"/>
                </a:moveTo>
                <a:lnTo>
                  <a:pt x="4730483" y="9144"/>
                </a:lnTo>
                <a:lnTo>
                  <a:pt x="4730483" y="19812"/>
                </a:lnTo>
                <a:lnTo>
                  <a:pt x="4739640" y="19812"/>
                </a:lnTo>
                <a:close/>
              </a:path>
              <a:path w="4750434" h="4250690">
                <a:moveTo>
                  <a:pt x="4739640" y="4229100"/>
                </a:moveTo>
                <a:lnTo>
                  <a:pt x="4739640" y="19812"/>
                </a:lnTo>
                <a:lnTo>
                  <a:pt x="4730483" y="19812"/>
                </a:lnTo>
                <a:lnTo>
                  <a:pt x="4730483" y="4229100"/>
                </a:lnTo>
                <a:lnTo>
                  <a:pt x="4739640" y="4229100"/>
                </a:lnTo>
                <a:close/>
              </a:path>
              <a:path w="4750434" h="4250690">
                <a:moveTo>
                  <a:pt x="4739640" y="4250423"/>
                </a:moveTo>
                <a:lnTo>
                  <a:pt x="4739640" y="4229100"/>
                </a:lnTo>
                <a:lnTo>
                  <a:pt x="4730483" y="4239768"/>
                </a:lnTo>
                <a:lnTo>
                  <a:pt x="4730483" y="4250423"/>
                </a:lnTo>
                <a:lnTo>
                  <a:pt x="4739640" y="4250423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30</a:t>
            </a:fld>
            <a:endParaRPr spc="4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238984"/>
            <a:ext cx="4195445" cy="164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450">
              <a:latin typeface="Arial"/>
              <a:cs typeface="Arial"/>
            </a:endParaRPr>
          </a:p>
          <a:p>
            <a:pPr marL="501650" marR="5080" lvl="1" indent="-228600">
              <a:lnSpc>
                <a:spcPts val="1450"/>
              </a:lnSpc>
              <a:spcBef>
                <a:spcPts val="51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5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24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Va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8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600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8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015" y="4000728"/>
            <a:ext cx="4124960" cy="194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2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endParaRPr sz="1250">
              <a:latin typeface="Arial"/>
              <a:cs typeface="Arial"/>
            </a:endParaRPr>
          </a:p>
          <a:p>
            <a:pPr marL="501650" marR="199390" lvl="1" indent="-228600">
              <a:lnSpc>
                <a:spcPts val="1460"/>
              </a:lnSpc>
              <a:spcBef>
                <a:spcPts val="51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endParaRPr sz="1250">
              <a:latin typeface="Arial"/>
              <a:cs typeface="Arial"/>
            </a:endParaRPr>
          </a:p>
          <a:p>
            <a:pPr marL="748665" marR="224154" lvl="2" indent="-182880">
              <a:lnSpc>
                <a:spcPts val="1270"/>
              </a:lnSpc>
              <a:spcBef>
                <a:spcPts val="635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marR="5080" lvl="1" indent="-228600">
              <a:lnSpc>
                <a:spcPct val="97200"/>
              </a:lnSpc>
              <a:spcBef>
                <a:spcPts val="434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Si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#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y,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ex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60" dirty="0"/>
              <a:t>o</a:t>
            </a:r>
            <a:r>
              <a:rPr spc="70" dirty="0"/>
              <a:t>t</a:t>
            </a:r>
            <a:r>
              <a:rPr spc="50" dirty="0"/>
              <a:t> </a:t>
            </a:r>
            <a:r>
              <a:rPr spc="-35" dirty="0"/>
              <a:t>O</a:t>
            </a:r>
            <a:r>
              <a:rPr spc="15" dirty="0"/>
              <a:t>n</a:t>
            </a:r>
            <a:r>
              <a:rPr spc="-30" dirty="0"/>
              <a:t>l</a:t>
            </a:r>
            <a:r>
              <a:rPr spc="10" dirty="0"/>
              <a:t>y</a:t>
            </a:r>
            <a:r>
              <a:rPr spc="40" dirty="0"/>
              <a:t> </a:t>
            </a:r>
            <a:r>
              <a:rPr spc="-35" dirty="0"/>
              <a:t>SQ</a:t>
            </a:r>
            <a:r>
              <a:rPr spc="-5" dirty="0"/>
              <a:t>L</a:t>
            </a:r>
            <a:r>
              <a:rPr spc="65" dirty="0"/>
              <a:t> </a:t>
            </a:r>
            <a:r>
              <a:rPr spc="30" dirty="0"/>
              <a:t>(</a:t>
            </a:r>
            <a:r>
              <a:rPr dirty="0"/>
              <a:t>N</a:t>
            </a:r>
            <a:r>
              <a:rPr spc="-35" dirty="0"/>
              <a:t>OSQ</a:t>
            </a:r>
            <a:r>
              <a:rPr dirty="0"/>
              <a:t>L</a:t>
            </a:r>
            <a:r>
              <a:rPr spc="30" dirty="0"/>
              <a:t>)</a:t>
            </a:r>
            <a:r>
              <a:rPr spc="45" dirty="0"/>
              <a:t> </a:t>
            </a:r>
            <a:r>
              <a:rPr spc="5" dirty="0"/>
              <a:t>A</a:t>
            </a:r>
            <a:r>
              <a:rPr spc="85" dirty="0"/>
              <a:t>pp</a:t>
            </a:r>
            <a:r>
              <a:rPr spc="30" dirty="0"/>
              <a:t>r</a:t>
            </a:r>
            <a:r>
              <a:rPr spc="60" dirty="0"/>
              <a:t>o</a:t>
            </a:r>
            <a:r>
              <a:rPr spc="-60" dirty="0"/>
              <a:t>a</a:t>
            </a:r>
            <a:r>
              <a:rPr spc="125" dirty="0"/>
              <a:t>c</a:t>
            </a:r>
            <a:r>
              <a:rPr spc="15" dirty="0"/>
              <a:t>h</a:t>
            </a:r>
            <a:r>
              <a:rPr spc="60" dirty="0"/>
              <a:t>e</a:t>
            </a:r>
            <a:r>
              <a:rPr spc="10" dirty="0"/>
              <a:t>s</a:t>
            </a:r>
            <a:r>
              <a:rPr spc="2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4985499" y="2260079"/>
            <a:ext cx="3276600" cy="3368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37819" y="2421115"/>
            <a:ext cx="90043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7819" y="3155683"/>
            <a:ext cx="90043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9803" y="4443463"/>
            <a:ext cx="120523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39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8487" y="5178031"/>
            <a:ext cx="928369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0293" y="3782034"/>
            <a:ext cx="269240" cy="21780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9"/>
              </a:lnSpc>
            </a:pPr>
            <a:r>
              <a:rPr sz="1900" dirty="0">
                <a:latin typeface="Arial"/>
                <a:cs typeface="Arial"/>
              </a:rPr>
              <a:t>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5951" y="3600767"/>
            <a:ext cx="130937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176530" algn="ctr">
              <a:lnSpc>
                <a:spcPct val="100499"/>
              </a:lnSpc>
            </a:pP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L="12700" marR="5080" algn="ctr">
              <a:lnSpc>
                <a:spcPct val="101800"/>
              </a:lnSpc>
              <a:spcBef>
                <a:spcPts val="620"/>
              </a:spcBef>
            </a:pPr>
            <a:r>
              <a:rPr sz="1100" spc="-30" dirty="0">
                <a:latin typeface="Arial"/>
                <a:cs typeface="Arial"/>
              </a:rPr>
              <a:t>P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3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n</a:t>
            </a:r>
            <a:r>
              <a:rPr sz="1100" spc="5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s</a:t>
            </a:r>
            <a:r>
              <a:rPr sz="1100" spc="65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50" dirty="0">
                <a:latin typeface="Arial"/>
                <a:cs typeface="Arial"/>
              </a:rPr>
              <a:t>m</a:t>
            </a:r>
            <a:r>
              <a:rPr sz="1100" spc="25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(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25" dirty="0">
                <a:latin typeface="Arial"/>
                <a:cs typeface="Arial"/>
              </a:rPr>
              <a:t>.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15" dirty="0">
                <a:latin typeface="Arial"/>
                <a:cs typeface="Arial"/>
              </a:rPr>
              <a:t>. 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s</a:t>
            </a:r>
            <a:r>
              <a:rPr sz="1100" spc="10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f</a:t>
            </a:r>
            <a:r>
              <a:rPr sz="1100" spc="20" dirty="0">
                <a:latin typeface="Arial"/>
                <a:cs typeface="Arial"/>
              </a:rPr>
              <a:t>un</a:t>
            </a:r>
            <a:r>
              <a:rPr sz="1100" spc="55" dirty="0">
                <a:latin typeface="Arial"/>
                <a:cs typeface="Arial"/>
              </a:rPr>
              <a:t>c</a:t>
            </a:r>
            <a:r>
              <a:rPr sz="1100" spc="3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12347" y="1982711"/>
            <a:ext cx="4808220" cy="3860800"/>
          </a:xfrm>
          <a:custGeom>
            <a:avLst/>
            <a:gdLst/>
            <a:ahLst/>
            <a:cxnLst/>
            <a:rect l="l" t="t" r="r" b="b"/>
            <a:pathLst>
              <a:path w="4808220" h="3860800">
                <a:moveTo>
                  <a:pt x="19812" y="10668"/>
                </a:moveTo>
                <a:lnTo>
                  <a:pt x="19812" y="0"/>
                </a:lnTo>
                <a:lnTo>
                  <a:pt x="4572" y="0"/>
                </a:lnTo>
                <a:lnTo>
                  <a:pt x="0" y="4572"/>
                </a:lnTo>
                <a:lnTo>
                  <a:pt x="0" y="3855720"/>
                </a:lnTo>
                <a:lnTo>
                  <a:pt x="4572" y="3860292"/>
                </a:lnTo>
                <a:lnTo>
                  <a:pt x="9156" y="3860292"/>
                </a:lnTo>
                <a:lnTo>
                  <a:pt x="9156" y="21323"/>
                </a:lnTo>
                <a:lnTo>
                  <a:pt x="19812" y="10668"/>
                </a:lnTo>
                <a:close/>
              </a:path>
              <a:path w="4808220" h="3860800">
                <a:moveTo>
                  <a:pt x="19812" y="21323"/>
                </a:moveTo>
                <a:lnTo>
                  <a:pt x="19812" y="10668"/>
                </a:lnTo>
                <a:lnTo>
                  <a:pt x="9156" y="21323"/>
                </a:lnTo>
                <a:lnTo>
                  <a:pt x="19812" y="21323"/>
                </a:lnTo>
                <a:close/>
              </a:path>
              <a:path w="4808220" h="3860800">
                <a:moveTo>
                  <a:pt x="4797552" y="3840480"/>
                </a:moveTo>
                <a:lnTo>
                  <a:pt x="4797552" y="21323"/>
                </a:lnTo>
                <a:lnTo>
                  <a:pt x="9156" y="21323"/>
                </a:lnTo>
                <a:lnTo>
                  <a:pt x="9156" y="3840480"/>
                </a:lnTo>
                <a:lnTo>
                  <a:pt x="19812" y="3840480"/>
                </a:lnTo>
                <a:lnTo>
                  <a:pt x="19812" y="3860292"/>
                </a:lnTo>
                <a:lnTo>
                  <a:pt x="4788408" y="3860292"/>
                </a:lnTo>
                <a:lnTo>
                  <a:pt x="4788408" y="3840480"/>
                </a:lnTo>
                <a:lnTo>
                  <a:pt x="4797552" y="3840480"/>
                </a:lnTo>
                <a:close/>
              </a:path>
              <a:path w="4808220" h="3860800">
                <a:moveTo>
                  <a:pt x="19812" y="3851148"/>
                </a:moveTo>
                <a:lnTo>
                  <a:pt x="19812" y="3840480"/>
                </a:lnTo>
                <a:lnTo>
                  <a:pt x="9156" y="3840480"/>
                </a:lnTo>
                <a:lnTo>
                  <a:pt x="19812" y="3851148"/>
                </a:lnTo>
                <a:close/>
              </a:path>
              <a:path w="4808220" h="3860800">
                <a:moveTo>
                  <a:pt x="19812" y="3860292"/>
                </a:moveTo>
                <a:lnTo>
                  <a:pt x="19812" y="3851148"/>
                </a:lnTo>
                <a:lnTo>
                  <a:pt x="9156" y="3840480"/>
                </a:lnTo>
                <a:lnTo>
                  <a:pt x="9156" y="3860292"/>
                </a:lnTo>
                <a:lnTo>
                  <a:pt x="19812" y="3860292"/>
                </a:lnTo>
                <a:close/>
              </a:path>
              <a:path w="4808220" h="3860800">
                <a:moveTo>
                  <a:pt x="4808220" y="3855720"/>
                </a:moveTo>
                <a:lnTo>
                  <a:pt x="4808220" y="4572"/>
                </a:lnTo>
                <a:lnTo>
                  <a:pt x="4803648" y="0"/>
                </a:lnTo>
                <a:lnTo>
                  <a:pt x="4788408" y="0"/>
                </a:lnTo>
                <a:lnTo>
                  <a:pt x="4788408" y="10668"/>
                </a:lnTo>
                <a:lnTo>
                  <a:pt x="4797552" y="21323"/>
                </a:lnTo>
                <a:lnTo>
                  <a:pt x="4797552" y="3860292"/>
                </a:lnTo>
                <a:lnTo>
                  <a:pt x="4803648" y="3860292"/>
                </a:lnTo>
                <a:lnTo>
                  <a:pt x="4808220" y="3855720"/>
                </a:lnTo>
                <a:close/>
              </a:path>
              <a:path w="4808220" h="3860800">
                <a:moveTo>
                  <a:pt x="4797552" y="21323"/>
                </a:moveTo>
                <a:lnTo>
                  <a:pt x="4788408" y="10668"/>
                </a:lnTo>
                <a:lnTo>
                  <a:pt x="4788408" y="21323"/>
                </a:lnTo>
                <a:lnTo>
                  <a:pt x="4797552" y="21323"/>
                </a:lnTo>
                <a:close/>
              </a:path>
              <a:path w="4808220" h="3860800">
                <a:moveTo>
                  <a:pt x="4797552" y="3840480"/>
                </a:moveTo>
                <a:lnTo>
                  <a:pt x="4788408" y="3840480"/>
                </a:lnTo>
                <a:lnTo>
                  <a:pt x="4788408" y="3851148"/>
                </a:lnTo>
                <a:lnTo>
                  <a:pt x="4797552" y="3840480"/>
                </a:lnTo>
                <a:close/>
              </a:path>
              <a:path w="4808220" h="3860800">
                <a:moveTo>
                  <a:pt x="4797552" y="3860292"/>
                </a:moveTo>
                <a:lnTo>
                  <a:pt x="4797552" y="3840480"/>
                </a:lnTo>
                <a:lnTo>
                  <a:pt x="4788408" y="3851148"/>
                </a:lnTo>
                <a:lnTo>
                  <a:pt x="4788408" y="3860292"/>
                </a:lnTo>
                <a:lnTo>
                  <a:pt x="4797552" y="3860292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2347" y="1982711"/>
            <a:ext cx="4808220" cy="3860800"/>
          </a:xfrm>
          <a:custGeom>
            <a:avLst/>
            <a:gdLst/>
            <a:ahLst/>
            <a:cxnLst/>
            <a:rect l="l" t="t" r="r" b="b"/>
            <a:pathLst>
              <a:path w="4808220" h="3860800">
                <a:moveTo>
                  <a:pt x="19812" y="10668"/>
                </a:moveTo>
                <a:lnTo>
                  <a:pt x="19812" y="0"/>
                </a:lnTo>
                <a:lnTo>
                  <a:pt x="4572" y="0"/>
                </a:lnTo>
                <a:lnTo>
                  <a:pt x="0" y="4572"/>
                </a:lnTo>
                <a:lnTo>
                  <a:pt x="0" y="3855720"/>
                </a:lnTo>
                <a:lnTo>
                  <a:pt x="4572" y="3860292"/>
                </a:lnTo>
                <a:lnTo>
                  <a:pt x="9156" y="3860292"/>
                </a:lnTo>
                <a:lnTo>
                  <a:pt x="9156" y="21323"/>
                </a:lnTo>
                <a:lnTo>
                  <a:pt x="19812" y="10668"/>
                </a:lnTo>
                <a:close/>
              </a:path>
              <a:path w="4808220" h="3860800">
                <a:moveTo>
                  <a:pt x="19812" y="21323"/>
                </a:moveTo>
                <a:lnTo>
                  <a:pt x="19812" y="10668"/>
                </a:lnTo>
                <a:lnTo>
                  <a:pt x="9156" y="21323"/>
                </a:lnTo>
                <a:lnTo>
                  <a:pt x="19812" y="21323"/>
                </a:lnTo>
                <a:close/>
              </a:path>
              <a:path w="4808220" h="3860800">
                <a:moveTo>
                  <a:pt x="4797552" y="3840480"/>
                </a:moveTo>
                <a:lnTo>
                  <a:pt x="4797552" y="21323"/>
                </a:lnTo>
                <a:lnTo>
                  <a:pt x="9156" y="21323"/>
                </a:lnTo>
                <a:lnTo>
                  <a:pt x="9156" y="3840480"/>
                </a:lnTo>
                <a:lnTo>
                  <a:pt x="19812" y="3840480"/>
                </a:lnTo>
                <a:lnTo>
                  <a:pt x="19812" y="3860292"/>
                </a:lnTo>
                <a:lnTo>
                  <a:pt x="4788408" y="3860292"/>
                </a:lnTo>
                <a:lnTo>
                  <a:pt x="4788408" y="3840480"/>
                </a:lnTo>
                <a:lnTo>
                  <a:pt x="4797552" y="3840480"/>
                </a:lnTo>
                <a:close/>
              </a:path>
              <a:path w="4808220" h="3860800">
                <a:moveTo>
                  <a:pt x="19812" y="3851148"/>
                </a:moveTo>
                <a:lnTo>
                  <a:pt x="19812" y="3840480"/>
                </a:lnTo>
                <a:lnTo>
                  <a:pt x="9156" y="3840480"/>
                </a:lnTo>
                <a:lnTo>
                  <a:pt x="19812" y="3851148"/>
                </a:lnTo>
                <a:close/>
              </a:path>
              <a:path w="4808220" h="3860800">
                <a:moveTo>
                  <a:pt x="19812" y="3860292"/>
                </a:moveTo>
                <a:lnTo>
                  <a:pt x="19812" y="3851148"/>
                </a:lnTo>
                <a:lnTo>
                  <a:pt x="9156" y="3840480"/>
                </a:lnTo>
                <a:lnTo>
                  <a:pt x="9156" y="3860292"/>
                </a:lnTo>
                <a:lnTo>
                  <a:pt x="19812" y="3860292"/>
                </a:lnTo>
                <a:close/>
              </a:path>
              <a:path w="4808220" h="3860800">
                <a:moveTo>
                  <a:pt x="4808220" y="3855720"/>
                </a:moveTo>
                <a:lnTo>
                  <a:pt x="4808220" y="4572"/>
                </a:lnTo>
                <a:lnTo>
                  <a:pt x="4803648" y="0"/>
                </a:lnTo>
                <a:lnTo>
                  <a:pt x="4788408" y="0"/>
                </a:lnTo>
                <a:lnTo>
                  <a:pt x="4788408" y="10668"/>
                </a:lnTo>
                <a:lnTo>
                  <a:pt x="4797552" y="21323"/>
                </a:lnTo>
                <a:lnTo>
                  <a:pt x="4797552" y="3860292"/>
                </a:lnTo>
                <a:lnTo>
                  <a:pt x="4803648" y="3860292"/>
                </a:lnTo>
                <a:lnTo>
                  <a:pt x="4808220" y="3855720"/>
                </a:lnTo>
                <a:close/>
              </a:path>
              <a:path w="4808220" h="3860800">
                <a:moveTo>
                  <a:pt x="4797552" y="21323"/>
                </a:moveTo>
                <a:lnTo>
                  <a:pt x="4788408" y="10668"/>
                </a:lnTo>
                <a:lnTo>
                  <a:pt x="4788408" y="21323"/>
                </a:lnTo>
                <a:lnTo>
                  <a:pt x="4797552" y="21323"/>
                </a:lnTo>
                <a:close/>
              </a:path>
              <a:path w="4808220" h="3860800">
                <a:moveTo>
                  <a:pt x="4797552" y="3840480"/>
                </a:moveTo>
                <a:lnTo>
                  <a:pt x="4788408" y="3840480"/>
                </a:lnTo>
                <a:lnTo>
                  <a:pt x="4788408" y="3851148"/>
                </a:lnTo>
                <a:lnTo>
                  <a:pt x="4797552" y="3840480"/>
                </a:lnTo>
                <a:close/>
              </a:path>
              <a:path w="4808220" h="3860800">
                <a:moveTo>
                  <a:pt x="4797552" y="3860292"/>
                </a:moveTo>
                <a:lnTo>
                  <a:pt x="4797552" y="3840480"/>
                </a:lnTo>
                <a:lnTo>
                  <a:pt x="4788408" y="3851148"/>
                </a:lnTo>
                <a:lnTo>
                  <a:pt x="4788408" y="3860292"/>
                </a:lnTo>
                <a:lnTo>
                  <a:pt x="4797552" y="3860292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24227" y="3622535"/>
            <a:ext cx="1135380" cy="688975"/>
          </a:xfrm>
          <a:custGeom>
            <a:avLst/>
            <a:gdLst/>
            <a:ahLst/>
            <a:cxnLst/>
            <a:rect l="l" t="t" r="r" b="b"/>
            <a:pathLst>
              <a:path w="1135379" h="688975">
                <a:moveTo>
                  <a:pt x="1019556" y="688848"/>
                </a:moveTo>
                <a:lnTo>
                  <a:pt x="1019556" y="0"/>
                </a:lnTo>
                <a:lnTo>
                  <a:pt x="115836" y="0"/>
                </a:lnTo>
                <a:lnTo>
                  <a:pt x="73951" y="7772"/>
                </a:lnTo>
                <a:lnTo>
                  <a:pt x="38886" y="29067"/>
                </a:lnTo>
                <a:lnTo>
                  <a:pt x="13563" y="60851"/>
                </a:lnTo>
                <a:lnTo>
                  <a:pt x="901" y="100088"/>
                </a:lnTo>
                <a:lnTo>
                  <a:pt x="0" y="114300"/>
                </a:lnTo>
                <a:lnTo>
                  <a:pt x="0" y="574548"/>
                </a:lnTo>
                <a:lnTo>
                  <a:pt x="7791" y="616220"/>
                </a:lnTo>
                <a:lnTo>
                  <a:pt x="29218" y="650813"/>
                </a:lnTo>
                <a:lnTo>
                  <a:pt x="61360" y="675629"/>
                </a:lnTo>
                <a:lnTo>
                  <a:pt x="101297" y="687971"/>
                </a:lnTo>
                <a:lnTo>
                  <a:pt x="115836" y="688848"/>
                </a:lnTo>
                <a:lnTo>
                  <a:pt x="1019556" y="688848"/>
                </a:lnTo>
                <a:close/>
              </a:path>
              <a:path w="1135379" h="688975">
                <a:moveTo>
                  <a:pt x="1135380" y="574548"/>
                </a:moveTo>
                <a:lnTo>
                  <a:pt x="1135380" y="114300"/>
                </a:lnTo>
                <a:lnTo>
                  <a:pt x="1135278" y="109515"/>
                </a:lnTo>
                <a:lnTo>
                  <a:pt x="1125829" y="69033"/>
                </a:lnTo>
                <a:lnTo>
                  <a:pt x="1111956" y="45624"/>
                </a:lnTo>
                <a:lnTo>
                  <a:pt x="1111956" y="643875"/>
                </a:lnTo>
                <a:lnTo>
                  <a:pt x="1130602" y="607476"/>
                </a:lnTo>
                <a:lnTo>
                  <a:pt x="1135380" y="574548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24227" y="3622535"/>
            <a:ext cx="1135380" cy="688975"/>
          </a:xfrm>
          <a:custGeom>
            <a:avLst/>
            <a:gdLst/>
            <a:ahLst/>
            <a:cxnLst/>
            <a:rect l="l" t="t" r="r" b="b"/>
            <a:pathLst>
              <a:path w="1135379" h="688975">
                <a:moveTo>
                  <a:pt x="1019556" y="688848"/>
                </a:moveTo>
                <a:lnTo>
                  <a:pt x="1019556" y="0"/>
                </a:lnTo>
                <a:lnTo>
                  <a:pt x="115836" y="0"/>
                </a:lnTo>
                <a:lnTo>
                  <a:pt x="73951" y="7772"/>
                </a:lnTo>
                <a:lnTo>
                  <a:pt x="38886" y="29067"/>
                </a:lnTo>
                <a:lnTo>
                  <a:pt x="13563" y="60851"/>
                </a:lnTo>
                <a:lnTo>
                  <a:pt x="901" y="100088"/>
                </a:lnTo>
                <a:lnTo>
                  <a:pt x="0" y="114300"/>
                </a:lnTo>
                <a:lnTo>
                  <a:pt x="0" y="574548"/>
                </a:lnTo>
                <a:lnTo>
                  <a:pt x="7791" y="616220"/>
                </a:lnTo>
                <a:lnTo>
                  <a:pt x="29218" y="650813"/>
                </a:lnTo>
                <a:lnTo>
                  <a:pt x="61360" y="675629"/>
                </a:lnTo>
                <a:lnTo>
                  <a:pt x="101297" y="687971"/>
                </a:lnTo>
                <a:lnTo>
                  <a:pt x="115836" y="688848"/>
                </a:lnTo>
                <a:lnTo>
                  <a:pt x="1019556" y="688848"/>
                </a:lnTo>
                <a:close/>
              </a:path>
              <a:path w="1135379" h="688975">
                <a:moveTo>
                  <a:pt x="1135380" y="574548"/>
                </a:moveTo>
                <a:lnTo>
                  <a:pt x="1135380" y="114300"/>
                </a:lnTo>
                <a:lnTo>
                  <a:pt x="1135278" y="109515"/>
                </a:lnTo>
                <a:lnTo>
                  <a:pt x="1125829" y="69033"/>
                </a:lnTo>
                <a:lnTo>
                  <a:pt x="1111956" y="45624"/>
                </a:lnTo>
                <a:lnTo>
                  <a:pt x="1111956" y="643875"/>
                </a:lnTo>
                <a:lnTo>
                  <a:pt x="1130602" y="607476"/>
                </a:lnTo>
                <a:lnTo>
                  <a:pt x="1135380" y="574548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65464" y="3872204"/>
            <a:ext cx="851535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07235" y="2564879"/>
            <a:ext cx="321945" cy="1403985"/>
          </a:xfrm>
          <a:custGeom>
            <a:avLst/>
            <a:gdLst/>
            <a:ahLst/>
            <a:cxnLst/>
            <a:rect l="l" t="t" r="r" b="b"/>
            <a:pathLst>
              <a:path w="321945" h="1403985">
                <a:moveTo>
                  <a:pt x="321564" y="1402080"/>
                </a:moveTo>
                <a:lnTo>
                  <a:pt x="7620" y="0"/>
                </a:lnTo>
                <a:lnTo>
                  <a:pt x="0" y="1524"/>
                </a:lnTo>
                <a:lnTo>
                  <a:pt x="313944" y="1403604"/>
                </a:lnTo>
                <a:lnTo>
                  <a:pt x="321564" y="140208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07235" y="3297923"/>
            <a:ext cx="321945" cy="670560"/>
          </a:xfrm>
          <a:custGeom>
            <a:avLst/>
            <a:gdLst/>
            <a:ahLst/>
            <a:cxnLst/>
            <a:rect l="l" t="t" r="r" b="b"/>
            <a:pathLst>
              <a:path w="321945" h="670560">
                <a:moveTo>
                  <a:pt x="321564" y="667512"/>
                </a:moveTo>
                <a:lnTo>
                  <a:pt x="6108" y="0"/>
                </a:lnTo>
                <a:lnTo>
                  <a:pt x="0" y="3048"/>
                </a:lnTo>
                <a:lnTo>
                  <a:pt x="313944" y="670560"/>
                </a:lnTo>
                <a:lnTo>
                  <a:pt x="321564" y="66751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7527" y="3966959"/>
            <a:ext cx="271780" cy="1356360"/>
          </a:xfrm>
          <a:custGeom>
            <a:avLst/>
            <a:gdLst/>
            <a:ahLst/>
            <a:cxnLst/>
            <a:rect l="l" t="t" r="r" b="b"/>
            <a:pathLst>
              <a:path w="271779" h="1356360">
                <a:moveTo>
                  <a:pt x="271272" y="1524"/>
                </a:moveTo>
                <a:lnTo>
                  <a:pt x="263652" y="0"/>
                </a:lnTo>
                <a:lnTo>
                  <a:pt x="0" y="1354836"/>
                </a:lnTo>
                <a:lnTo>
                  <a:pt x="7620" y="1356360"/>
                </a:lnTo>
                <a:lnTo>
                  <a:pt x="271272" y="1524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59064" y="3965435"/>
            <a:ext cx="269875" cy="623570"/>
          </a:xfrm>
          <a:custGeom>
            <a:avLst/>
            <a:gdLst/>
            <a:ahLst/>
            <a:cxnLst/>
            <a:rect l="l" t="t" r="r" b="b"/>
            <a:pathLst>
              <a:path w="269875" h="623570">
                <a:moveTo>
                  <a:pt x="269735" y="3048"/>
                </a:moveTo>
                <a:lnTo>
                  <a:pt x="262115" y="0"/>
                </a:lnTo>
                <a:lnTo>
                  <a:pt x="0" y="621779"/>
                </a:lnTo>
                <a:lnTo>
                  <a:pt x="6083" y="623316"/>
                </a:lnTo>
                <a:lnTo>
                  <a:pt x="269735" y="304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31</a:t>
            </a:fld>
            <a:endParaRPr spc="4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6" y="2238984"/>
            <a:ext cx="4295775" cy="393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2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e)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2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o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to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"/>
              </a:spcBef>
              <a:buClr>
                <a:srgbClr val="262747"/>
              </a:buClr>
              <a:buFont typeface="Microsoft Sans Serif"/>
              <a:buChar char="▪"/>
            </a:pPr>
            <a:endParaRPr sz="10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2142"/>
              <a:buFont typeface="Microsoft Sans Serif"/>
              <a:buChar char="▪"/>
              <a:tabLst>
                <a:tab pos="259715" algn="l"/>
              </a:tabLst>
            </a:pPr>
            <a:r>
              <a:rPr sz="14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8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4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dd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y(k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-10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y)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9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ff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2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ex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29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sk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15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450">
              <a:latin typeface="Arial"/>
              <a:cs typeface="Arial"/>
            </a:endParaRPr>
          </a:p>
          <a:p>
            <a:pPr marL="501650" marR="5080" lvl="1" indent="-228600">
              <a:lnSpc>
                <a:spcPts val="1270"/>
              </a:lnSpc>
              <a:spcBef>
                <a:spcPts val="51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3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25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32</a:t>
            </a:fld>
            <a:endParaRPr spc="4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70" dirty="0"/>
              <a:t>K</a:t>
            </a:r>
            <a:r>
              <a:rPr spc="60" dirty="0"/>
              <a:t>e</a:t>
            </a:r>
            <a:r>
              <a:rPr spc="5" dirty="0"/>
              <a:t>y</a:t>
            </a:r>
            <a:r>
              <a:rPr spc="555" dirty="0"/>
              <a:t>-</a:t>
            </a:r>
            <a:r>
              <a:rPr spc="-85" dirty="0"/>
              <a:t>V</a:t>
            </a:r>
            <a:r>
              <a:rPr spc="-60" dirty="0"/>
              <a:t>a</a:t>
            </a:r>
            <a:r>
              <a:rPr spc="-30" dirty="0"/>
              <a:t>l</a:t>
            </a:r>
            <a:r>
              <a:rPr dirty="0"/>
              <a:t>u</a:t>
            </a:r>
            <a:r>
              <a:rPr spc="55" dirty="0"/>
              <a:t>e</a:t>
            </a:r>
            <a:r>
              <a:rPr spc="50" dirty="0"/>
              <a:t> </a:t>
            </a:r>
            <a:r>
              <a:rPr spc="-35" dirty="0"/>
              <a:t>S</a:t>
            </a:r>
            <a:r>
              <a:rPr spc="65" dirty="0"/>
              <a:t>t</a:t>
            </a:r>
            <a:r>
              <a:rPr spc="60" dirty="0"/>
              <a:t>o</a:t>
            </a:r>
            <a:r>
              <a:rPr spc="30" dirty="0"/>
              <a:t>r</a:t>
            </a:r>
            <a:r>
              <a:rPr spc="60" dirty="0"/>
              <a:t>e</a:t>
            </a:r>
            <a:r>
              <a:rPr spc="10" dirty="0"/>
              <a:t>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31300" y="2879844"/>
          <a:ext cx="3108960" cy="181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/>
                <a:gridCol w="1554480"/>
              </a:tblGrid>
              <a:tr h="30480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5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E64E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5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alu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E64E2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i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i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j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j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…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 vert="vert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…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 vert="vert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1500" spc="-7" baseline="-19444" dirty="0">
                          <a:latin typeface="Arial"/>
                          <a:cs typeface="Arial"/>
                        </a:rPr>
                        <a:t>n-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1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00" spc="-7" baseline="-19444" dirty="0">
                          <a:latin typeface="Arial"/>
                          <a:cs typeface="Arial"/>
                        </a:rPr>
                        <a:t>n-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1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n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00" baseline="-19444" dirty="0">
                          <a:latin typeface="Arial"/>
                          <a:cs typeface="Arial"/>
                        </a:rPr>
                        <a:t>n</a:t>
                      </a:r>
                      <a:endParaRPr sz="1500" baseline="-1944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257526"/>
            <a:ext cx="4046854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ts val="163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) </a:t>
            </a:r>
            <a:r>
              <a:rPr sz="1450" spc="150" dirty="0">
                <a:solidFill>
                  <a:srgbClr val="262747"/>
                </a:solidFill>
                <a:latin typeface="Arial"/>
                <a:cs typeface="Arial"/>
              </a:rPr>
              <a:t>“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45" dirty="0">
                <a:solidFill>
                  <a:srgbClr val="262747"/>
                </a:solidFill>
                <a:latin typeface="Arial"/>
                <a:cs typeface="Arial"/>
              </a:rPr>
              <a:t>”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  <a:p>
            <a:pPr marL="501650" marR="407034" lvl="1" indent="-228600">
              <a:lnSpc>
                <a:spcPts val="1460"/>
              </a:lnSpc>
              <a:spcBef>
                <a:spcPts val="51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 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017" y="4243552"/>
            <a:ext cx="304038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0" indent="-228600">
              <a:lnSpc>
                <a:spcPct val="100000"/>
              </a:lnSpc>
              <a:buSzPct val="81481"/>
              <a:buFont typeface="Microsoft Sans Serif"/>
              <a:buChar char="▪"/>
              <a:tabLst>
                <a:tab pos="502284" algn="l"/>
              </a:tabLst>
            </a:pPr>
            <a:r>
              <a:rPr sz="135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3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3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3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3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3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3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exe</a:t>
            </a:r>
            <a:r>
              <a:rPr sz="13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3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150"/>
              </a:spcBef>
              <a:buSzPct val="82142"/>
              <a:buFont typeface="Microsoft Sans Serif"/>
              <a:buChar char="▪"/>
              <a:tabLst>
                <a:tab pos="259715" algn="l"/>
              </a:tabLst>
            </a:pPr>
            <a:r>
              <a:rPr sz="1400" spc="-1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4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9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40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016" y="5214086"/>
            <a:ext cx="295465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ts val="163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&amp;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8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70"/>
              </a:spcBef>
              <a:buSzPct val="79166"/>
              <a:buFont typeface="Microsoft Sans Serif"/>
              <a:buChar char="▪"/>
              <a:tabLst>
                <a:tab pos="502284" algn="l"/>
              </a:tabLst>
            </a:pP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h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t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tp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:</a:t>
            </a:r>
            <a:r>
              <a:rPr sz="1200" spc="114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//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js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o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n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.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r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  <a:hlinkClick r:id="rId2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D</a:t>
            </a:r>
            <a:r>
              <a:rPr spc="60" dirty="0"/>
              <a:t>o</a:t>
            </a:r>
            <a:r>
              <a:rPr spc="125" dirty="0"/>
              <a:t>c</a:t>
            </a:r>
            <a:r>
              <a:rPr dirty="0"/>
              <a:t>u</a:t>
            </a:r>
            <a:r>
              <a:rPr spc="85" dirty="0"/>
              <a:t>m</a:t>
            </a:r>
            <a:r>
              <a:rPr spc="60" dirty="0"/>
              <a:t>e</a:t>
            </a:r>
            <a:r>
              <a:rPr spc="15" dirty="0"/>
              <a:t>n</a:t>
            </a:r>
            <a:r>
              <a:rPr spc="70" dirty="0"/>
              <a:t>t</a:t>
            </a:r>
            <a:r>
              <a:rPr spc="40" dirty="0"/>
              <a:t> </a:t>
            </a:r>
            <a:r>
              <a:rPr spc="-35" dirty="0"/>
              <a:t>S</a:t>
            </a:r>
            <a:r>
              <a:rPr spc="65" dirty="0"/>
              <a:t>t</a:t>
            </a:r>
            <a:r>
              <a:rPr spc="60" dirty="0"/>
              <a:t>o</a:t>
            </a:r>
            <a:r>
              <a:rPr spc="30" dirty="0"/>
              <a:t>r</a:t>
            </a:r>
            <a:r>
              <a:rPr spc="60" dirty="0"/>
              <a:t>e</a:t>
            </a:r>
            <a:r>
              <a:rPr spc="10" dirty="0"/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6421120" y="1641335"/>
            <a:ext cx="1328927" cy="3165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0035" y="1662671"/>
            <a:ext cx="1063752" cy="3165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4059" y="2322563"/>
            <a:ext cx="1037844" cy="103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5847" y="1336535"/>
            <a:ext cx="3507104" cy="3672840"/>
          </a:xfrm>
          <a:custGeom>
            <a:avLst/>
            <a:gdLst/>
            <a:ahLst/>
            <a:cxnLst/>
            <a:rect l="l" t="t" r="r" b="b"/>
            <a:pathLst>
              <a:path w="3507104" h="3672840">
                <a:moveTo>
                  <a:pt x="3506736" y="3668268"/>
                </a:moveTo>
                <a:lnTo>
                  <a:pt x="3506736" y="4559"/>
                </a:lnTo>
                <a:lnTo>
                  <a:pt x="3502152" y="0"/>
                </a:lnTo>
                <a:lnTo>
                  <a:pt x="4572" y="0"/>
                </a:lnTo>
                <a:lnTo>
                  <a:pt x="0" y="4559"/>
                </a:lnTo>
                <a:lnTo>
                  <a:pt x="0" y="3668268"/>
                </a:lnTo>
                <a:lnTo>
                  <a:pt x="4572" y="3672840"/>
                </a:lnTo>
                <a:lnTo>
                  <a:pt x="9156" y="3672840"/>
                </a:lnTo>
                <a:lnTo>
                  <a:pt x="9156" y="19799"/>
                </a:lnTo>
                <a:lnTo>
                  <a:pt x="19812" y="9144"/>
                </a:lnTo>
                <a:lnTo>
                  <a:pt x="19812" y="19799"/>
                </a:lnTo>
                <a:lnTo>
                  <a:pt x="3486912" y="19799"/>
                </a:lnTo>
                <a:lnTo>
                  <a:pt x="3486912" y="9144"/>
                </a:lnTo>
                <a:lnTo>
                  <a:pt x="3496056" y="19799"/>
                </a:lnTo>
                <a:lnTo>
                  <a:pt x="3496056" y="3672840"/>
                </a:lnTo>
                <a:lnTo>
                  <a:pt x="3502152" y="3672840"/>
                </a:lnTo>
                <a:lnTo>
                  <a:pt x="3506736" y="3668268"/>
                </a:lnTo>
                <a:close/>
              </a:path>
              <a:path w="3507104" h="3672840">
                <a:moveTo>
                  <a:pt x="19812" y="19799"/>
                </a:moveTo>
                <a:lnTo>
                  <a:pt x="19812" y="9144"/>
                </a:lnTo>
                <a:lnTo>
                  <a:pt x="9156" y="19799"/>
                </a:lnTo>
                <a:lnTo>
                  <a:pt x="19812" y="19799"/>
                </a:lnTo>
                <a:close/>
              </a:path>
              <a:path w="3507104" h="3672840">
                <a:moveTo>
                  <a:pt x="19812" y="3653028"/>
                </a:moveTo>
                <a:lnTo>
                  <a:pt x="19812" y="19799"/>
                </a:lnTo>
                <a:lnTo>
                  <a:pt x="9156" y="19799"/>
                </a:lnTo>
                <a:lnTo>
                  <a:pt x="9156" y="3653028"/>
                </a:lnTo>
                <a:lnTo>
                  <a:pt x="19812" y="3653028"/>
                </a:lnTo>
                <a:close/>
              </a:path>
              <a:path w="3507104" h="3672840">
                <a:moveTo>
                  <a:pt x="3496056" y="3653028"/>
                </a:moveTo>
                <a:lnTo>
                  <a:pt x="9156" y="3653028"/>
                </a:lnTo>
                <a:lnTo>
                  <a:pt x="19812" y="3663696"/>
                </a:lnTo>
                <a:lnTo>
                  <a:pt x="19812" y="3672840"/>
                </a:lnTo>
                <a:lnTo>
                  <a:pt x="3486912" y="3672840"/>
                </a:lnTo>
                <a:lnTo>
                  <a:pt x="3486912" y="3663696"/>
                </a:lnTo>
                <a:lnTo>
                  <a:pt x="3496056" y="3653028"/>
                </a:lnTo>
                <a:close/>
              </a:path>
              <a:path w="3507104" h="3672840">
                <a:moveTo>
                  <a:pt x="19812" y="3672840"/>
                </a:moveTo>
                <a:lnTo>
                  <a:pt x="19812" y="3663696"/>
                </a:lnTo>
                <a:lnTo>
                  <a:pt x="9156" y="3653028"/>
                </a:lnTo>
                <a:lnTo>
                  <a:pt x="9156" y="3672840"/>
                </a:lnTo>
                <a:lnTo>
                  <a:pt x="19812" y="3672840"/>
                </a:lnTo>
                <a:close/>
              </a:path>
              <a:path w="3507104" h="3672840">
                <a:moveTo>
                  <a:pt x="3496056" y="19799"/>
                </a:moveTo>
                <a:lnTo>
                  <a:pt x="3486912" y="9144"/>
                </a:lnTo>
                <a:lnTo>
                  <a:pt x="3486912" y="19799"/>
                </a:lnTo>
                <a:lnTo>
                  <a:pt x="3496056" y="19799"/>
                </a:lnTo>
                <a:close/>
              </a:path>
              <a:path w="3507104" h="3672840">
                <a:moveTo>
                  <a:pt x="3496056" y="3653028"/>
                </a:moveTo>
                <a:lnTo>
                  <a:pt x="3496056" y="19799"/>
                </a:lnTo>
                <a:lnTo>
                  <a:pt x="3486912" y="19799"/>
                </a:lnTo>
                <a:lnTo>
                  <a:pt x="3486912" y="3653028"/>
                </a:lnTo>
                <a:lnTo>
                  <a:pt x="3496056" y="3653028"/>
                </a:lnTo>
                <a:close/>
              </a:path>
              <a:path w="3507104" h="3672840">
                <a:moveTo>
                  <a:pt x="3496056" y="3672840"/>
                </a:moveTo>
                <a:lnTo>
                  <a:pt x="3496056" y="3653028"/>
                </a:lnTo>
                <a:lnTo>
                  <a:pt x="3486912" y="3663696"/>
                </a:lnTo>
                <a:lnTo>
                  <a:pt x="3486912" y="3672840"/>
                </a:lnTo>
                <a:lnTo>
                  <a:pt x="3496056" y="3672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5847" y="1336535"/>
            <a:ext cx="3507104" cy="3672840"/>
          </a:xfrm>
          <a:custGeom>
            <a:avLst/>
            <a:gdLst/>
            <a:ahLst/>
            <a:cxnLst/>
            <a:rect l="l" t="t" r="r" b="b"/>
            <a:pathLst>
              <a:path w="3507104" h="3672840">
                <a:moveTo>
                  <a:pt x="3506736" y="3668268"/>
                </a:moveTo>
                <a:lnTo>
                  <a:pt x="3506736" y="4559"/>
                </a:lnTo>
                <a:lnTo>
                  <a:pt x="3502152" y="0"/>
                </a:lnTo>
                <a:lnTo>
                  <a:pt x="4572" y="0"/>
                </a:lnTo>
                <a:lnTo>
                  <a:pt x="0" y="4559"/>
                </a:lnTo>
                <a:lnTo>
                  <a:pt x="0" y="3668268"/>
                </a:lnTo>
                <a:lnTo>
                  <a:pt x="4572" y="3672840"/>
                </a:lnTo>
                <a:lnTo>
                  <a:pt x="9156" y="3672840"/>
                </a:lnTo>
                <a:lnTo>
                  <a:pt x="9156" y="19799"/>
                </a:lnTo>
                <a:lnTo>
                  <a:pt x="19812" y="9144"/>
                </a:lnTo>
                <a:lnTo>
                  <a:pt x="19812" y="19799"/>
                </a:lnTo>
                <a:lnTo>
                  <a:pt x="3486912" y="19799"/>
                </a:lnTo>
                <a:lnTo>
                  <a:pt x="3486912" y="9144"/>
                </a:lnTo>
                <a:lnTo>
                  <a:pt x="3496056" y="19799"/>
                </a:lnTo>
                <a:lnTo>
                  <a:pt x="3496056" y="3672840"/>
                </a:lnTo>
                <a:lnTo>
                  <a:pt x="3502152" y="3672840"/>
                </a:lnTo>
                <a:lnTo>
                  <a:pt x="3506736" y="3668268"/>
                </a:lnTo>
                <a:close/>
              </a:path>
              <a:path w="3507104" h="3672840">
                <a:moveTo>
                  <a:pt x="19812" y="19799"/>
                </a:moveTo>
                <a:lnTo>
                  <a:pt x="19812" y="9144"/>
                </a:lnTo>
                <a:lnTo>
                  <a:pt x="9156" y="19799"/>
                </a:lnTo>
                <a:lnTo>
                  <a:pt x="19812" y="19799"/>
                </a:lnTo>
                <a:close/>
              </a:path>
              <a:path w="3507104" h="3672840">
                <a:moveTo>
                  <a:pt x="19812" y="3653028"/>
                </a:moveTo>
                <a:lnTo>
                  <a:pt x="19812" y="19799"/>
                </a:lnTo>
                <a:lnTo>
                  <a:pt x="9156" y="19799"/>
                </a:lnTo>
                <a:lnTo>
                  <a:pt x="9156" y="3653028"/>
                </a:lnTo>
                <a:lnTo>
                  <a:pt x="19812" y="3653028"/>
                </a:lnTo>
                <a:close/>
              </a:path>
              <a:path w="3507104" h="3672840">
                <a:moveTo>
                  <a:pt x="3496056" y="3653028"/>
                </a:moveTo>
                <a:lnTo>
                  <a:pt x="9156" y="3653028"/>
                </a:lnTo>
                <a:lnTo>
                  <a:pt x="19812" y="3663696"/>
                </a:lnTo>
                <a:lnTo>
                  <a:pt x="19812" y="3672840"/>
                </a:lnTo>
                <a:lnTo>
                  <a:pt x="3486912" y="3672840"/>
                </a:lnTo>
                <a:lnTo>
                  <a:pt x="3486912" y="3663696"/>
                </a:lnTo>
                <a:lnTo>
                  <a:pt x="3496056" y="3653028"/>
                </a:lnTo>
                <a:close/>
              </a:path>
              <a:path w="3507104" h="3672840">
                <a:moveTo>
                  <a:pt x="19812" y="3672840"/>
                </a:moveTo>
                <a:lnTo>
                  <a:pt x="19812" y="3663696"/>
                </a:lnTo>
                <a:lnTo>
                  <a:pt x="9156" y="3653028"/>
                </a:lnTo>
                <a:lnTo>
                  <a:pt x="9156" y="3672840"/>
                </a:lnTo>
                <a:lnTo>
                  <a:pt x="19812" y="3672840"/>
                </a:lnTo>
                <a:close/>
              </a:path>
              <a:path w="3507104" h="3672840">
                <a:moveTo>
                  <a:pt x="3496056" y="19799"/>
                </a:moveTo>
                <a:lnTo>
                  <a:pt x="3486912" y="9144"/>
                </a:lnTo>
                <a:lnTo>
                  <a:pt x="3486912" y="19799"/>
                </a:lnTo>
                <a:lnTo>
                  <a:pt x="3496056" y="19799"/>
                </a:lnTo>
                <a:close/>
              </a:path>
              <a:path w="3507104" h="3672840">
                <a:moveTo>
                  <a:pt x="3496056" y="3653028"/>
                </a:moveTo>
                <a:lnTo>
                  <a:pt x="3496056" y="19799"/>
                </a:lnTo>
                <a:lnTo>
                  <a:pt x="3486912" y="19799"/>
                </a:lnTo>
                <a:lnTo>
                  <a:pt x="3486912" y="3653028"/>
                </a:lnTo>
                <a:lnTo>
                  <a:pt x="3496056" y="3653028"/>
                </a:lnTo>
                <a:close/>
              </a:path>
              <a:path w="3507104" h="3672840">
                <a:moveTo>
                  <a:pt x="3496056" y="3672840"/>
                </a:moveTo>
                <a:lnTo>
                  <a:pt x="3496056" y="3653028"/>
                </a:lnTo>
                <a:lnTo>
                  <a:pt x="3486912" y="3663696"/>
                </a:lnTo>
                <a:lnTo>
                  <a:pt x="3486912" y="3672840"/>
                </a:lnTo>
                <a:lnTo>
                  <a:pt x="3496056" y="3672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64511" y="4819383"/>
            <a:ext cx="9296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40" dirty="0">
                <a:latin typeface="Arial"/>
                <a:cs typeface="Arial"/>
              </a:rPr>
              <a:t>F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4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0" dirty="0">
                <a:latin typeface="Arial"/>
                <a:cs typeface="Arial"/>
              </a:rPr>
              <a:t>j</a:t>
            </a:r>
            <a:r>
              <a:rPr sz="1100" spc="20" dirty="0">
                <a:latin typeface="Arial"/>
                <a:cs typeface="Arial"/>
              </a:rPr>
              <a:t>s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2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.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50" dirty="0">
                <a:latin typeface="Arial"/>
                <a:cs typeface="Arial"/>
              </a:rPr>
              <a:t>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5911" y="1393431"/>
            <a:ext cx="113728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75" dirty="0">
                <a:latin typeface="Arial"/>
                <a:cs typeface="Arial"/>
              </a:rPr>
              <a:t>J</a:t>
            </a:r>
            <a:r>
              <a:rPr sz="1400" spc="0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O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S</a:t>
            </a:r>
            <a:r>
              <a:rPr sz="1400" spc="40" dirty="0">
                <a:latin typeface="Arial"/>
                <a:cs typeface="Arial"/>
              </a:rPr>
              <a:t>y</a:t>
            </a:r>
            <a:r>
              <a:rPr sz="1400" spc="30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5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59263" y="4186415"/>
            <a:ext cx="2002789" cy="2159635"/>
          </a:xfrm>
          <a:custGeom>
            <a:avLst/>
            <a:gdLst/>
            <a:ahLst/>
            <a:cxnLst/>
            <a:rect l="l" t="t" r="r" b="b"/>
            <a:pathLst>
              <a:path w="2002789" h="2159635">
                <a:moveTo>
                  <a:pt x="2002536" y="2154936"/>
                </a:moveTo>
                <a:lnTo>
                  <a:pt x="2002536" y="4559"/>
                </a:lnTo>
                <a:lnTo>
                  <a:pt x="1997964" y="0"/>
                </a:lnTo>
                <a:lnTo>
                  <a:pt x="4572" y="0"/>
                </a:lnTo>
                <a:lnTo>
                  <a:pt x="0" y="4559"/>
                </a:lnTo>
                <a:lnTo>
                  <a:pt x="0" y="2154936"/>
                </a:lnTo>
                <a:lnTo>
                  <a:pt x="4572" y="2159508"/>
                </a:lnTo>
                <a:lnTo>
                  <a:pt x="10680" y="2159508"/>
                </a:lnTo>
                <a:lnTo>
                  <a:pt x="10680" y="19799"/>
                </a:lnTo>
                <a:lnTo>
                  <a:pt x="19812" y="10668"/>
                </a:lnTo>
                <a:lnTo>
                  <a:pt x="19812" y="19799"/>
                </a:lnTo>
                <a:lnTo>
                  <a:pt x="1982724" y="19799"/>
                </a:lnTo>
                <a:lnTo>
                  <a:pt x="1982724" y="10668"/>
                </a:lnTo>
                <a:lnTo>
                  <a:pt x="1991880" y="19799"/>
                </a:lnTo>
                <a:lnTo>
                  <a:pt x="1991880" y="2159508"/>
                </a:lnTo>
                <a:lnTo>
                  <a:pt x="1997964" y="2159508"/>
                </a:lnTo>
                <a:lnTo>
                  <a:pt x="2002536" y="2154936"/>
                </a:lnTo>
                <a:close/>
              </a:path>
              <a:path w="2002789" h="2159635">
                <a:moveTo>
                  <a:pt x="19812" y="19799"/>
                </a:moveTo>
                <a:lnTo>
                  <a:pt x="19812" y="10668"/>
                </a:lnTo>
                <a:lnTo>
                  <a:pt x="10680" y="19799"/>
                </a:lnTo>
                <a:lnTo>
                  <a:pt x="19812" y="19799"/>
                </a:lnTo>
                <a:close/>
              </a:path>
              <a:path w="2002789" h="2159635">
                <a:moveTo>
                  <a:pt x="19812" y="2139696"/>
                </a:moveTo>
                <a:lnTo>
                  <a:pt x="19812" y="19799"/>
                </a:lnTo>
                <a:lnTo>
                  <a:pt x="10680" y="19799"/>
                </a:lnTo>
                <a:lnTo>
                  <a:pt x="10680" y="2139696"/>
                </a:lnTo>
                <a:lnTo>
                  <a:pt x="19812" y="2139696"/>
                </a:lnTo>
                <a:close/>
              </a:path>
              <a:path w="2002789" h="2159635">
                <a:moveTo>
                  <a:pt x="1991880" y="2139696"/>
                </a:moveTo>
                <a:lnTo>
                  <a:pt x="10680" y="2139696"/>
                </a:lnTo>
                <a:lnTo>
                  <a:pt x="19812" y="2150364"/>
                </a:lnTo>
                <a:lnTo>
                  <a:pt x="19812" y="2159508"/>
                </a:lnTo>
                <a:lnTo>
                  <a:pt x="1982724" y="2159508"/>
                </a:lnTo>
                <a:lnTo>
                  <a:pt x="1982724" y="2150364"/>
                </a:lnTo>
                <a:lnTo>
                  <a:pt x="1991880" y="2139696"/>
                </a:lnTo>
                <a:close/>
              </a:path>
              <a:path w="2002789" h="2159635">
                <a:moveTo>
                  <a:pt x="19812" y="2159508"/>
                </a:moveTo>
                <a:lnTo>
                  <a:pt x="19812" y="2150364"/>
                </a:lnTo>
                <a:lnTo>
                  <a:pt x="10680" y="2139696"/>
                </a:lnTo>
                <a:lnTo>
                  <a:pt x="10680" y="2159508"/>
                </a:lnTo>
                <a:lnTo>
                  <a:pt x="19812" y="2159508"/>
                </a:lnTo>
                <a:close/>
              </a:path>
              <a:path w="2002789" h="2159635">
                <a:moveTo>
                  <a:pt x="1991880" y="19799"/>
                </a:moveTo>
                <a:lnTo>
                  <a:pt x="1982724" y="10668"/>
                </a:lnTo>
                <a:lnTo>
                  <a:pt x="1982724" y="19799"/>
                </a:lnTo>
                <a:lnTo>
                  <a:pt x="1991880" y="19799"/>
                </a:lnTo>
                <a:close/>
              </a:path>
              <a:path w="2002789" h="2159635">
                <a:moveTo>
                  <a:pt x="1991880" y="2139696"/>
                </a:moveTo>
                <a:lnTo>
                  <a:pt x="1991880" y="19799"/>
                </a:lnTo>
                <a:lnTo>
                  <a:pt x="1982724" y="19799"/>
                </a:lnTo>
                <a:lnTo>
                  <a:pt x="1982724" y="2139696"/>
                </a:lnTo>
                <a:lnTo>
                  <a:pt x="1991880" y="2139696"/>
                </a:lnTo>
                <a:close/>
              </a:path>
              <a:path w="2002789" h="2159635">
                <a:moveTo>
                  <a:pt x="1991880" y="2159508"/>
                </a:moveTo>
                <a:lnTo>
                  <a:pt x="1991880" y="2139696"/>
                </a:lnTo>
                <a:lnTo>
                  <a:pt x="1982724" y="2150364"/>
                </a:lnTo>
                <a:lnTo>
                  <a:pt x="1982724" y="2159508"/>
                </a:lnTo>
                <a:lnTo>
                  <a:pt x="1991880" y="2159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3017" y="3501618"/>
            <a:ext cx="395922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ts val="1730"/>
              </a:lnSpc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50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5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500" spc="7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50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5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5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5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50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5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7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5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5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5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11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5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5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50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5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lu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50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55"/>
              </a:spcBef>
              <a:buSzPct val="81481"/>
              <a:buFont typeface="Microsoft Sans Serif"/>
              <a:buChar char="▪"/>
              <a:tabLst>
                <a:tab pos="502284" algn="l"/>
              </a:tabLst>
            </a:pPr>
            <a:r>
              <a:rPr sz="1350" spc="-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3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35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3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3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3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3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3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3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3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R="541020" algn="r">
              <a:lnSpc>
                <a:spcPct val="100000"/>
              </a:lnSpc>
              <a:spcBef>
                <a:spcPts val="325"/>
              </a:spcBef>
            </a:pPr>
            <a:r>
              <a:rPr sz="950" spc="5" dirty="0">
                <a:latin typeface="Arial"/>
                <a:cs typeface="Arial"/>
              </a:rPr>
              <a:t>{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33</a:t>
            </a:fld>
            <a:endParaRPr spc="45" dirty="0"/>
          </a:p>
        </p:txBody>
      </p:sp>
      <p:sp>
        <p:nvSpPr>
          <p:cNvPr id="15" name="object 15"/>
          <p:cNvSpPr txBox="1"/>
          <p:nvPr/>
        </p:nvSpPr>
        <p:spPr>
          <a:xfrm>
            <a:off x="4002011" y="4378985"/>
            <a:ext cx="1497965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2235">
              <a:lnSpc>
                <a:spcPct val="100499"/>
              </a:lnSpc>
            </a:pP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-20" dirty="0">
                <a:latin typeface="Arial"/>
                <a:cs typeface="Arial"/>
              </a:rPr>
              <a:t>a</a:t>
            </a:r>
            <a:r>
              <a:rPr sz="950" spc="35" dirty="0">
                <a:latin typeface="Arial"/>
                <a:cs typeface="Arial"/>
              </a:rPr>
              <a:t>m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20" dirty="0">
                <a:latin typeface="Arial"/>
                <a:cs typeface="Arial"/>
              </a:rPr>
              <a:t>M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5" dirty="0">
                <a:latin typeface="Arial"/>
                <a:cs typeface="Arial"/>
              </a:rPr>
              <a:t>h</a:t>
            </a:r>
            <a:r>
              <a:rPr sz="950" spc="-20" dirty="0">
                <a:latin typeface="Arial"/>
                <a:cs typeface="Arial"/>
              </a:rPr>
              <a:t>a</a:t>
            </a:r>
            <a:r>
              <a:rPr sz="950" spc="10" dirty="0">
                <a:latin typeface="Arial"/>
                <a:cs typeface="Arial"/>
              </a:rPr>
              <a:t>el</a:t>
            </a:r>
            <a:r>
              <a:rPr sz="950" spc="100" dirty="0">
                <a:latin typeface="Arial"/>
                <a:cs typeface="Arial"/>
              </a:rPr>
              <a:t>”</a:t>
            </a:r>
            <a:r>
              <a:rPr sz="950" spc="10" dirty="0">
                <a:latin typeface="Arial"/>
                <a:cs typeface="Arial"/>
              </a:rPr>
              <a:t>, 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-35" dirty="0">
                <a:latin typeface="Arial"/>
                <a:cs typeface="Arial"/>
              </a:rPr>
              <a:t>G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30" dirty="0">
                <a:latin typeface="Arial"/>
                <a:cs typeface="Arial"/>
              </a:rPr>
              <a:t>f</a:t>
            </a:r>
            <a:r>
              <a:rPr sz="950" spc="-20" dirty="0">
                <a:latin typeface="Arial"/>
                <a:cs typeface="Arial"/>
              </a:rPr>
              <a:t>Ha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45" dirty="0">
                <a:latin typeface="Arial"/>
                <a:cs typeface="Arial"/>
              </a:rPr>
              <a:t>d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-20" dirty="0">
                <a:latin typeface="Arial"/>
                <a:cs typeface="Arial"/>
              </a:rPr>
              <a:t>a</a:t>
            </a:r>
            <a:r>
              <a:rPr sz="950" spc="45" dirty="0">
                <a:latin typeface="Arial"/>
                <a:cs typeface="Arial"/>
              </a:rPr>
              <a:t>p</a:t>
            </a:r>
            <a:r>
              <a:rPr sz="950" spc="-4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45" dirty="0">
                <a:latin typeface="Arial"/>
                <a:cs typeface="Arial"/>
              </a:rPr>
              <a:t>d</a:t>
            </a:r>
            <a:r>
              <a:rPr sz="950" spc="20" dirty="0">
                <a:latin typeface="Arial"/>
                <a:cs typeface="Arial"/>
              </a:rPr>
              <a:t>e</a:t>
            </a:r>
            <a:r>
              <a:rPr sz="950" spc="25" dirty="0">
                <a:latin typeface="Arial"/>
                <a:cs typeface="Arial"/>
              </a:rPr>
              <a:t>x</a:t>
            </a:r>
            <a:r>
              <a:rPr sz="950" spc="100" dirty="0">
                <a:latin typeface="Arial"/>
                <a:cs typeface="Arial"/>
              </a:rPr>
              <a:t>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30" dirty="0">
                <a:latin typeface="Arial"/>
                <a:cs typeface="Arial"/>
              </a:rPr>
              <a:t>5,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-15" dirty="0">
                <a:latin typeface="Arial"/>
                <a:cs typeface="Arial"/>
              </a:rPr>
              <a:t>S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15" dirty="0">
                <a:latin typeface="Arial"/>
                <a:cs typeface="Arial"/>
              </a:rPr>
              <a:t>re</a:t>
            </a:r>
            <a:r>
              <a:rPr sz="950" spc="10" dirty="0">
                <a:latin typeface="Arial"/>
                <a:cs typeface="Arial"/>
              </a:rPr>
              <a:t>s</a:t>
            </a:r>
            <a:r>
              <a:rPr sz="950" spc="100" dirty="0">
                <a:latin typeface="Arial"/>
                <a:cs typeface="Arial"/>
              </a:rPr>
              <a:t>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20" dirty="0">
                <a:latin typeface="Arial"/>
                <a:cs typeface="Arial"/>
              </a:rPr>
              <a:t> [</a:t>
            </a:r>
            <a:endParaRPr sz="95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latin typeface="Arial"/>
                <a:cs typeface="Arial"/>
              </a:rPr>
              <a:t>{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-10" dirty="0">
                <a:latin typeface="Arial"/>
                <a:cs typeface="Arial"/>
              </a:rPr>
              <a:t>L</a:t>
            </a:r>
            <a:r>
              <a:rPr sz="950" spc="-15" dirty="0">
                <a:latin typeface="Arial"/>
                <a:cs typeface="Arial"/>
              </a:rPr>
              <a:t>a</a:t>
            </a:r>
            <a:r>
              <a:rPr sz="950" dirty="0">
                <a:latin typeface="Arial"/>
                <a:cs typeface="Arial"/>
              </a:rPr>
              <a:t>k</a:t>
            </a:r>
            <a:r>
              <a:rPr sz="950" spc="15" dirty="0">
                <a:latin typeface="Arial"/>
                <a:cs typeface="Arial"/>
              </a:rPr>
              <a:t>er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45" dirty="0">
                <a:latin typeface="Arial"/>
                <a:cs typeface="Arial"/>
              </a:rPr>
              <a:t>dg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10" dirty="0"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  <a:spcBef>
                <a:spcPts val="10"/>
              </a:spcBef>
            </a:pPr>
            <a:r>
              <a:rPr sz="950" spc="100" dirty="0">
                <a:latin typeface="Arial"/>
                <a:cs typeface="Arial"/>
              </a:rPr>
              <a:t>“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40" dirty="0">
                <a:latin typeface="Arial"/>
                <a:cs typeface="Arial"/>
              </a:rPr>
              <a:t>73</a:t>
            </a:r>
            <a:r>
              <a:rPr sz="950" spc="15" dirty="0">
                <a:latin typeface="Arial"/>
                <a:cs typeface="Arial"/>
              </a:rPr>
              <a:t>}</a:t>
            </a:r>
            <a:r>
              <a:rPr sz="950" spc="10" dirty="0"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6415" y="5254485"/>
            <a:ext cx="130429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{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20" dirty="0">
                <a:latin typeface="Arial"/>
                <a:cs typeface="Arial"/>
              </a:rPr>
              <a:t>W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30" dirty="0">
                <a:latin typeface="Arial"/>
                <a:cs typeface="Arial"/>
              </a:rPr>
              <a:t>f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8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100" dirty="0">
                <a:latin typeface="Arial"/>
                <a:cs typeface="Arial"/>
              </a:rPr>
              <a:t>”</a:t>
            </a:r>
            <a:r>
              <a:rPr sz="950" spc="10" dirty="0"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10"/>
              </a:spcBef>
            </a:pPr>
            <a:r>
              <a:rPr sz="950" spc="100" dirty="0">
                <a:latin typeface="Arial"/>
                <a:cs typeface="Arial"/>
              </a:rPr>
              <a:t>“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40" dirty="0">
                <a:latin typeface="Arial"/>
                <a:cs typeface="Arial"/>
              </a:rPr>
              <a:t>77</a:t>
            </a:r>
            <a:r>
              <a:rPr sz="950" spc="15" dirty="0">
                <a:latin typeface="Arial"/>
                <a:cs typeface="Arial"/>
              </a:rPr>
              <a:t>}</a:t>
            </a:r>
            <a:r>
              <a:rPr sz="950" spc="10" dirty="0"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6415" y="5691804"/>
            <a:ext cx="135636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5080" indent="-36830">
              <a:lnSpc>
                <a:spcPct val="101099"/>
              </a:lnSpc>
            </a:pPr>
            <a:r>
              <a:rPr sz="950" dirty="0">
                <a:latin typeface="Arial"/>
                <a:cs typeface="Arial"/>
              </a:rPr>
              <a:t>{</a:t>
            </a:r>
            <a:r>
              <a:rPr sz="950" spc="100" dirty="0">
                <a:latin typeface="Arial"/>
                <a:cs typeface="Arial"/>
              </a:rPr>
              <a:t>”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spc="20" dirty="0">
                <a:latin typeface="Arial"/>
                <a:cs typeface="Arial"/>
              </a:rPr>
              <a:t>W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45" dirty="0">
                <a:latin typeface="Arial"/>
                <a:cs typeface="Arial"/>
              </a:rPr>
              <a:t>dc</a:t>
            </a:r>
            <a:r>
              <a:rPr sz="950" spc="15" dirty="0">
                <a:latin typeface="Arial"/>
                <a:cs typeface="Arial"/>
              </a:rPr>
              <a:t>ree</a:t>
            </a:r>
            <a:r>
              <a:rPr sz="950" spc="10" dirty="0">
                <a:latin typeface="Arial"/>
                <a:cs typeface="Arial"/>
              </a:rPr>
              <a:t>k</a:t>
            </a:r>
            <a:r>
              <a:rPr sz="950" spc="100" dirty="0">
                <a:latin typeface="Arial"/>
                <a:cs typeface="Arial"/>
              </a:rPr>
              <a:t>”</a:t>
            </a:r>
            <a:r>
              <a:rPr sz="950" spc="10" dirty="0">
                <a:latin typeface="Arial"/>
                <a:cs typeface="Arial"/>
              </a:rPr>
              <a:t>, </a:t>
            </a:r>
            <a:r>
              <a:rPr sz="950" spc="100" dirty="0">
                <a:latin typeface="Arial"/>
                <a:cs typeface="Arial"/>
              </a:rPr>
              <a:t>“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45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15" dirty="0">
                <a:latin typeface="Arial"/>
                <a:cs typeface="Arial"/>
              </a:rPr>
              <a:t>r</a:t>
            </a:r>
            <a:r>
              <a:rPr sz="950" spc="60" dirty="0">
                <a:latin typeface="Arial"/>
                <a:cs typeface="Arial"/>
              </a:rPr>
              <a:t>e”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30" dirty="0">
                <a:latin typeface="Arial"/>
                <a:cs typeface="Arial"/>
              </a:rPr>
              <a:t>79}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3263" y="5984481"/>
            <a:ext cx="6223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latin typeface="Arial"/>
                <a:cs typeface="Arial"/>
              </a:rPr>
              <a:t>]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8859" y="6130785"/>
            <a:ext cx="6731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}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8835" y="6082779"/>
            <a:ext cx="12814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75" dirty="0">
                <a:latin typeface="Arial"/>
                <a:cs typeface="Arial"/>
              </a:rPr>
              <a:t>J</a:t>
            </a:r>
            <a:r>
              <a:rPr sz="1400" spc="0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O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E</a:t>
            </a:r>
            <a:r>
              <a:rPr sz="1400" spc="50" dirty="0">
                <a:latin typeface="Arial"/>
                <a:cs typeface="Arial"/>
              </a:rPr>
              <a:t>x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80" dirty="0">
                <a:latin typeface="Arial"/>
                <a:cs typeface="Arial"/>
              </a:rPr>
              <a:t>m</a:t>
            </a:r>
            <a:r>
              <a:rPr sz="1400" spc="70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spc="4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257526"/>
            <a:ext cx="4248785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104775" indent="-246379">
              <a:lnSpc>
                <a:spcPts val="163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8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e’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0" dirty="0">
                <a:solidFill>
                  <a:srgbClr val="262747"/>
                </a:solidFill>
                <a:latin typeface="Arial"/>
                <a:cs typeface="Arial"/>
              </a:rPr>
              <a:t>“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e: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em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45" dirty="0">
                <a:solidFill>
                  <a:srgbClr val="262747"/>
                </a:solidFill>
                <a:latin typeface="Arial"/>
                <a:cs typeface="Arial"/>
              </a:rPr>
              <a:t>”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[2006]</a:t>
            </a:r>
            <a:endParaRPr sz="1450">
              <a:latin typeface="Arial"/>
              <a:cs typeface="Arial"/>
            </a:endParaRPr>
          </a:p>
          <a:p>
            <a:pPr marL="501650" marR="52069" lvl="1" indent="-228600" algn="just">
              <a:lnSpc>
                <a:spcPts val="1270"/>
              </a:lnSpc>
              <a:spcBef>
                <a:spcPts val="48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1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25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25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marR="5080" lvl="1" indent="-228600" algn="just">
              <a:lnSpc>
                <a:spcPts val="1270"/>
              </a:lnSpc>
              <a:spcBef>
                <a:spcPts val="48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marR="243840" lvl="1" indent="-228600">
              <a:lnSpc>
                <a:spcPts val="1270"/>
              </a:lnSpc>
              <a:spcBef>
                <a:spcPts val="48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120" dirty="0">
                <a:solidFill>
                  <a:srgbClr val="262747"/>
                </a:solidFill>
                <a:latin typeface="Arial"/>
                <a:cs typeface="Arial"/>
              </a:rPr>
              <a:t>“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3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19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 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[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016" y="4127474"/>
            <a:ext cx="4114800" cy="167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82142"/>
              <a:buFont typeface="Microsoft Sans Serif"/>
              <a:buChar char="▪"/>
              <a:tabLst>
                <a:tab pos="259715" algn="l"/>
              </a:tabLst>
            </a:pPr>
            <a:r>
              <a:rPr sz="140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ai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1400" spc="-5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  <a:p>
            <a:pPr marL="501650" marR="144780" lvl="1" indent="-228600">
              <a:lnSpc>
                <a:spcPts val="1270"/>
              </a:lnSpc>
              <a:spcBef>
                <a:spcPts val="52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ex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10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s)</a:t>
            </a:r>
            <a:endParaRPr sz="1100">
              <a:latin typeface="Arial"/>
              <a:cs typeface="Arial"/>
            </a:endParaRPr>
          </a:p>
          <a:p>
            <a:pPr marL="501650" marR="5080" lvl="1" indent="-228600">
              <a:lnSpc>
                <a:spcPts val="1280"/>
              </a:lnSpc>
              <a:spcBef>
                <a:spcPts val="50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1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8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C</a:t>
            </a:r>
            <a:r>
              <a:rPr spc="60" dirty="0"/>
              <a:t>o</a:t>
            </a:r>
            <a:r>
              <a:rPr spc="-30" dirty="0"/>
              <a:t>l</a:t>
            </a:r>
            <a:r>
              <a:rPr dirty="0"/>
              <a:t>u</a:t>
            </a:r>
            <a:r>
              <a:rPr spc="85" dirty="0"/>
              <a:t>m</a:t>
            </a:r>
            <a:r>
              <a:rPr spc="10" dirty="0"/>
              <a:t>n</a:t>
            </a:r>
            <a:r>
              <a:rPr spc="40" dirty="0"/>
              <a:t> </a:t>
            </a:r>
            <a:r>
              <a:rPr spc="-35" dirty="0"/>
              <a:t>S</a:t>
            </a:r>
            <a:r>
              <a:rPr spc="65" dirty="0"/>
              <a:t>t</a:t>
            </a:r>
            <a:r>
              <a:rPr spc="60" dirty="0"/>
              <a:t>o</a:t>
            </a:r>
            <a:r>
              <a:rPr spc="30" dirty="0"/>
              <a:t>r</a:t>
            </a:r>
            <a:r>
              <a:rPr spc="60" dirty="0"/>
              <a:t>e</a:t>
            </a:r>
            <a:r>
              <a:rPr spc="10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5235" y="1861794"/>
            <a:ext cx="51054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60" baseline="-20000" dirty="0">
                <a:solidFill>
                  <a:srgbClr val="E64D24"/>
                </a:solidFill>
                <a:latin typeface="Arial"/>
                <a:cs typeface="Arial"/>
              </a:rPr>
              <a:t>A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7123" y="1861794"/>
            <a:ext cx="53848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82" baseline="-20000" dirty="0">
                <a:solidFill>
                  <a:srgbClr val="E64D24"/>
                </a:solidFill>
                <a:latin typeface="Arial"/>
                <a:cs typeface="Arial"/>
              </a:rPr>
              <a:t>M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0855" y="2149891"/>
            <a:ext cx="620395" cy="69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>
              <a:lnSpc>
                <a:spcPct val="108400"/>
              </a:lnSpc>
            </a:pPr>
            <a:r>
              <a:rPr sz="1900" spc="-150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135" dirty="0">
                <a:solidFill>
                  <a:srgbClr val="E64D24"/>
                </a:solidFill>
                <a:latin typeface="Arial"/>
                <a:cs typeface="Arial"/>
              </a:rPr>
              <a:t>w</a:t>
            </a:r>
            <a:r>
              <a:rPr sz="1875" spc="112" baseline="-20000" dirty="0">
                <a:solidFill>
                  <a:srgbClr val="E64D24"/>
                </a:solidFill>
                <a:latin typeface="Arial"/>
                <a:cs typeface="Arial"/>
              </a:rPr>
              <a:t>1</a:t>
            </a:r>
            <a:r>
              <a:rPr sz="1875" spc="52" baseline="-20000" dirty="0">
                <a:solidFill>
                  <a:srgbClr val="E64D24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135" dirty="0">
                <a:solidFill>
                  <a:srgbClr val="E64D24"/>
                </a:solidFill>
                <a:latin typeface="Arial"/>
                <a:cs typeface="Arial"/>
              </a:rPr>
              <a:t>w</a:t>
            </a:r>
            <a:r>
              <a:rPr sz="1875" spc="112" baseline="-20000" dirty="0">
                <a:solidFill>
                  <a:srgbClr val="E64D24"/>
                </a:solidFill>
                <a:latin typeface="Arial"/>
                <a:cs typeface="Arial"/>
              </a:rPr>
              <a:t>2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1714" y="2829534"/>
            <a:ext cx="269240" cy="21780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9"/>
              </a:lnSpc>
            </a:pPr>
            <a:r>
              <a:rPr sz="1900" dirty="0">
                <a:solidFill>
                  <a:srgbClr val="E64D24"/>
                </a:solidFill>
                <a:latin typeface="Arial"/>
                <a:cs typeface="Arial"/>
              </a:rPr>
              <a:t>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5239" y="3087103"/>
            <a:ext cx="63119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0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135" dirty="0">
                <a:solidFill>
                  <a:srgbClr val="E64D24"/>
                </a:solidFill>
                <a:latin typeface="Arial"/>
                <a:cs typeface="Arial"/>
              </a:rPr>
              <a:t>w</a:t>
            </a:r>
            <a:r>
              <a:rPr sz="1875" spc="15" baseline="-20000" dirty="0">
                <a:solidFill>
                  <a:srgbClr val="E64D24"/>
                </a:solidFill>
                <a:latin typeface="Arial"/>
                <a:cs typeface="Arial"/>
              </a:rPr>
              <a:t>N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9435" y="2874777"/>
            <a:ext cx="54165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i="1" spc="50" dirty="0">
                <a:latin typeface="Arial"/>
                <a:cs typeface="Arial"/>
              </a:rPr>
              <a:t>M</a:t>
            </a:r>
            <a:r>
              <a:rPr sz="1100" i="1" spc="25" dirty="0">
                <a:latin typeface="Arial"/>
                <a:cs typeface="Arial"/>
              </a:rPr>
              <a:t>,</a:t>
            </a:r>
            <a:r>
              <a:rPr sz="1100" i="1" dirty="0">
                <a:latin typeface="Arial"/>
                <a:cs typeface="Arial"/>
              </a:rPr>
              <a:t>N </a:t>
            </a:r>
            <a:r>
              <a:rPr sz="1100" i="1" spc="-5" dirty="0">
                <a:latin typeface="Arial"/>
                <a:cs typeface="Arial"/>
              </a:rPr>
              <a:t>a</a:t>
            </a:r>
            <a:r>
              <a:rPr sz="1100" i="1" spc="25" dirty="0">
                <a:latin typeface="Arial"/>
                <a:cs typeface="Arial"/>
              </a:rPr>
              <a:t>re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15" dirty="0">
                <a:latin typeface="Arial"/>
                <a:cs typeface="Arial"/>
              </a:rPr>
              <a:t>l</a:t>
            </a:r>
            <a:r>
              <a:rPr sz="1100" i="1" spc="-5" dirty="0">
                <a:latin typeface="Arial"/>
                <a:cs typeface="Arial"/>
              </a:rPr>
              <a:t>a</a:t>
            </a:r>
            <a:r>
              <a:rPr sz="1100" i="1" spc="25" dirty="0">
                <a:latin typeface="Arial"/>
                <a:cs typeface="Arial"/>
              </a:rPr>
              <a:t>r</a:t>
            </a:r>
            <a:r>
              <a:rPr sz="1100" i="1" spc="60" dirty="0">
                <a:latin typeface="Arial"/>
                <a:cs typeface="Arial"/>
              </a:rPr>
              <a:t>g</a:t>
            </a:r>
            <a:r>
              <a:rPr sz="1100" i="1" spc="25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6667" y="2086343"/>
            <a:ext cx="291465" cy="29146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280274" y="281789"/>
                </a:moveTo>
                <a:lnTo>
                  <a:pt x="278056" y="273472"/>
                </a:lnTo>
                <a:lnTo>
                  <a:pt x="4572" y="0"/>
                </a:lnTo>
                <a:lnTo>
                  <a:pt x="0" y="6096"/>
                </a:lnTo>
                <a:lnTo>
                  <a:pt x="274045" y="280129"/>
                </a:lnTo>
                <a:lnTo>
                  <a:pt x="280274" y="281789"/>
                </a:lnTo>
                <a:close/>
              </a:path>
              <a:path w="291465" h="291464">
                <a:moveTo>
                  <a:pt x="283009" y="289092"/>
                </a:moveTo>
                <a:lnTo>
                  <a:pt x="281946" y="288029"/>
                </a:lnTo>
                <a:lnTo>
                  <a:pt x="274045" y="280129"/>
                </a:lnTo>
                <a:lnTo>
                  <a:pt x="217932" y="265176"/>
                </a:lnTo>
                <a:lnTo>
                  <a:pt x="216408" y="263652"/>
                </a:lnTo>
                <a:lnTo>
                  <a:pt x="214896" y="265176"/>
                </a:lnTo>
                <a:lnTo>
                  <a:pt x="213360" y="268211"/>
                </a:lnTo>
                <a:lnTo>
                  <a:pt x="213360" y="269748"/>
                </a:lnTo>
                <a:lnTo>
                  <a:pt x="214896" y="271272"/>
                </a:lnTo>
                <a:lnTo>
                  <a:pt x="216408" y="272796"/>
                </a:lnTo>
                <a:lnTo>
                  <a:pt x="283009" y="289092"/>
                </a:lnTo>
                <a:close/>
              </a:path>
              <a:path w="291465" h="291464">
                <a:moveTo>
                  <a:pt x="291096" y="291071"/>
                </a:moveTo>
                <a:lnTo>
                  <a:pt x="271272" y="217932"/>
                </a:lnTo>
                <a:lnTo>
                  <a:pt x="271272" y="214871"/>
                </a:lnTo>
                <a:lnTo>
                  <a:pt x="268236" y="213360"/>
                </a:lnTo>
                <a:lnTo>
                  <a:pt x="266700" y="214871"/>
                </a:lnTo>
                <a:lnTo>
                  <a:pt x="265176" y="214871"/>
                </a:lnTo>
                <a:lnTo>
                  <a:pt x="263652" y="217932"/>
                </a:lnTo>
                <a:lnTo>
                  <a:pt x="263652" y="219456"/>
                </a:lnTo>
                <a:lnTo>
                  <a:pt x="278056" y="273472"/>
                </a:lnTo>
                <a:lnTo>
                  <a:pt x="288036" y="283451"/>
                </a:lnTo>
                <a:lnTo>
                  <a:pt x="288036" y="290322"/>
                </a:lnTo>
                <a:lnTo>
                  <a:pt x="291096" y="291071"/>
                </a:lnTo>
                <a:close/>
              </a:path>
              <a:path w="291465" h="291464">
                <a:moveTo>
                  <a:pt x="281935" y="288018"/>
                </a:moveTo>
                <a:lnTo>
                  <a:pt x="280274" y="281789"/>
                </a:lnTo>
                <a:lnTo>
                  <a:pt x="274045" y="280129"/>
                </a:lnTo>
                <a:lnTo>
                  <a:pt x="281935" y="288018"/>
                </a:lnTo>
                <a:close/>
              </a:path>
              <a:path w="291465" h="291464">
                <a:moveTo>
                  <a:pt x="288036" y="283451"/>
                </a:moveTo>
                <a:lnTo>
                  <a:pt x="278056" y="273472"/>
                </a:lnTo>
                <a:lnTo>
                  <a:pt x="280274" y="281789"/>
                </a:lnTo>
                <a:lnTo>
                  <a:pt x="286512" y="283451"/>
                </a:lnTo>
                <a:lnTo>
                  <a:pt x="286512" y="285493"/>
                </a:lnTo>
                <a:lnTo>
                  <a:pt x="288036" y="283451"/>
                </a:lnTo>
                <a:close/>
              </a:path>
              <a:path w="291465" h="291464">
                <a:moveTo>
                  <a:pt x="286512" y="283451"/>
                </a:moveTo>
                <a:lnTo>
                  <a:pt x="280274" y="281789"/>
                </a:lnTo>
                <a:lnTo>
                  <a:pt x="281935" y="288018"/>
                </a:lnTo>
                <a:lnTo>
                  <a:pt x="286512" y="283451"/>
                </a:lnTo>
                <a:close/>
              </a:path>
              <a:path w="291465" h="291464">
                <a:moveTo>
                  <a:pt x="286512" y="285493"/>
                </a:moveTo>
                <a:lnTo>
                  <a:pt x="286512" y="283451"/>
                </a:lnTo>
                <a:lnTo>
                  <a:pt x="281946" y="288029"/>
                </a:lnTo>
                <a:lnTo>
                  <a:pt x="283009" y="289092"/>
                </a:lnTo>
                <a:lnTo>
                  <a:pt x="283699" y="289261"/>
                </a:lnTo>
                <a:lnTo>
                  <a:pt x="286512" y="285493"/>
                </a:lnTo>
                <a:close/>
              </a:path>
              <a:path w="291465" h="291464">
                <a:moveTo>
                  <a:pt x="283699" y="289261"/>
                </a:moveTo>
                <a:lnTo>
                  <a:pt x="283009" y="289092"/>
                </a:lnTo>
                <a:lnTo>
                  <a:pt x="283476" y="289560"/>
                </a:lnTo>
                <a:lnTo>
                  <a:pt x="283699" y="289261"/>
                </a:lnTo>
                <a:close/>
              </a:path>
              <a:path w="291465" h="291464">
                <a:moveTo>
                  <a:pt x="288036" y="290322"/>
                </a:moveTo>
                <a:lnTo>
                  <a:pt x="288036" y="283451"/>
                </a:lnTo>
                <a:lnTo>
                  <a:pt x="283699" y="289261"/>
                </a:lnTo>
                <a:lnTo>
                  <a:pt x="288036" y="29032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3987" y="2060943"/>
            <a:ext cx="70993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5" dirty="0">
                <a:latin typeface="Arial"/>
                <a:cs typeface="Arial"/>
              </a:rPr>
              <a:t>i</a:t>
            </a:r>
            <a:r>
              <a:rPr sz="1100" i="1" spc="50" dirty="0">
                <a:latin typeface="Arial"/>
                <a:cs typeface="Arial"/>
              </a:rPr>
              <a:t>m</a:t>
            </a:r>
            <a:r>
              <a:rPr sz="1100" i="1" spc="30" dirty="0">
                <a:latin typeface="Arial"/>
                <a:cs typeface="Arial"/>
              </a:rPr>
              <a:t>e</a:t>
            </a:r>
            <a:r>
              <a:rPr sz="1100" i="1" spc="5" dirty="0">
                <a:latin typeface="Arial"/>
                <a:cs typeface="Arial"/>
              </a:rPr>
              <a:t>s</a:t>
            </a: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-20" dirty="0">
                <a:latin typeface="Arial"/>
                <a:cs typeface="Arial"/>
              </a:rPr>
              <a:t>a</a:t>
            </a:r>
            <a:r>
              <a:rPr sz="1100" i="1" spc="50" dirty="0">
                <a:latin typeface="Arial"/>
                <a:cs typeface="Arial"/>
              </a:rPr>
              <a:t>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42584" y="4070591"/>
            <a:ext cx="3517379" cy="2063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33247" y="4223994"/>
            <a:ext cx="92773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34</a:t>
            </a:fld>
            <a:endParaRPr spc="45" dirty="0"/>
          </a:p>
        </p:txBody>
      </p:sp>
      <p:sp>
        <p:nvSpPr>
          <p:cNvPr id="16" name="object 16"/>
          <p:cNvSpPr txBox="1"/>
          <p:nvPr/>
        </p:nvSpPr>
        <p:spPr>
          <a:xfrm>
            <a:off x="6228575" y="4905235"/>
            <a:ext cx="73469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1227" y="5591035"/>
            <a:ext cx="1007744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28647" y="4905235"/>
            <a:ext cx="95186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79879" y="5638533"/>
            <a:ext cx="105156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295">
              <a:lnSpc>
                <a:spcPct val="102400"/>
              </a:lnSpc>
            </a:pP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yn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4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69595" y="1453451"/>
            <a:ext cx="1414145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3060">
              <a:lnSpc>
                <a:spcPct val="120500"/>
              </a:lnSpc>
              <a:tabLst>
                <a:tab pos="1208405" algn="l"/>
              </a:tabLst>
            </a:pPr>
            <a:r>
              <a:rPr sz="1900" spc="-40" dirty="0">
                <a:latin typeface="Arial"/>
                <a:cs typeface="Arial"/>
              </a:rPr>
              <a:t>B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spc="80" dirty="0">
                <a:latin typeface="Arial"/>
                <a:cs typeface="Arial"/>
              </a:rPr>
              <a:t>g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80" dirty="0">
                <a:latin typeface="Arial"/>
                <a:cs typeface="Arial"/>
              </a:rPr>
              <a:t>b</a:t>
            </a:r>
            <a:r>
              <a:rPr sz="1900" spc="5" dirty="0">
                <a:latin typeface="Arial"/>
                <a:cs typeface="Arial"/>
              </a:rPr>
              <a:t>l</a:t>
            </a:r>
            <a:r>
              <a:rPr sz="1900" spc="45" dirty="0">
                <a:latin typeface="Arial"/>
                <a:cs typeface="Arial"/>
              </a:rPr>
              <a:t>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-15" baseline="-20000" dirty="0">
                <a:solidFill>
                  <a:srgbClr val="E64D24"/>
                </a:solidFill>
                <a:latin typeface="Arial"/>
                <a:cs typeface="Arial"/>
              </a:rPr>
              <a:t>B</a:t>
            </a:r>
            <a:r>
              <a:rPr sz="1875" baseline="-20000" dirty="0">
                <a:solidFill>
                  <a:srgbClr val="E64D24"/>
                </a:solidFill>
                <a:latin typeface="Arial"/>
                <a:cs typeface="Arial"/>
              </a:rPr>
              <a:t> </a:t>
            </a:r>
            <a:r>
              <a:rPr sz="1875" spc="-75" baseline="-20000" dirty="0">
                <a:solidFill>
                  <a:srgbClr val="E64D2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37" baseline="-20000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875" baseline="-20000" dirty="0">
                <a:solidFill>
                  <a:srgbClr val="E64D24"/>
                </a:solidFill>
                <a:latin typeface="Arial"/>
                <a:cs typeface="Arial"/>
              </a:rPr>
              <a:t>	</a:t>
            </a:r>
            <a:r>
              <a:rPr sz="1900" spc="-390" dirty="0">
                <a:solidFill>
                  <a:srgbClr val="E64D24"/>
                </a:solidFill>
                <a:latin typeface="Arial"/>
                <a:cs typeface="Arial"/>
              </a:rPr>
              <a:t>…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190480" y="2172708"/>
          <a:ext cx="2945886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08"/>
                <a:gridCol w="121920"/>
                <a:gridCol w="297180"/>
                <a:gridCol w="121920"/>
                <a:gridCol w="121919"/>
                <a:gridCol w="297180"/>
                <a:gridCol w="121920"/>
                <a:gridCol w="121919"/>
                <a:gridCol w="297180"/>
                <a:gridCol w="121920"/>
                <a:gridCol w="121919"/>
                <a:gridCol w="295643"/>
                <a:gridCol w="121920"/>
                <a:gridCol w="121919"/>
                <a:gridCol w="297180"/>
                <a:gridCol w="121920"/>
                <a:gridCol w="121919"/>
              </a:tblGrid>
              <a:tr h="121920"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20">
                <a:tc row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B w="10149">
                      <a:solidFill>
                        <a:srgbClr val="A7A7B5"/>
                      </a:solidFill>
                      <a:prstDash val="solid"/>
                    </a:lnB>
                  </a:tcPr>
                </a:tc>
              </a:tr>
              <a:tr h="60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solidFill>
                      <a:srgbClr val="F1F1F3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19">
                <a:tc row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solidFill>
                      <a:srgbClr val="E1E1E5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19">
                <a:tc row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436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solidFill>
                      <a:srgbClr val="F1F1F3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F1F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19">
                <a:tc row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solidFill>
                      <a:srgbClr val="E1E1E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59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3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2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20">
                <a:tc gridSpan="2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0149">
                      <a:solidFill>
                        <a:srgbClr val="A7A7B5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C</a:t>
            </a:r>
            <a:r>
              <a:rPr spc="60" dirty="0"/>
              <a:t>o</a:t>
            </a:r>
            <a:r>
              <a:rPr spc="-30" dirty="0"/>
              <a:t>l</a:t>
            </a:r>
            <a:r>
              <a:rPr dirty="0"/>
              <a:t>u</a:t>
            </a:r>
            <a:r>
              <a:rPr spc="85" dirty="0"/>
              <a:t>m</a:t>
            </a:r>
            <a:r>
              <a:rPr spc="10" dirty="0"/>
              <a:t>n</a:t>
            </a:r>
            <a:r>
              <a:rPr spc="40" dirty="0"/>
              <a:t> </a:t>
            </a:r>
            <a:r>
              <a:rPr spc="-35" dirty="0"/>
              <a:t>S</a:t>
            </a:r>
            <a:r>
              <a:rPr spc="65" dirty="0"/>
              <a:t>t</a:t>
            </a:r>
            <a:r>
              <a:rPr spc="60" dirty="0"/>
              <a:t>o</a:t>
            </a:r>
            <a:r>
              <a:rPr spc="30" dirty="0"/>
              <a:t>r</a:t>
            </a:r>
            <a:r>
              <a:rPr spc="60" dirty="0"/>
              <a:t>e</a:t>
            </a:r>
            <a:r>
              <a:rPr spc="10" dirty="0"/>
              <a:t>s</a:t>
            </a:r>
            <a:r>
              <a:rPr spc="50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0144" y="2616174"/>
            <a:ext cx="51054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60" baseline="-20000" dirty="0">
                <a:solidFill>
                  <a:srgbClr val="E64D24"/>
                </a:solidFill>
                <a:latin typeface="Arial"/>
                <a:cs typeface="Arial"/>
              </a:rPr>
              <a:t>A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508" y="2616174"/>
            <a:ext cx="53848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82" baseline="-20000" dirty="0">
                <a:solidFill>
                  <a:srgbClr val="E64D24"/>
                </a:solidFill>
                <a:latin typeface="Arial"/>
                <a:cs typeface="Arial"/>
              </a:rPr>
              <a:t>M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4240" y="2904271"/>
            <a:ext cx="621665" cy="69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ct val="108400"/>
              </a:lnSpc>
            </a:pPr>
            <a:r>
              <a:rPr sz="1900" spc="-150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135" dirty="0">
                <a:solidFill>
                  <a:srgbClr val="E64D24"/>
                </a:solidFill>
                <a:latin typeface="Arial"/>
                <a:cs typeface="Arial"/>
              </a:rPr>
              <a:t>w</a:t>
            </a:r>
            <a:r>
              <a:rPr sz="1875" spc="112" baseline="-20000" dirty="0">
                <a:solidFill>
                  <a:srgbClr val="E64D24"/>
                </a:solidFill>
                <a:latin typeface="Arial"/>
                <a:cs typeface="Arial"/>
              </a:rPr>
              <a:t>1</a:t>
            </a:r>
            <a:r>
              <a:rPr sz="1875" spc="52" baseline="-20000" dirty="0">
                <a:solidFill>
                  <a:srgbClr val="E64D24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135" dirty="0">
                <a:solidFill>
                  <a:srgbClr val="E64D24"/>
                </a:solidFill>
                <a:latin typeface="Arial"/>
                <a:cs typeface="Arial"/>
              </a:rPr>
              <a:t>w</a:t>
            </a:r>
            <a:r>
              <a:rPr sz="1875" spc="112" baseline="-20000" dirty="0">
                <a:solidFill>
                  <a:srgbClr val="E64D24"/>
                </a:solidFill>
                <a:latin typeface="Arial"/>
                <a:cs typeface="Arial"/>
              </a:rPr>
              <a:t>2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5074" y="3583914"/>
            <a:ext cx="269240" cy="21780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9"/>
              </a:lnSpc>
            </a:pPr>
            <a:r>
              <a:rPr sz="1900" dirty="0">
                <a:solidFill>
                  <a:srgbClr val="E64D24"/>
                </a:solidFill>
                <a:latin typeface="Arial"/>
                <a:cs typeface="Arial"/>
              </a:rPr>
              <a:t>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8623" y="3839959"/>
            <a:ext cx="63119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0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135" dirty="0">
                <a:solidFill>
                  <a:srgbClr val="E64D24"/>
                </a:solidFill>
                <a:latin typeface="Arial"/>
                <a:cs typeface="Arial"/>
              </a:rPr>
              <a:t>w</a:t>
            </a:r>
            <a:r>
              <a:rPr sz="1875" spc="15" baseline="-20000" dirty="0">
                <a:solidFill>
                  <a:srgbClr val="E64D24"/>
                </a:solidFill>
                <a:latin typeface="Arial"/>
                <a:cs typeface="Arial"/>
              </a:rPr>
              <a:t>N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2979" y="2616174"/>
            <a:ext cx="141414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08405" algn="l"/>
              </a:tabLst>
            </a:pP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-15" baseline="-20000" dirty="0">
                <a:solidFill>
                  <a:srgbClr val="E64D24"/>
                </a:solidFill>
                <a:latin typeface="Arial"/>
                <a:cs typeface="Arial"/>
              </a:rPr>
              <a:t>B</a:t>
            </a:r>
            <a:r>
              <a:rPr sz="1875" baseline="-20000" dirty="0">
                <a:solidFill>
                  <a:srgbClr val="E64D24"/>
                </a:solidFill>
                <a:latin typeface="Arial"/>
                <a:cs typeface="Arial"/>
              </a:rPr>
              <a:t> </a:t>
            </a:r>
            <a:r>
              <a:rPr sz="1875" spc="-75" baseline="-20000" dirty="0">
                <a:solidFill>
                  <a:srgbClr val="E64D24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875" spc="37" baseline="-20000" dirty="0">
                <a:solidFill>
                  <a:srgbClr val="E64D24"/>
                </a:solidFill>
                <a:latin typeface="Arial"/>
                <a:cs typeface="Arial"/>
              </a:rPr>
              <a:t>C</a:t>
            </a:r>
            <a:r>
              <a:rPr sz="1875" baseline="-20000" dirty="0">
                <a:solidFill>
                  <a:srgbClr val="E64D24"/>
                </a:solidFill>
                <a:latin typeface="Arial"/>
                <a:cs typeface="Arial"/>
              </a:rPr>
              <a:t>	</a:t>
            </a:r>
            <a:r>
              <a:rPr sz="1900" spc="-390" dirty="0">
                <a:solidFill>
                  <a:srgbClr val="E64D24"/>
                </a:solidFill>
                <a:latin typeface="Arial"/>
                <a:cs typeface="Arial"/>
              </a:rPr>
              <a:t>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4959" y="3319754"/>
            <a:ext cx="9118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50" dirty="0">
                <a:latin typeface="Arial"/>
                <a:cs typeface="Arial"/>
              </a:rPr>
              <a:t>M</a:t>
            </a:r>
            <a:r>
              <a:rPr sz="1100" i="1" spc="25" dirty="0">
                <a:latin typeface="Arial"/>
                <a:cs typeface="Arial"/>
              </a:rPr>
              <a:t>,</a:t>
            </a:r>
            <a:r>
              <a:rPr sz="1100" i="1" dirty="0">
                <a:latin typeface="Arial"/>
                <a:cs typeface="Arial"/>
              </a:rPr>
              <a:t>N </a:t>
            </a:r>
            <a:r>
              <a:rPr sz="1100" i="1" spc="-5" dirty="0">
                <a:latin typeface="Arial"/>
                <a:cs typeface="Arial"/>
              </a:rPr>
              <a:t>a</a:t>
            </a:r>
            <a:r>
              <a:rPr sz="1100" i="1" spc="25" dirty="0">
                <a:latin typeface="Arial"/>
                <a:cs typeface="Arial"/>
              </a:rPr>
              <a:t>re </a:t>
            </a:r>
            <a:r>
              <a:rPr sz="1100" i="1" spc="15" dirty="0">
                <a:latin typeface="Arial"/>
                <a:cs typeface="Arial"/>
              </a:rPr>
              <a:t>l</a:t>
            </a:r>
            <a:r>
              <a:rPr sz="1100" i="1" spc="-5" dirty="0">
                <a:latin typeface="Arial"/>
                <a:cs typeface="Arial"/>
              </a:rPr>
              <a:t>a</a:t>
            </a:r>
            <a:r>
              <a:rPr sz="1100" i="1" spc="25" dirty="0">
                <a:latin typeface="Arial"/>
                <a:cs typeface="Arial"/>
              </a:rPr>
              <a:t>r</a:t>
            </a:r>
            <a:r>
              <a:rPr sz="1100" i="1" spc="60" dirty="0">
                <a:latin typeface="Arial"/>
                <a:cs typeface="Arial"/>
              </a:rPr>
              <a:t>g</a:t>
            </a:r>
            <a:r>
              <a:rPr sz="1100" i="1" spc="25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5587" y="2772638"/>
            <a:ext cx="422909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200" spc="50" dirty="0">
                <a:latin typeface="Arial"/>
                <a:cs typeface="Arial"/>
              </a:rPr>
              <a:t>{</a:t>
            </a:r>
            <a:endParaRPr sz="9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581" y="3128970"/>
            <a:ext cx="207391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sz="1600" spc="2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ssu</a:t>
            </a:r>
            <a:r>
              <a:rPr sz="1600" spc="40" dirty="0">
                <a:latin typeface="Arial"/>
                <a:cs typeface="Arial"/>
              </a:rPr>
              <a:t>m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 t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45" dirty="0">
                <a:latin typeface="Arial"/>
                <a:cs typeface="Arial"/>
              </a:rPr>
              <a:t>o</a:t>
            </a:r>
            <a:r>
              <a:rPr sz="1600" spc="100" dirty="0">
                <a:latin typeface="Arial"/>
                <a:cs typeface="Arial"/>
              </a:rPr>
              <a:t>w</a:t>
            </a:r>
            <a:r>
              <a:rPr sz="1600" spc="3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p</a:t>
            </a:r>
            <a:r>
              <a:rPr sz="1600" spc="15" dirty="0">
                <a:latin typeface="Arial"/>
                <a:cs typeface="Arial"/>
              </a:rPr>
              <a:t>ar</a:t>
            </a:r>
            <a:r>
              <a:rPr sz="1600" spc="4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4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4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55" dirty="0">
                <a:latin typeface="Arial"/>
                <a:cs typeface="Arial"/>
              </a:rPr>
              <a:t>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40" dirty="0">
                <a:latin typeface="Arial"/>
                <a:cs typeface="Arial"/>
              </a:rPr>
              <a:t>to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65" dirty="0">
                <a:latin typeface="Arial"/>
                <a:cs typeface="Arial"/>
              </a:rPr>
              <a:t>4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di</a:t>
            </a:r>
            <a:r>
              <a:rPr sz="1600" spc="45" dirty="0">
                <a:latin typeface="Arial"/>
                <a:cs typeface="Arial"/>
              </a:rPr>
              <a:t>ff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50" dirty="0">
                <a:latin typeface="Arial"/>
                <a:cs typeface="Arial"/>
              </a:rPr>
              <a:t>t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-3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40" dirty="0">
                <a:latin typeface="Arial"/>
                <a:cs typeface="Arial"/>
              </a:rPr>
              <a:t>g</a:t>
            </a:r>
            <a:r>
              <a:rPr sz="1600" spc="3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34750" y="2152891"/>
            <a:ext cx="1193165" cy="422909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90"/>
              </a:lnSpc>
            </a:pPr>
            <a:r>
              <a:rPr sz="9200" dirty="0">
                <a:latin typeface="Arial"/>
                <a:cs typeface="Arial"/>
              </a:rPr>
              <a:t>{</a:t>
            </a:r>
            <a:endParaRPr sz="9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1435" y="1723854"/>
            <a:ext cx="250444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sz="1600" spc="2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ssu</a:t>
            </a:r>
            <a:r>
              <a:rPr sz="1600" spc="40" dirty="0">
                <a:latin typeface="Arial"/>
                <a:cs typeface="Arial"/>
              </a:rPr>
              <a:t>m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 t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c</a:t>
            </a:r>
            <a:r>
              <a:rPr sz="1600" spc="4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u</a:t>
            </a:r>
            <a:r>
              <a:rPr sz="1600" spc="40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</a:t>
            </a:r>
            <a:r>
              <a:rPr sz="1600" spc="50" dirty="0">
                <a:latin typeface="Arial"/>
                <a:cs typeface="Arial"/>
              </a:rPr>
              <a:t>gg</a:t>
            </a:r>
            <a:r>
              <a:rPr sz="1600" spc="25" dirty="0">
                <a:latin typeface="Arial"/>
                <a:cs typeface="Arial"/>
              </a:rPr>
              <a:t>r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g</a:t>
            </a:r>
            <a:r>
              <a:rPr sz="1600" spc="15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t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55" dirty="0">
                <a:latin typeface="Arial"/>
                <a:cs typeface="Arial"/>
              </a:rPr>
              <a:t>d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40" dirty="0">
                <a:latin typeface="Arial"/>
                <a:cs typeface="Arial"/>
              </a:rPr>
              <a:t>to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65" dirty="0">
                <a:latin typeface="Arial"/>
                <a:cs typeface="Arial"/>
              </a:rPr>
              <a:t>5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di</a:t>
            </a:r>
            <a:r>
              <a:rPr sz="1600" spc="45" dirty="0">
                <a:latin typeface="Arial"/>
                <a:cs typeface="Arial"/>
              </a:rPr>
              <a:t>ff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50" dirty="0">
                <a:latin typeface="Arial"/>
                <a:cs typeface="Arial"/>
              </a:rPr>
              <a:t>t </a:t>
            </a:r>
            <a:r>
              <a:rPr sz="1600" spc="70" dirty="0">
                <a:latin typeface="Arial"/>
                <a:cs typeface="Arial"/>
              </a:rPr>
              <a:t>c</a:t>
            </a:r>
            <a:r>
              <a:rPr sz="1600" spc="4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u</a:t>
            </a:r>
            <a:r>
              <a:rPr sz="1600" spc="4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g</a:t>
            </a:r>
            <a:r>
              <a:rPr sz="1600" spc="20" dirty="0">
                <a:latin typeface="Arial"/>
                <a:cs typeface="Arial"/>
              </a:rPr>
              <a:t>r</a:t>
            </a:r>
            <a:r>
              <a:rPr sz="1600" spc="4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u</a:t>
            </a:r>
            <a:r>
              <a:rPr sz="1600" spc="30" dirty="0">
                <a:latin typeface="Arial"/>
                <a:cs typeface="Arial"/>
              </a:rPr>
              <a:t>p</a:t>
            </a:r>
            <a:r>
              <a:rPr sz="1600" spc="20" dirty="0">
                <a:latin typeface="Arial"/>
                <a:cs typeface="Arial"/>
              </a:rPr>
              <a:t>s</a:t>
            </a:r>
            <a:r>
              <a:rPr sz="1600" spc="150" dirty="0">
                <a:latin typeface="Arial"/>
                <a:cs typeface="Arial"/>
              </a:rPr>
              <a:t>/</a:t>
            </a:r>
            <a:r>
              <a:rPr sz="1600" spc="45" dirty="0">
                <a:latin typeface="Arial"/>
                <a:cs typeface="Arial"/>
              </a:rPr>
              <a:t>f</a:t>
            </a:r>
            <a:r>
              <a:rPr sz="1600" spc="-30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m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2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6695" y="4718291"/>
            <a:ext cx="399415" cy="300355"/>
          </a:xfrm>
          <a:custGeom>
            <a:avLst/>
            <a:gdLst/>
            <a:ahLst/>
            <a:cxnLst/>
            <a:rect l="l" t="t" r="r" b="b"/>
            <a:pathLst>
              <a:path w="399414" h="300354">
                <a:moveTo>
                  <a:pt x="0" y="0"/>
                </a:moveTo>
                <a:lnTo>
                  <a:pt x="0" y="300225"/>
                </a:lnTo>
                <a:lnTo>
                  <a:pt x="399285" y="300225"/>
                </a:lnTo>
                <a:lnTo>
                  <a:pt x="399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2123" y="5108435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49"/>
                </a:lnTo>
                <a:lnTo>
                  <a:pt x="400814" y="301749"/>
                </a:lnTo>
                <a:lnTo>
                  <a:pt x="400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2123" y="5500103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54"/>
                </a:lnTo>
                <a:lnTo>
                  <a:pt x="400814" y="301754"/>
                </a:lnTo>
                <a:lnTo>
                  <a:pt x="400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8219" y="5903963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54"/>
                </a:lnTo>
                <a:lnTo>
                  <a:pt x="400814" y="301754"/>
                </a:lnTo>
                <a:lnTo>
                  <a:pt x="400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4304" y="4724374"/>
            <a:ext cx="399415" cy="302260"/>
          </a:xfrm>
          <a:custGeom>
            <a:avLst/>
            <a:gdLst/>
            <a:ahLst/>
            <a:cxnLst/>
            <a:rect l="l" t="t" r="r" b="b"/>
            <a:pathLst>
              <a:path w="399414" h="302260">
                <a:moveTo>
                  <a:pt x="0" y="0"/>
                </a:moveTo>
                <a:lnTo>
                  <a:pt x="0" y="301754"/>
                </a:lnTo>
                <a:lnTo>
                  <a:pt x="399285" y="301754"/>
                </a:lnTo>
                <a:lnTo>
                  <a:pt x="399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9719" y="5114531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49"/>
                </a:lnTo>
                <a:lnTo>
                  <a:pt x="400814" y="301749"/>
                </a:lnTo>
                <a:lnTo>
                  <a:pt x="400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9719" y="5506199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54"/>
                </a:lnTo>
                <a:lnTo>
                  <a:pt x="400814" y="301754"/>
                </a:lnTo>
                <a:lnTo>
                  <a:pt x="400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7339" y="5910059"/>
            <a:ext cx="399415" cy="302260"/>
          </a:xfrm>
          <a:custGeom>
            <a:avLst/>
            <a:gdLst/>
            <a:ahLst/>
            <a:cxnLst/>
            <a:rect l="l" t="t" r="r" b="b"/>
            <a:pathLst>
              <a:path w="399414" h="302260">
                <a:moveTo>
                  <a:pt x="0" y="0"/>
                </a:moveTo>
                <a:lnTo>
                  <a:pt x="0" y="301754"/>
                </a:lnTo>
                <a:lnTo>
                  <a:pt x="399285" y="301754"/>
                </a:lnTo>
                <a:lnTo>
                  <a:pt x="399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1887" y="4730483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54"/>
                </a:lnTo>
                <a:lnTo>
                  <a:pt x="400814" y="301754"/>
                </a:lnTo>
                <a:lnTo>
                  <a:pt x="400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8839" y="5122151"/>
            <a:ext cx="399415" cy="300355"/>
          </a:xfrm>
          <a:custGeom>
            <a:avLst/>
            <a:gdLst/>
            <a:ahLst/>
            <a:cxnLst/>
            <a:rect l="l" t="t" r="r" b="b"/>
            <a:pathLst>
              <a:path w="399414" h="300354">
                <a:moveTo>
                  <a:pt x="0" y="0"/>
                </a:moveTo>
                <a:lnTo>
                  <a:pt x="0" y="300225"/>
                </a:lnTo>
                <a:lnTo>
                  <a:pt x="399285" y="300225"/>
                </a:lnTo>
                <a:lnTo>
                  <a:pt x="399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38839" y="5512295"/>
            <a:ext cx="399415" cy="302260"/>
          </a:xfrm>
          <a:custGeom>
            <a:avLst/>
            <a:gdLst/>
            <a:ahLst/>
            <a:cxnLst/>
            <a:rect l="l" t="t" r="r" b="b"/>
            <a:pathLst>
              <a:path w="399414" h="302260">
                <a:moveTo>
                  <a:pt x="0" y="0"/>
                </a:moveTo>
                <a:lnTo>
                  <a:pt x="0" y="301749"/>
                </a:lnTo>
                <a:lnTo>
                  <a:pt x="399285" y="301749"/>
                </a:lnTo>
                <a:lnTo>
                  <a:pt x="399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44935" y="5916155"/>
            <a:ext cx="399415" cy="302260"/>
          </a:xfrm>
          <a:custGeom>
            <a:avLst/>
            <a:gdLst/>
            <a:ahLst/>
            <a:cxnLst/>
            <a:rect l="l" t="t" r="r" b="b"/>
            <a:pathLst>
              <a:path w="399414" h="302260">
                <a:moveTo>
                  <a:pt x="0" y="0"/>
                </a:moveTo>
                <a:lnTo>
                  <a:pt x="0" y="301749"/>
                </a:lnTo>
                <a:lnTo>
                  <a:pt x="399285" y="301749"/>
                </a:lnTo>
                <a:lnTo>
                  <a:pt x="399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1007" y="4736579"/>
            <a:ext cx="399415" cy="302260"/>
          </a:xfrm>
          <a:custGeom>
            <a:avLst/>
            <a:gdLst/>
            <a:ahLst/>
            <a:cxnLst/>
            <a:rect l="l" t="t" r="r" b="b"/>
            <a:pathLst>
              <a:path w="399414" h="302260">
                <a:moveTo>
                  <a:pt x="0" y="0"/>
                </a:moveTo>
                <a:lnTo>
                  <a:pt x="0" y="301754"/>
                </a:lnTo>
                <a:lnTo>
                  <a:pt x="399290" y="301754"/>
                </a:lnTo>
                <a:lnTo>
                  <a:pt x="39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16435" y="5128234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54"/>
                </a:lnTo>
                <a:lnTo>
                  <a:pt x="400809" y="301754"/>
                </a:lnTo>
                <a:lnTo>
                  <a:pt x="400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6435" y="5518391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49"/>
                </a:lnTo>
                <a:lnTo>
                  <a:pt x="400809" y="301749"/>
                </a:lnTo>
                <a:lnTo>
                  <a:pt x="400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22544" y="5922251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49"/>
                </a:lnTo>
                <a:lnTo>
                  <a:pt x="400809" y="301749"/>
                </a:lnTo>
                <a:lnTo>
                  <a:pt x="400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8603" y="4744199"/>
            <a:ext cx="399415" cy="300355"/>
          </a:xfrm>
          <a:custGeom>
            <a:avLst/>
            <a:gdLst/>
            <a:ahLst/>
            <a:cxnLst/>
            <a:rect l="l" t="t" r="r" b="b"/>
            <a:pathLst>
              <a:path w="399415" h="300354">
                <a:moveTo>
                  <a:pt x="0" y="0"/>
                </a:moveTo>
                <a:lnTo>
                  <a:pt x="0" y="300225"/>
                </a:lnTo>
                <a:lnTo>
                  <a:pt x="399290" y="300225"/>
                </a:lnTo>
                <a:lnTo>
                  <a:pt x="399290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4044" y="5134343"/>
            <a:ext cx="401320" cy="302260"/>
          </a:xfrm>
          <a:custGeom>
            <a:avLst/>
            <a:gdLst/>
            <a:ahLst/>
            <a:cxnLst/>
            <a:rect l="l" t="t" r="r" b="b"/>
            <a:pathLst>
              <a:path w="401320" h="302260">
                <a:moveTo>
                  <a:pt x="0" y="0"/>
                </a:moveTo>
                <a:lnTo>
                  <a:pt x="0" y="301754"/>
                </a:lnTo>
                <a:lnTo>
                  <a:pt x="400809" y="301754"/>
                </a:lnTo>
                <a:lnTo>
                  <a:pt x="400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94044" y="5526011"/>
            <a:ext cx="401320" cy="300355"/>
          </a:xfrm>
          <a:custGeom>
            <a:avLst/>
            <a:gdLst/>
            <a:ahLst/>
            <a:cxnLst/>
            <a:rect l="l" t="t" r="r" b="b"/>
            <a:pathLst>
              <a:path w="401320" h="300354">
                <a:moveTo>
                  <a:pt x="0" y="0"/>
                </a:moveTo>
                <a:lnTo>
                  <a:pt x="0" y="300225"/>
                </a:lnTo>
                <a:lnTo>
                  <a:pt x="400809" y="300225"/>
                </a:lnTo>
                <a:lnTo>
                  <a:pt x="400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1664" y="5929871"/>
            <a:ext cx="399415" cy="300355"/>
          </a:xfrm>
          <a:custGeom>
            <a:avLst/>
            <a:gdLst/>
            <a:ahLst/>
            <a:cxnLst/>
            <a:rect l="l" t="t" r="r" b="b"/>
            <a:pathLst>
              <a:path w="399415" h="300354">
                <a:moveTo>
                  <a:pt x="0" y="0"/>
                </a:moveTo>
                <a:lnTo>
                  <a:pt x="0" y="300225"/>
                </a:lnTo>
                <a:lnTo>
                  <a:pt x="399285" y="300225"/>
                </a:lnTo>
                <a:lnTo>
                  <a:pt x="399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94191" y="4782807"/>
            <a:ext cx="112268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k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y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2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94191" y="5180571"/>
            <a:ext cx="112268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k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y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2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94191" y="5578335"/>
            <a:ext cx="112268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k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y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2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94191" y="5976099"/>
            <a:ext cx="112268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latin typeface="Arial"/>
                <a:cs typeface="Arial"/>
              </a:rPr>
              <a:t>R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85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k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y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20" dirty="0">
                <a:latin typeface="Arial"/>
                <a:cs typeface="Arial"/>
              </a:rPr>
              <a:t>n</a:t>
            </a:r>
            <a:r>
              <a:rPr sz="1100" spc="60" dirty="0">
                <a:latin typeface="Arial"/>
                <a:cs typeface="Arial"/>
              </a:rPr>
              <a:t>g</a:t>
            </a:r>
            <a:r>
              <a:rPr sz="1100" spc="2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51719" y="4510011"/>
            <a:ext cx="20827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</a:t>
            </a:r>
            <a:r>
              <a:rPr sz="1100" spc="-55" dirty="0"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48823" y="4613864"/>
            <a:ext cx="6032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</a:pPr>
            <a:r>
              <a:rPr sz="750" spc="-425" dirty="0">
                <a:latin typeface="Arial"/>
                <a:cs typeface="Arial"/>
              </a:rPr>
              <a:t>1</a:t>
            </a:r>
            <a:r>
              <a:rPr sz="750" spc="-400" dirty="0">
                <a:latin typeface="Arial"/>
                <a:cs typeface="Arial"/>
              </a:rPr>
              <a:t>1</a:t>
            </a:r>
            <a:r>
              <a:rPr sz="750" spc="-425" dirty="0">
                <a:latin typeface="Arial"/>
                <a:cs typeface="Arial"/>
              </a:rPr>
              <a:t>1</a:t>
            </a:r>
            <a:r>
              <a:rPr sz="750" spc="25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35423" y="4510011"/>
            <a:ext cx="2667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</a:t>
            </a:r>
            <a:r>
              <a:rPr sz="1100" spc="-40" dirty="0">
                <a:latin typeface="Arial"/>
                <a:cs typeface="Arial"/>
              </a:rPr>
              <a:t>F</a:t>
            </a:r>
            <a:r>
              <a:rPr sz="1125" spc="37" baseline="-18518" dirty="0">
                <a:latin typeface="Arial"/>
                <a:cs typeface="Arial"/>
              </a:rPr>
              <a:t>2</a:t>
            </a:r>
            <a:endParaRPr sz="1125" baseline="-18518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19103" y="4510011"/>
            <a:ext cx="2667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</a:t>
            </a:r>
            <a:r>
              <a:rPr sz="1100" spc="-40" dirty="0">
                <a:latin typeface="Arial"/>
                <a:cs typeface="Arial"/>
              </a:rPr>
              <a:t>F</a:t>
            </a:r>
            <a:r>
              <a:rPr sz="1125" spc="37" baseline="-18518" dirty="0">
                <a:latin typeface="Arial"/>
                <a:cs typeface="Arial"/>
              </a:rPr>
              <a:t>3</a:t>
            </a:r>
            <a:endParaRPr sz="1125" baseline="-18518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01284" y="4510011"/>
            <a:ext cx="2667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</a:t>
            </a:r>
            <a:r>
              <a:rPr sz="1100" spc="-40" dirty="0">
                <a:latin typeface="Arial"/>
                <a:cs typeface="Arial"/>
              </a:rPr>
              <a:t>F</a:t>
            </a:r>
            <a:r>
              <a:rPr sz="1125" spc="37" baseline="-18518" dirty="0">
                <a:latin typeface="Arial"/>
                <a:cs typeface="Arial"/>
              </a:rPr>
              <a:t>4</a:t>
            </a:r>
            <a:endParaRPr sz="1125" baseline="-18518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84976" y="4510011"/>
            <a:ext cx="2667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latin typeface="Arial"/>
                <a:cs typeface="Arial"/>
              </a:rPr>
              <a:t>C</a:t>
            </a:r>
            <a:r>
              <a:rPr sz="1100" spc="-40" dirty="0">
                <a:latin typeface="Arial"/>
                <a:cs typeface="Arial"/>
              </a:rPr>
              <a:t>F</a:t>
            </a:r>
            <a:r>
              <a:rPr sz="1125" spc="37" baseline="-18518" dirty="0">
                <a:latin typeface="Arial"/>
                <a:cs typeface="Arial"/>
              </a:rPr>
              <a:t>5</a:t>
            </a:r>
            <a:endParaRPr sz="1125" baseline="-18518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939267" y="2775191"/>
            <a:ext cx="291465" cy="29146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280277" y="280277"/>
                </a:moveTo>
                <a:lnTo>
                  <a:pt x="278614" y="274042"/>
                </a:lnTo>
                <a:lnTo>
                  <a:pt x="4572" y="0"/>
                </a:lnTo>
                <a:lnTo>
                  <a:pt x="0" y="4572"/>
                </a:lnTo>
                <a:lnTo>
                  <a:pt x="272054" y="278084"/>
                </a:lnTo>
                <a:lnTo>
                  <a:pt x="280277" y="280277"/>
                </a:lnTo>
                <a:close/>
              </a:path>
              <a:path w="291465" h="291464">
                <a:moveTo>
                  <a:pt x="288036" y="290272"/>
                </a:moveTo>
                <a:lnTo>
                  <a:pt x="288036" y="283464"/>
                </a:lnTo>
                <a:lnTo>
                  <a:pt x="281940" y="288023"/>
                </a:lnTo>
                <a:lnTo>
                  <a:pt x="272054" y="278084"/>
                </a:lnTo>
                <a:lnTo>
                  <a:pt x="217932" y="263652"/>
                </a:lnTo>
                <a:lnTo>
                  <a:pt x="216408" y="263652"/>
                </a:lnTo>
                <a:lnTo>
                  <a:pt x="213360" y="265163"/>
                </a:lnTo>
                <a:lnTo>
                  <a:pt x="213360" y="271272"/>
                </a:lnTo>
                <a:lnTo>
                  <a:pt x="216408" y="271272"/>
                </a:lnTo>
                <a:lnTo>
                  <a:pt x="288036" y="290272"/>
                </a:lnTo>
                <a:close/>
              </a:path>
              <a:path w="291465" h="291464">
                <a:moveTo>
                  <a:pt x="291096" y="291084"/>
                </a:moveTo>
                <a:lnTo>
                  <a:pt x="271272" y="216408"/>
                </a:lnTo>
                <a:lnTo>
                  <a:pt x="268236" y="213360"/>
                </a:lnTo>
                <a:lnTo>
                  <a:pt x="266700" y="213360"/>
                </a:lnTo>
                <a:lnTo>
                  <a:pt x="263652" y="214884"/>
                </a:lnTo>
                <a:lnTo>
                  <a:pt x="263652" y="217932"/>
                </a:lnTo>
                <a:lnTo>
                  <a:pt x="278614" y="274042"/>
                </a:lnTo>
                <a:lnTo>
                  <a:pt x="288036" y="283464"/>
                </a:lnTo>
                <a:lnTo>
                  <a:pt x="288036" y="290272"/>
                </a:lnTo>
                <a:lnTo>
                  <a:pt x="291096" y="291084"/>
                </a:lnTo>
                <a:close/>
              </a:path>
              <a:path w="291465" h="291464">
                <a:moveTo>
                  <a:pt x="288036" y="283464"/>
                </a:moveTo>
                <a:lnTo>
                  <a:pt x="286512" y="281940"/>
                </a:lnTo>
                <a:lnTo>
                  <a:pt x="281940" y="286512"/>
                </a:lnTo>
                <a:lnTo>
                  <a:pt x="280277" y="280277"/>
                </a:lnTo>
                <a:lnTo>
                  <a:pt x="272054" y="278084"/>
                </a:lnTo>
                <a:lnTo>
                  <a:pt x="281940" y="288023"/>
                </a:lnTo>
                <a:lnTo>
                  <a:pt x="288036" y="283464"/>
                </a:lnTo>
                <a:close/>
              </a:path>
              <a:path w="291465" h="291464">
                <a:moveTo>
                  <a:pt x="286512" y="281940"/>
                </a:moveTo>
                <a:lnTo>
                  <a:pt x="278614" y="274042"/>
                </a:lnTo>
                <a:lnTo>
                  <a:pt x="280277" y="280277"/>
                </a:lnTo>
                <a:lnTo>
                  <a:pt x="286512" y="281940"/>
                </a:lnTo>
                <a:close/>
              </a:path>
              <a:path w="291465" h="291464">
                <a:moveTo>
                  <a:pt x="286512" y="281940"/>
                </a:moveTo>
                <a:lnTo>
                  <a:pt x="280277" y="280277"/>
                </a:lnTo>
                <a:lnTo>
                  <a:pt x="281940" y="286512"/>
                </a:lnTo>
                <a:lnTo>
                  <a:pt x="286512" y="28194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086587" y="2749791"/>
            <a:ext cx="70993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5" dirty="0">
                <a:latin typeface="Arial"/>
                <a:cs typeface="Arial"/>
              </a:rPr>
              <a:t>i</a:t>
            </a:r>
            <a:r>
              <a:rPr sz="1100" i="1" spc="50" dirty="0">
                <a:latin typeface="Arial"/>
                <a:cs typeface="Arial"/>
              </a:rPr>
              <a:t>m</a:t>
            </a:r>
            <a:r>
              <a:rPr sz="1100" i="1" spc="30" dirty="0">
                <a:latin typeface="Arial"/>
                <a:cs typeface="Arial"/>
              </a:rPr>
              <a:t>e</a:t>
            </a:r>
            <a:r>
              <a:rPr sz="1100" i="1" spc="5" dirty="0">
                <a:latin typeface="Arial"/>
                <a:cs typeface="Arial"/>
              </a:rPr>
              <a:t>s</a:t>
            </a: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-20" dirty="0">
                <a:latin typeface="Arial"/>
                <a:cs typeface="Arial"/>
              </a:rPr>
              <a:t>a</a:t>
            </a:r>
            <a:r>
              <a:rPr sz="1100" i="1" spc="50" dirty="0">
                <a:latin typeface="Arial"/>
                <a:cs typeface="Arial"/>
              </a:rPr>
              <a:t>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829539" y="4616183"/>
            <a:ext cx="291465" cy="291465"/>
          </a:xfrm>
          <a:custGeom>
            <a:avLst/>
            <a:gdLst/>
            <a:ahLst/>
            <a:cxnLst/>
            <a:rect l="l" t="t" r="r" b="b"/>
            <a:pathLst>
              <a:path w="291465" h="291464">
                <a:moveTo>
                  <a:pt x="273935" y="278507"/>
                </a:moveTo>
                <a:lnTo>
                  <a:pt x="273935" y="267827"/>
                </a:lnTo>
                <a:lnTo>
                  <a:pt x="6096" y="0"/>
                </a:lnTo>
                <a:lnTo>
                  <a:pt x="0" y="4572"/>
                </a:lnTo>
                <a:lnTo>
                  <a:pt x="273935" y="278507"/>
                </a:lnTo>
                <a:close/>
              </a:path>
              <a:path w="291465" h="291464">
                <a:moveTo>
                  <a:pt x="273935" y="286524"/>
                </a:moveTo>
                <a:lnTo>
                  <a:pt x="273935" y="278507"/>
                </a:lnTo>
                <a:lnTo>
                  <a:pt x="219456" y="263652"/>
                </a:lnTo>
                <a:lnTo>
                  <a:pt x="216408" y="263652"/>
                </a:lnTo>
                <a:lnTo>
                  <a:pt x="214884" y="265176"/>
                </a:lnTo>
                <a:lnTo>
                  <a:pt x="214884" y="266700"/>
                </a:lnTo>
                <a:lnTo>
                  <a:pt x="213360" y="268211"/>
                </a:lnTo>
                <a:lnTo>
                  <a:pt x="214884" y="271272"/>
                </a:lnTo>
                <a:lnTo>
                  <a:pt x="216408" y="271272"/>
                </a:lnTo>
                <a:lnTo>
                  <a:pt x="273935" y="286524"/>
                </a:lnTo>
                <a:close/>
              </a:path>
              <a:path w="291465" h="291464">
                <a:moveTo>
                  <a:pt x="288884" y="282775"/>
                </a:moveTo>
                <a:lnTo>
                  <a:pt x="271284" y="216408"/>
                </a:lnTo>
                <a:lnTo>
                  <a:pt x="271284" y="214871"/>
                </a:lnTo>
                <a:lnTo>
                  <a:pt x="269748" y="213360"/>
                </a:lnTo>
                <a:lnTo>
                  <a:pt x="266700" y="213360"/>
                </a:lnTo>
                <a:lnTo>
                  <a:pt x="265176" y="214871"/>
                </a:lnTo>
                <a:lnTo>
                  <a:pt x="263664" y="216408"/>
                </a:lnTo>
                <a:lnTo>
                  <a:pt x="265176" y="217932"/>
                </a:lnTo>
                <a:lnTo>
                  <a:pt x="278484" y="272376"/>
                </a:lnTo>
                <a:lnTo>
                  <a:pt x="288884" y="282775"/>
                </a:lnTo>
                <a:close/>
              </a:path>
              <a:path w="291465" h="291464">
                <a:moveTo>
                  <a:pt x="281940" y="286512"/>
                </a:moveTo>
                <a:lnTo>
                  <a:pt x="280415" y="280274"/>
                </a:lnTo>
                <a:lnTo>
                  <a:pt x="273935" y="278507"/>
                </a:lnTo>
                <a:lnTo>
                  <a:pt x="281940" y="286512"/>
                </a:lnTo>
                <a:close/>
              </a:path>
              <a:path w="291465" h="291464">
                <a:moveTo>
                  <a:pt x="289145" y="283762"/>
                </a:moveTo>
                <a:lnTo>
                  <a:pt x="288884" y="282775"/>
                </a:lnTo>
                <a:lnTo>
                  <a:pt x="278484" y="272376"/>
                </a:lnTo>
                <a:lnTo>
                  <a:pt x="280415" y="280274"/>
                </a:lnTo>
                <a:lnTo>
                  <a:pt x="286524" y="281940"/>
                </a:lnTo>
                <a:lnTo>
                  <a:pt x="286524" y="285734"/>
                </a:lnTo>
                <a:lnTo>
                  <a:pt x="289145" y="283762"/>
                </a:lnTo>
                <a:close/>
              </a:path>
              <a:path w="291465" h="291464">
                <a:moveTo>
                  <a:pt x="280415" y="280274"/>
                </a:moveTo>
                <a:lnTo>
                  <a:pt x="278484" y="272376"/>
                </a:lnTo>
                <a:lnTo>
                  <a:pt x="278484" y="279747"/>
                </a:lnTo>
                <a:lnTo>
                  <a:pt x="280415" y="280274"/>
                </a:lnTo>
                <a:close/>
              </a:path>
              <a:path w="291465" h="291464">
                <a:moveTo>
                  <a:pt x="291084" y="291071"/>
                </a:moveTo>
                <a:lnTo>
                  <a:pt x="289145" y="283762"/>
                </a:lnTo>
                <a:lnTo>
                  <a:pt x="283464" y="288036"/>
                </a:lnTo>
                <a:lnTo>
                  <a:pt x="278484" y="283056"/>
                </a:lnTo>
                <a:lnTo>
                  <a:pt x="278484" y="287730"/>
                </a:lnTo>
                <a:lnTo>
                  <a:pt x="291084" y="291071"/>
                </a:lnTo>
                <a:close/>
              </a:path>
              <a:path w="291465" h="291464">
                <a:moveTo>
                  <a:pt x="286524" y="281940"/>
                </a:moveTo>
                <a:lnTo>
                  <a:pt x="280415" y="280274"/>
                </a:lnTo>
                <a:lnTo>
                  <a:pt x="281940" y="286512"/>
                </a:lnTo>
                <a:lnTo>
                  <a:pt x="286524" y="281940"/>
                </a:lnTo>
                <a:close/>
              </a:path>
              <a:path w="291465" h="291464">
                <a:moveTo>
                  <a:pt x="286524" y="285734"/>
                </a:moveTo>
                <a:lnTo>
                  <a:pt x="286524" y="281940"/>
                </a:lnTo>
                <a:lnTo>
                  <a:pt x="281940" y="286512"/>
                </a:lnTo>
                <a:lnTo>
                  <a:pt x="283464" y="288036"/>
                </a:lnTo>
                <a:lnTo>
                  <a:pt x="286524" y="285734"/>
                </a:lnTo>
                <a:close/>
              </a:path>
              <a:path w="291465" h="291464">
                <a:moveTo>
                  <a:pt x="289560" y="283451"/>
                </a:moveTo>
                <a:lnTo>
                  <a:pt x="288884" y="282775"/>
                </a:lnTo>
                <a:lnTo>
                  <a:pt x="289145" y="283762"/>
                </a:lnTo>
                <a:lnTo>
                  <a:pt x="289560" y="28345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978383" y="4590783"/>
            <a:ext cx="70993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5" dirty="0">
                <a:latin typeface="Arial"/>
                <a:cs typeface="Arial"/>
              </a:rPr>
              <a:t>i</a:t>
            </a:r>
            <a:r>
              <a:rPr sz="1100" i="1" spc="50" dirty="0">
                <a:latin typeface="Arial"/>
                <a:cs typeface="Arial"/>
              </a:rPr>
              <a:t>m</a:t>
            </a:r>
            <a:r>
              <a:rPr sz="1100" i="1" spc="30" dirty="0">
                <a:latin typeface="Arial"/>
                <a:cs typeface="Arial"/>
              </a:rPr>
              <a:t>e</a:t>
            </a:r>
            <a:r>
              <a:rPr sz="1100" i="1" spc="5" dirty="0">
                <a:latin typeface="Arial"/>
                <a:cs typeface="Arial"/>
              </a:rPr>
              <a:t>s</a:t>
            </a: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-20" dirty="0">
                <a:latin typeface="Arial"/>
                <a:cs typeface="Arial"/>
              </a:rPr>
              <a:t>a</a:t>
            </a:r>
            <a:r>
              <a:rPr sz="1100" i="1" spc="50" dirty="0">
                <a:latin typeface="Arial"/>
                <a:cs typeface="Arial"/>
              </a:rPr>
              <a:t>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84044" y="4393679"/>
            <a:ext cx="4326623" cy="192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35</a:t>
            </a:fld>
            <a:endParaRPr spc="45" dirty="0"/>
          </a:p>
        </p:txBody>
      </p:sp>
      <p:sp>
        <p:nvSpPr>
          <p:cNvPr id="53" name="object 53"/>
          <p:cNvSpPr txBox="1"/>
          <p:nvPr/>
        </p:nvSpPr>
        <p:spPr>
          <a:xfrm>
            <a:off x="3806939" y="6285549"/>
            <a:ext cx="28575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i="1" spc="-5" dirty="0">
                <a:latin typeface="Arial"/>
                <a:cs typeface="Arial"/>
              </a:rPr>
              <a:t>Da</a:t>
            </a: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-20" dirty="0">
                <a:latin typeface="Arial"/>
                <a:cs typeface="Arial"/>
              </a:rPr>
              <a:t>a</a:t>
            </a:r>
            <a:r>
              <a:rPr sz="1100" i="1" spc="45" dirty="0">
                <a:latin typeface="Arial"/>
                <a:cs typeface="Arial"/>
              </a:rPr>
              <a:t>b</a:t>
            </a:r>
            <a:r>
              <a:rPr sz="1100" i="1" spc="-20" dirty="0">
                <a:latin typeface="Arial"/>
                <a:cs typeface="Arial"/>
              </a:rPr>
              <a:t>a</a:t>
            </a:r>
            <a:r>
              <a:rPr sz="1100" i="1" spc="5" dirty="0">
                <a:latin typeface="Arial"/>
                <a:cs typeface="Arial"/>
              </a:rPr>
              <a:t>s</a:t>
            </a:r>
            <a:r>
              <a:rPr sz="1100" i="1" spc="25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60" dirty="0">
                <a:latin typeface="Arial"/>
                <a:cs typeface="Arial"/>
              </a:rPr>
              <a:t>d</a:t>
            </a:r>
            <a:r>
              <a:rPr sz="1100" i="1" spc="5" dirty="0">
                <a:latin typeface="Arial"/>
                <a:cs typeface="Arial"/>
              </a:rPr>
              <a:t>is</a:t>
            </a:r>
            <a:r>
              <a:rPr sz="1100" i="1" spc="50" dirty="0">
                <a:latin typeface="Arial"/>
                <a:cs typeface="Arial"/>
              </a:rPr>
              <a:t>t</a:t>
            </a:r>
            <a:r>
              <a:rPr sz="1100" i="1" spc="25" dirty="0">
                <a:latin typeface="Arial"/>
                <a:cs typeface="Arial"/>
              </a:rPr>
              <a:t>r</a:t>
            </a:r>
            <a:r>
              <a:rPr sz="1100" i="1" spc="5" dirty="0">
                <a:latin typeface="Arial"/>
                <a:cs typeface="Arial"/>
              </a:rPr>
              <a:t>i</a:t>
            </a:r>
            <a:r>
              <a:rPr sz="1100" i="1" spc="60" dirty="0">
                <a:latin typeface="Arial"/>
                <a:cs typeface="Arial"/>
              </a:rPr>
              <a:t>b</a:t>
            </a:r>
            <a:r>
              <a:rPr sz="1100" i="1" spc="5" dirty="0">
                <a:latin typeface="Arial"/>
                <a:cs typeface="Arial"/>
              </a:rPr>
              <a:t>u</a:t>
            </a:r>
            <a:r>
              <a:rPr sz="1100" i="1" spc="35" dirty="0">
                <a:latin typeface="Arial"/>
                <a:cs typeface="Arial"/>
              </a:rPr>
              <a:t>t</a:t>
            </a:r>
            <a:r>
              <a:rPr sz="1100" i="1" spc="30" dirty="0">
                <a:latin typeface="Arial"/>
                <a:cs typeface="Arial"/>
              </a:rPr>
              <a:t>e</a:t>
            </a:r>
            <a:r>
              <a:rPr sz="1100" i="1" spc="50" dirty="0">
                <a:latin typeface="Arial"/>
                <a:cs typeface="Arial"/>
              </a:rPr>
              <a:t>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o</a:t>
            </a:r>
            <a:r>
              <a:rPr sz="1100" i="1" spc="20" dirty="0">
                <a:latin typeface="Arial"/>
                <a:cs typeface="Arial"/>
              </a:rPr>
              <a:t>v</a:t>
            </a:r>
            <a:r>
              <a:rPr sz="1100" i="1" spc="30" dirty="0">
                <a:latin typeface="Arial"/>
                <a:cs typeface="Arial"/>
              </a:rPr>
              <a:t>e</a:t>
            </a:r>
            <a:r>
              <a:rPr sz="1100" i="1" spc="20" dirty="0">
                <a:latin typeface="Arial"/>
                <a:cs typeface="Arial"/>
              </a:rPr>
              <a:t>r</a:t>
            </a:r>
            <a:r>
              <a:rPr sz="1100" i="1" spc="15" dirty="0">
                <a:latin typeface="Arial"/>
                <a:cs typeface="Arial"/>
              </a:rPr>
              <a:t> </a:t>
            </a:r>
            <a:r>
              <a:rPr sz="1100" i="1" spc="55" dirty="0">
                <a:latin typeface="Arial"/>
                <a:cs typeface="Arial"/>
              </a:rPr>
              <a:t>4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25" dirty="0">
                <a:latin typeface="Arial"/>
                <a:cs typeface="Arial"/>
              </a:rPr>
              <a:t>x</a:t>
            </a:r>
            <a:r>
              <a:rPr sz="1100" i="1" spc="40" dirty="0">
                <a:latin typeface="Arial"/>
                <a:cs typeface="Arial"/>
              </a:rPr>
              <a:t> </a:t>
            </a:r>
            <a:r>
              <a:rPr sz="1100" i="1" spc="55" dirty="0">
                <a:latin typeface="Arial"/>
                <a:cs typeface="Arial"/>
              </a:rPr>
              <a:t>5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25" dirty="0">
                <a:latin typeface="Arial"/>
                <a:cs typeface="Arial"/>
              </a:rPr>
              <a:t>=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spc="65" dirty="0">
                <a:latin typeface="Arial"/>
                <a:cs typeface="Arial"/>
              </a:rPr>
              <a:t>2</a:t>
            </a:r>
            <a:r>
              <a:rPr sz="1100" i="1" spc="55" dirty="0">
                <a:latin typeface="Arial"/>
                <a:cs typeface="Arial"/>
              </a:rPr>
              <a:t>0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n</a:t>
            </a:r>
            <a:r>
              <a:rPr sz="1100" i="1" spc="50" dirty="0">
                <a:latin typeface="Arial"/>
                <a:cs typeface="Arial"/>
              </a:rPr>
              <a:t>o</a:t>
            </a:r>
            <a:r>
              <a:rPr sz="1100" i="1" spc="60" dirty="0">
                <a:latin typeface="Arial"/>
                <a:cs typeface="Arial"/>
              </a:rPr>
              <a:t>d</a:t>
            </a:r>
            <a:r>
              <a:rPr sz="1100" i="1" spc="30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13852" y="2927088"/>
          <a:ext cx="2703576" cy="1217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/>
                <a:gridCol w="539496"/>
                <a:gridCol w="541020"/>
                <a:gridCol w="541020"/>
                <a:gridCol w="541020"/>
              </a:tblGrid>
              <a:tr h="303276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F1F1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149">
                      <a:solidFill>
                        <a:srgbClr val="A7A7B5"/>
                      </a:solidFill>
                      <a:prstDash val="solid"/>
                    </a:lnL>
                    <a:lnR w="10149">
                      <a:solidFill>
                        <a:srgbClr val="A7A7B5"/>
                      </a:solidFill>
                      <a:prstDash val="solid"/>
                    </a:lnR>
                    <a:lnT w="10149">
                      <a:solidFill>
                        <a:srgbClr val="A7A7B5"/>
                      </a:solidFill>
                      <a:prstDash val="solid"/>
                    </a:lnT>
                    <a:lnB w="10149">
                      <a:solidFill>
                        <a:srgbClr val="A7A7B5"/>
                      </a:solidFill>
                      <a:prstDash val="solid"/>
                    </a:lnB>
                    <a:solidFill>
                      <a:srgbClr val="E1E1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17" y="2238984"/>
            <a:ext cx="81280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620" y="2523210"/>
            <a:ext cx="4189095" cy="263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33705" indent="-228600">
              <a:lnSpc>
                <a:spcPts val="1370"/>
              </a:lnSpc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dg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nd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nt</a:t>
            </a:r>
            <a:r>
              <a:rPr sz="12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nd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41300" marR="69215" indent="-228600">
              <a:lnSpc>
                <a:spcPts val="1360"/>
              </a:lnSpc>
              <a:spcBef>
                <a:spcPts val="484"/>
              </a:spcBef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14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241300" marR="43815" indent="-228600">
              <a:lnSpc>
                <a:spcPts val="1370"/>
              </a:lnSpc>
              <a:spcBef>
                <a:spcPts val="480"/>
              </a:spcBef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-1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dg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nt</a:t>
            </a:r>
            <a:r>
              <a:rPr sz="12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shi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nd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241300" marR="123189" indent="-228600">
              <a:lnSpc>
                <a:spcPts val="1360"/>
              </a:lnSpc>
              <a:spcBef>
                <a:spcPts val="484"/>
              </a:spcBef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-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h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dg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(r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shi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41300" marR="115570" indent="-228600">
              <a:lnSpc>
                <a:spcPts val="1370"/>
              </a:lnSpc>
              <a:spcBef>
                <a:spcPts val="480"/>
              </a:spcBef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10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00" spc="17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dg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nt</a:t>
            </a:r>
            <a:r>
              <a:rPr sz="12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shi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ts val="1370"/>
              </a:lnSpc>
              <a:spcBef>
                <a:spcPts val="465"/>
              </a:spcBef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na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h,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e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ng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-7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15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00" spc="1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na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0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00" spc="14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017" y="5287563"/>
            <a:ext cx="40582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6379">
              <a:lnSpc>
                <a:spcPct val="956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ver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29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450" spc="2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8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97" y="1469631"/>
            <a:ext cx="26200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95" dirty="0">
                <a:solidFill>
                  <a:srgbClr val="E64D24"/>
                </a:solidFill>
                <a:latin typeface="Arial"/>
                <a:cs typeface="Arial"/>
              </a:rPr>
              <a:t>G</a:t>
            </a:r>
            <a:r>
              <a:rPr sz="2600" spc="30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2600" spc="-60" dirty="0">
                <a:solidFill>
                  <a:srgbClr val="E64D24"/>
                </a:solidFill>
                <a:latin typeface="Arial"/>
                <a:cs typeface="Arial"/>
              </a:rPr>
              <a:t>a</a:t>
            </a:r>
            <a:r>
              <a:rPr sz="2600" spc="85" dirty="0">
                <a:solidFill>
                  <a:srgbClr val="E64D24"/>
                </a:solidFill>
                <a:latin typeface="Arial"/>
                <a:cs typeface="Arial"/>
              </a:rPr>
              <a:t>p</a:t>
            </a:r>
            <a:r>
              <a:rPr sz="2600" spc="10" dirty="0">
                <a:solidFill>
                  <a:srgbClr val="E64D24"/>
                </a:solidFill>
                <a:latin typeface="Arial"/>
                <a:cs typeface="Arial"/>
              </a:rPr>
              <a:t>h</a:t>
            </a:r>
            <a:r>
              <a:rPr sz="2600" spc="50" dirty="0">
                <a:solidFill>
                  <a:srgbClr val="E64D24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E64D24"/>
                </a:solidFill>
                <a:latin typeface="Arial"/>
                <a:cs typeface="Arial"/>
              </a:rPr>
              <a:t>D</a:t>
            </a:r>
            <a:r>
              <a:rPr sz="2600" spc="-60" dirty="0">
                <a:solidFill>
                  <a:srgbClr val="E64D24"/>
                </a:solidFill>
                <a:latin typeface="Arial"/>
                <a:cs typeface="Arial"/>
              </a:rPr>
              <a:t>a</a:t>
            </a:r>
            <a:r>
              <a:rPr sz="2600" spc="65" dirty="0">
                <a:solidFill>
                  <a:srgbClr val="E64D24"/>
                </a:solidFill>
                <a:latin typeface="Arial"/>
                <a:cs typeface="Arial"/>
              </a:rPr>
              <a:t>t</a:t>
            </a:r>
            <a:r>
              <a:rPr sz="2600" spc="-60" dirty="0">
                <a:solidFill>
                  <a:srgbClr val="E64D24"/>
                </a:solidFill>
                <a:latin typeface="Arial"/>
                <a:cs typeface="Arial"/>
              </a:rPr>
              <a:t>a</a:t>
            </a:r>
            <a:r>
              <a:rPr sz="2600" spc="85" dirty="0">
                <a:solidFill>
                  <a:srgbClr val="E64D24"/>
                </a:solidFill>
                <a:latin typeface="Arial"/>
                <a:cs typeface="Arial"/>
              </a:rPr>
              <a:t>b</a:t>
            </a:r>
            <a:r>
              <a:rPr sz="2600" spc="-60" dirty="0">
                <a:solidFill>
                  <a:srgbClr val="E64D24"/>
                </a:solidFill>
                <a:latin typeface="Arial"/>
                <a:cs typeface="Arial"/>
              </a:rPr>
              <a:t>a</a:t>
            </a:r>
            <a:r>
              <a:rPr sz="2600" spc="5" dirty="0">
                <a:solidFill>
                  <a:srgbClr val="E64D24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E64D24"/>
                </a:solidFill>
                <a:latin typeface="Arial"/>
                <a:cs typeface="Arial"/>
              </a:rPr>
              <a:t>e</a:t>
            </a:r>
            <a:r>
              <a:rPr sz="2600" spc="10" dirty="0">
                <a:solidFill>
                  <a:srgbClr val="E64D24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5847" y="2464295"/>
            <a:ext cx="2223516" cy="126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5879" y="2760954"/>
            <a:ext cx="19240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2075" y="3047479"/>
            <a:ext cx="20193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375" y="3291319"/>
            <a:ext cx="182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0023" y="2715996"/>
            <a:ext cx="922019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P</a:t>
            </a:r>
            <a:r>
              <a:rPr sz="850" spc="25" dirty="0">
                <a:latin typeface="Arial"/>
                <a:cs typeface="Arial"/>
              </a:rPr>
              <a:t>r</a:t>
            </a:r>
            <a:r>
              <a:rPr sz="850" spc="50" dirty="0">
                <a:latin typeface="Arial"/>
                <a:cs typeface="Arial"/>
              </a:rPr>
              <a:t>o</a:t>
            </a:r>
            <a:r>
              <a:rPr sz="850" spc="40" dirty="0">
                <a:latin typeface="Arial"/>
                <a:cs typeface="Arial"/>
              </a:rPr>
              <a:t>pe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5" dirty="0">
                <a:latin typeface="Arial"/>
                <a:cs typeface="Arial"/>
              </a:rPr>
              <a:t>t</a:t>
            </a:r>
            <a:r>
              <a:rPr sz="850" spc="15" dirty="0">
                <a:latin typeface="Arial"/>
                <a:cs typeface="Arial"/>
              </a:rPr>
              <a:t>y</a:t>
            </a:r>
            <a:r>
              <a:rPr sz="825" spc="60" baseline="-20202" dirty="0">
                <a:latin typeface="Arial"/>
                <a:cs typeface="Arial"/>
              </a:rPr>
              <a:t>2</a:t>
            </a:r>
            <a:r>
              <a:rPr sz="850" spc="15" dirty="0">
                <a:latin typeface="Arial"/>
                <a:cs typeface="Arial"/>
              </a:rPr>
              <a:t>: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V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0" dirty="0">
                <a:latin typeface="Arial"/>
                <a:cs typeface="Arial"/>
              </a:rPr>
              <a:t>l</a:t>
            </a:r>
            <a:r>
              <a:rPr sz="850" spc="25" dirty="0">
                <a:latin typeface="Arial"/>
                <a:cs typeface="Arial"/>
              </a:rPr>
              <a:t>u</a:t>
            </a:r>
            <a:r>
              <a:rPr sz="850" spc="40" dirty="0">
                <a:latin typeface="Arial"/>
                <a:cs typeface="Arial"/>
              </a:rPr>
              <a:t>e</a:t>
            </a:r>
            <a:r>
              <a:rPr sz="825" spc="67" baseline="-20202" dirty="0">
                <a:latin typeface="Arial"/>
                <a:cs typeface="Arial"/>
              </a:rPr>
              <a:t>2</a:t>
            </a:r>
            <a:endParaRPr sz="825" baseline="-20202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50" spc="-165" dirty="0">
                <a:latin typeface="Arial"/>
                <a:cs typeface="Arial"/>
              </a:rPr>
              <a:t>…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50" spc="-10" dirty="0">
                <a:latin typeface="Arial"/>
                <a:cs typeface="Arial"/>
              </a:rPr>
              <a:t>P</a:t>
            </a:r>
            <a:r>
              <a:rPr sz="850" spc="25" dirty="0">
                <a:latin typeface="Arial"/>
                <a:cs typeface="Arial"/>
              </a:rPr>
              <a:t>r</a:t>
            </a:r>
            <a:r>
              <a:rPr sz="850" spc="50" dirty="0">
                <a:latin typeface="Arial"/>
                <a:cs typeface="Arial"/>
              </a:rPr>
              <a:t>o</a:t>
            </a:r>
            <a:r>
              <a:rPr sz="850" spc="40" dirty="0">
                <a:latin typeface="Arial"/>
                <a:cs typeface="Arial"/>
              </a:rPr>
              <a:t>pe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5" dirty="0">
                <a:latin typeface="Arial"/>
                <a:cs typeface="Arial"/>
              </a:rPr>
              <a:t>t</a:t>
            </a:r>
            <a:r>
              <a:rPr sz="850" spc="15" dirty="0">
                <a:latin typeface="Arial"/>
                <a:cs typeface="Arial"/>
              </a:rPr>
              <a:t>y</a:t>
            </a:r>
            <a:r>
              <a:rPr sz="825" spc="30" baseline="-20202" dirty="0">
                <a:latin typeface="Arial"/>
                <a:cs typeface="Arial"/>
              </a:rPr>
              <a:t>N</a:t>
            </a:r>
            <a:r>
              <a:rPr sz="850" spc="15" dirty="0">
                <a:latin typeface="Arial"/>
                <a:cs typeface="Arial"/>
              </a:rPr>
              <a:t>: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V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0" dirty="0">
                <a:latin typeface="Arial"/>
                <a:cs typeface="Arial"/>
              </a:rPr>
              <a:t>l</a:t>
            </a:r>
            <a:r>
              <a:rPr sz="850" spc="25" dirty="0">
                <a:latin typeface="Arial"/>
                <a:cs typeface="Arial"/>
              </a:rPr>
              <a:t>u</a:t>
            </a:r>
            <a:r>
              <a:rPr sz="850" spc="40" dirty="0">
                <a:latin typeface="Arial"/>
                <a:cs typeface="Arial"/>
              </a:rPr>
              <a:t>e</a:t>
            </a:r>
            <a:r>
              <a:rPr sz="825" spc="30" baseline="-20202" dirty="0">
                <a:latin typeface="Arial"/>
                <a:cs typeface="Arial"/>
              </a:rPr>
              <a:t>N</a:t>
            </a:r>
            <a:endParaRPr sz="825" baseline="-2020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5967" y="2500604"/>
            <a:ext cx="43180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55" dirty="0">
                <a:latin typeface="Arial"/>
                <a:cs typeface="Arial"/>
              </a:rPr>
              <a:t>o</a:t>
            </a:r>
            <a:r>
              <a:rPr sz="1250" spc="70" dirty="0">
                <a:latin typeface="Arial"/>
                <a:cs typeface="Arial"/>
              </a:rPr>
              <a:t>d</a:t>
            </a:r>
            <a:r>
              <a:rPr sz="1250" spc="40" dirty="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9299" y="2352789"/>
            <a:ext cx="212471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Arial"/>
                <a:cs typeface="Arial"/>
              </a:rPr>
              <a:t>U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70" dirty="0">
                <a:latin typeface="Arial"/>
                <a:cs typeface="Arial"/>
              </a:rPr>
              <a:t>d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c</a:t>
            </a:r>
            <a:r>
              <a:rPr sz="1250" spc="45" dirty="0">
                <a:latin typeface="Arial"/>
                <a:cs typeface="Arial"/>
              </a:rPr>
              <a:t>te</a:t>
            </a:r>
            <a:r>
              <a:rPr sz="1250" spc="65" dirty="0">
                <a:latin typeface="Arial"/>
                <a:cs typeface="Arial"/>
              </a:rPr>
              <a:t>d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9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dg</a:t>
            </a:r>
            <a:r>
              <a:rPr sz="1250" spc="40" dirty="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33170">
              <a:lnSpc>
                <a:spcPct val="100000"/>
              </a:lnSpc>
              <a:spcBef>
                <a:spcPts val="300"/>
              </a:spcBef>
            </a:pPr>
            <a:r>
              <a:rPr sz="850" spc="-10" dirty="0">
                <a:latin typeface="Arial"/>
                <a:cs typeface="Arial"/>
              </a:rPr>
              <a:t>P</a:t>
            </a:r>
            <a:r>
              <a:rPr sz="850" spc="25" dirty="0">
                <a:latin typeface="Arial"/>
                <a:cs typeface="Arial"/>
              </a:rPr>
              <a:t>r</a:t>
            </a:r>
            <a:r>
              <a:rPr sz="850" spc="50" dirty="0">
                <a:latin typeface="Arial"/>
                <a:cs typeface="Arial"/>
              </a:rPr>
              <a:t>o</a:t>
            </a:r>
            <a:r>
              <a:rPr sz="850" spc="40" dirty="0">
                <a:latin typeface="Arial"/>
                <a:cs typeface="Arial"/>
              </a:rPr>
              <a:t>pe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5" dirty="0">
                <a:latin typeface="Arial"/>
                <a:cs typeface="Arial"/>
              </a:rPr>
              <a:t>t</a:t>
            </a:r>
            <a:r>
              <a:rPr sz="850" spc="15" dirty="0">
                <a:latin typeface="Arial"/>
                <a:cs typeface="Arial"/>
              </a:rPr>
              <a:t>y</a:t>
            </a:r>
            <a:r>
              <a:rPr sz="825" spc="60" baseline="-20202" dirty="0">
                <a:latin typeface="Arial"/>
                <a:cs typeface="Arial"/>
              </a:rPr>
              <a:t>1</a:t>
            </a:r>
            <a:r>
              <a:rPr sz="850" spc="15" dirty="0">
                <a:latin typeface="Arial"/>
                <a:cs typeface="Arial"/>
              </a:rPr>
              <a:t>: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V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0" dirty="0">
                <a:latin typeface="Arial"/>
                <a:cs typeface="Arial"/>
              </a:rPr>
              <a:t>l</a:t>
            </a:r>
            <a:r>
              <a:rPr sz="850" spc="25" dirty="0">
                <a:latin typeface="Arial"/>
                <a:cs typeface="Arial"/>
              </a:rPr>
              <a:t>u</a:t>
            </a:r>
            <a:r>
              <a:rPr sz="850" spc="40" dirty="0">
                <a:latin typeface="Arial"/>
                <a:cs typeface="Arial"/>
              </a:rPr>
              <a:t>e</a:t>
            </a:r>
            <a:r>
              <a:rPr sz="825" spc="67" baseline="-20202" dirty="0">
                <a:latin typeface="Arial"/>
                <a:cs typeface="Arial"/>
              </a:rPr>
              <a:t>1</a:t>
            </a:r>
            <a:endParaRPr sz="825" baseline="-2020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70023" y="3257067"/>
            <a:ext cx="91186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499"/>
              </a:lnSpc>
            </a:pPr>
            <a:r>
              <a:rPr sz="850" spc="-10" dirty="0">
                <a:latin typeface="Arial"/>
                <a:cs typeface="Arial"/>
              </a:rPr>
              <a:t>P</a:t>
            </a:r>
            <a:r>
              <a:rPr sz="850" spc="25" dirty="0">
                <a:latin typeface="Arial"/>
                <a:cs typeface="Arial"/>
              </a:rPr>
              <a:t>r</a:t>
            </a:r>
            <a:r>
              <a:rPr sz="850" spc="50" dirty="0">
                <a:latin typeface="Arial"/>
                <a:cs typeface="Arial"/>
              </a:rPr>
              <a:t>o</a:t>
            </a:r>
            <a:r>
              <a:rPr sz="850" spc="40" dirty="0">
                <a:latin typeface="Arial"/>
                <a:cs typeface="Arial"/>
              </a:rPr>
              <a:t>pe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5" dirty="0">
                <a:latin typeface="Arial"/>
                <a:cs typeface="Arial"/>
              </a:rPr>
              <a:t>t</a:t>
            </a:r>
            <a:r>
              <a:rPr sz="850" spc="15" dirty="0">
                <a:latin typeface="Arial"/>
                <a:cs typeface="Arial"/>
              </a:rPr>
              <a:t>y</a:t>
            </a:r>
            <a:r>
              <a:rPr sz="825" spc="30" baseline="-20202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: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V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0" dirty="0">
                <a:latin typeface="Arial"/>
                <a:cs typeface="Arial"/>
              </a:rPr>
              <a:t>l</a:t>
            </a:r>
            <a:r>
              <a:rPr sz="850" spc="25" dirty="0">
                <a:latin typeface="Arial"/>
                <a:cs typeface="Arial"/>
              </a:rPr>
              <a:t>u</a:t>
            </a:r>
            <a:r>
              <a:rPr sz="850" spc="40" dirty="0">
                <a:latin typeface="Arial"/>
                <a:cs typeface="Arial"/>
              </a:rPr>
              <a:t>e</a:t>
            </a:r>
            <a:r>
              <a:rPr sz="825" spc="67" baseline="-20202" dirty="0">
                <a:latin typeface="Arial"/>
                <a:cs typeface="Arial"/>
              </a:rPr>
              <a:t>1</a:t>
            </a:r>
            <a:r>
              <a:rPr sz="825" spc="30" baseline="-20202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P</a:t>
            </a:r>
            <a:r>
              <a:rPr sz="850" spc="25" dirty="0">
                <a:latin typeface="Arial"/>
                <a:cs typeface="Arial"/>
              </a:rPr>
              <a:t>r</a:t>
            </a:r>
            <a:r>
              <a:rPr sz="850" spc="50" dirty="0">
                <a:latin typeface="Arial"/>
                <a:cs typeface="Arial"/>
              </a:rPr>
              <a:t>o</a:t>
            </a:r>
            <a:r>
              <a:rPr sz="850" spc="40" dirty="0">
                <a:latin typeface="Arial"/>
                <a:cs typeface="Arial"/>
              </a:rPr>
              <a:t>pe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5" dirty="0">
                <a:latin typeface="Arial"/>
                <a:cs typeface="Arial"/>
              </a:rPr>
              <a:t>t</a:t>
            </a:r>
            <a:r>
              <a:rPr sz="850" spc="15" dirty="0">
                <a:latin typeface="Arial"/>
                <a:cs typeface="Arial"/>
              </a:rPr>
              <a:t>y</a:t>
            </a:r>
            <a:r>
              <a:rPr sz="825" spc="22" baseline="-20202" dirty="0">
                <a:latin typeface="Arial"/>
                <a:cs typeface="Arial"/>
              </a:rPr>
              <a:t>B</a:t>
            </a:r>
            <a:r>
              <a:rPr sz="850" spc="15" dirty="0">
                <a:latin typeface="Arial"/>
                <a:cs typeface="Arial"/>
              </a:rPr>
              <a:t>: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V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0" dirty="0">
                <a:latin typeface="Arial"/>
                <a:cs typeface="Arial"/>
              </a:rPr>
              <a:t>l</a:t>
            </a:r>
            <a:r>
              <a:rPr sz="850" spc="25" dirty="0">
                <a:latin typeface="Arial"/>
                <a:cs typeface="Arial"/>
              </a:rPr>
              <a:t>u</a:t>
            </a:r>
            <a:r>
              <a:rPr sz="850" spc="40" dirty="0">
                <a:latin typeface="Arial"/>
                <a:cs typeface="Arial"/>
              </a:rPr>
              <a:t>e</a:t>
            </a:r>
            <a:r>
              <a:rPr sz="825" spc="67" baseline="-20202" dirty="0">
                <a:latin typeface="Arial"/>
                <a:cs typeface="Arial"/>
              </a:rPr>
              <a:t>2</a:t>
            </a:r>
            <a:endParaRPr sz="825" baseline="-20202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50" spc="-165" dirty="0">
                <a:latin typeface="Arial"/>
                <a:cs typeface="Arial"/>
              </a:rPr>
              <a:t>…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70023" y="3663937"/>
            <a:ext cx="8623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P</a:t>
            </a:r>
            <a:r>
              <a:rPr sz="850" spc="25" dirty="0">
                <a:latin typeface="Arial"/>
                <a:cs typeface="Arial"/>
              </a:rPr>
              <a:t>r</a:t>
            </a:r>
            <a:r>
              <a:rPr sz="850" spc="50" dirty="0">
                <a:latin typeface="Arial"/>
                <a:cs typeface="Arial"/>
              </a:rPr>
              <a:t>o</a:t>
            </a:r>
            <a:r>
              <a:rPr sz="850" spc="40" dirty="0">
                <a:latin typeface="Arial"/>
                <a:cs typeface="Arial"/>
              </a:rPr>
              <a:t>pe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5" dirty="0">
                <a:latin typeface="Arial"/>
                <a:cs typeface="Arial"/>
              </a:rPr>
              <a:t>t</a:t>
            </a:r>
            <a:r>
              <a:rPr sz="850" spc="15" dirty="0">
                <a:latin typeface="Arial"/>
                <a:cs typeface="Arial"/>
              </a:rPr>
              <a:t>y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-9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: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V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0" dirty="0">
                <a:latin typeface="Arial"/>
                <a:cs typeface="Arial"/>
              </a:rPr>
              <a:t>l</a:t>
            </a:r>
            <a:r>
              <a:rPr sz="850" spc="25" dirty="0">
                <a:latin typeface="Arial"/>
                <a:cs typeface="Arial"/>
              </a:rPr>
              <a:t>u</a:t>
            </a:r>
            <a:r>
              <a:rPr sz="850" spc="30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10459" y="3727945"/>
            <a:ext cx="47117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0209" algn="l"/>
              </a:tabLst>
            </a:pPr>
            <a:r>
              <a:rPr sz="550" spc="35" dirty="0">
                <a:latin typeface="Arial"/>
                <a:cs typeface="Arial"/>
              </a:rPr>
              <a:t>Z	Z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61235" y="2537955"/>
            <a:ext cx="191770" cy="130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35" dirty="0">
                <a:latin typeface="Arial"/>
                <a:cs typeface="Arial"/>
              </a:rPr>
              <a:t>{</a:t>
            </a: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850" spc="15" dirty="0">
                <a:latin typeface="Arial"/>
                <a:cs typeface="Arial"/>
              </a:rPr>
              <a:t>{</a:t>
            </a:r>
            <a:endParaRPr sz="3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8407" y="3826484"/>
            <a:ext cx="1348105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Arial"/>
                <a:cs typeface="Arial"/>
              </a:rPr>
              <a:t>U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70" dirty="0">
                <a:latin typeface="Arial"/>
                <a:cs typeface="Arial"/>
              </a:rPr>
              <a:t>d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c</a:t>
            </a:r>
            <a:r>
              <a:rPr sz="1250" spc="45" dirty="0">
                <a:latin typeface="Arial"/>
                <a:cs typeface="Arial"/>
              </a:rPr>
              <a:t>te</a:t>
            </a:r>
            <a:r>
              <a:rPr sz="1250" spc="65" dirty="0">
                <a:latin typeface="Arial"/>
                <a:cs typeface="Arial"/>
              </a:rPr>
              <a:t>d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G</a:t>
            </a:r>
            <a:r>
              <a:rPr sz="1250" spc="3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55" dirty="0">
                <a:latin typeface="Arial"/>
                <a:cs typeface="Arial"/>
              </a:rPr>
              <a:t>p</a:t>
            </a:r>
            <a:r>
              <a:rPr sz="1250" spc="2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08203" y="4274794"/>
            <a:ext cx="1695704" cy="1243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29615" y="4745215"/>
            <a:ext cx="19494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8463" y="4295635"/>
            <a:ext cx="16446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03679" y="4752835"/>
            <a:ext cx="16129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18591" y="5210035"/>
            <a:ext cx="1159510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0" dirty="0">
                <a:latin typeface="Arial"/>
                <a:cs typeface="Arial"/>
              </a:rPr>
              <a:t>i</a:t>
            </a:r>
            <a:r>
              <a:rPr sz="1250" spc="35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c</a:t>
            </a:r>
            <a:r>
              <a:rPr sz="1250" spc="45" dirty="0">
                <a:latin typeface="Arial"/>
                <a:cs typeface="Arial"/>
              </a:rPr>
              <a:t>te</a:t>
            </a:r>
            <a:r>
              <a:rPr sz="1250" spc="65" dirty="0">
                <a:latin typeface="Arial"/>
                <a:cs typeface="Arial"/>
              </a:rPr>
              <a:t>d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G</a:t>
            </a:r>
            <a:r>
              <a:rPr sz="1250" spc="3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55" dirty="0">
                <a:latin typeface="Arial"/>
                <a:cs typeface="Arial"/>
              </a:rPr>
              <a:t>p</a:t>
            </a:r>
            <a:r>
              <a:rPr sz="1250" spc="20" dirty="0"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30164" y="2214359"/>
            <a:ext cx="4186554" cy="1854835"/>
          </a:xfrm>
          <a:custGeom>
            <a:avLst/>
            <a:gdLst/>
            <a:ahLst/>
            <a:cxnLst/>
            <a:rect l="l" t="t" r="r" b="b"/>
            <a:pathLst>
              <a:path w="4186554" h="1854835">
                <a:moveTo>
                  <a:pt x="4186415" y="1850136"/>
                </a:moveTo>
                <a:lnTo>
                  <a:pt x="4186415" y="4572"/>
                </a:lnTo>
                <a:lnTo>
                  <a:pt x="4181843" y="0"/>
                </a:lnTo>
                <a:lnTo>
                  <a:pt x="4559" y="0"/>
                </a:lnTo>
                <a:lnTo>
                  <a:pt x="0" y="4572"/>
                </a:lnTo>
                <a:lnTo>
                  <a:pt x="0" y="1850136"/>
                </a:lnTo>
                <a:lnTo>
                  <a:pt x="4559" y="1854695"/>
                </a:lnTo>
                <a:lnTo>
                  <a:pt x="10655" y="1854695"/>
                </a:lnTo>
                <a:lnTo>
                  <a:pt x="10655" y="19812"/>
                </a:lnTo>
                <a:lnTo>
                  <a:pt x="19799" y="10655"/>
                </a:lnTo>
                <a:lnTo>
                  <a:pt x="19799" y="19812"/>
                </a:lnTo>
                <a:lnTo>
                  <a:pt x="4166603" y="19812"/>
                </a:lnTo>
                <a:lnTo>
                  <a:pt x="4166603" y="10655"/>
                </a:lnTo>
                <a:lnTo>
                  <a:pt x="4177271" y="19812"/>
                </a:lnTo>
                <a:lnTo>
                  <a:pt x="4177271" y="1854695"/>
                </a:lnTo>
                <a:lnTo>
                  <a:pt x="4181843" y="1854695"/>
                </a:lnTo>
                <a:lnTo>
                  <a:pt x="4186415" y="1850136"/>
                </a:lnTo>
                <a:close/>
              </a:path>
              <a:path w="4186554" h="1854835">
                <a:moveTo>
                  <a:pt x="19799" y="19812"/>
                </a:moveTo>
                <a:lnTo>
                  <a:pt x="19799" y="10655"/>
                </a:lnTo>
                <a:lnTo>
                  <a:pt x="10655" y="19812"/>
                </a:lnTo>
                <a:lnTo>
                  <a:pt x="19799" y="19812"/>
                </a:lnTo>
                <a:close/>
              </a:path>
              <a:path w="4186554" h="1854835">
                <a:moveTo>
                  <a:pt x="19799" y="1834896"/>
                </a:moveTo>
                <a:lnTo>
                  <a:pt x="19799" y="19812"/>
                </a:lnTo>
                <a:lnTo>
                  <a:pt x="10655" y="19812"/>
                </a:lnTo>
                <a:lnTo>
                  <a:pt x="10655" y="1834896"/>
                </a:lnTo>
                <a:lnTo>
                  <a:pt x="19799" y="1834896"/>
                </a:lnTo>
                <a:close/>
              </a:path>
              <a:path w="4186554" h="1854835">
                <a:moveTo>
                  <a:pt x="4177271" y="1834896"/>
                </a:moveTo>
                <a:lnTo>
                  <a:pt x="10655" y="1834896"/>
                </a:lnTo>
                <a:lnTo>
                  <a:pt x="19799" y="1844040"/>
                </a:lnTo>
                <a:lnTo>
                  <a:pt x="19799" y="1854695"/>
                </a:lnTo>
                <a:lnTo>
                  <a:pt x="4166603" y="1854695"/>
                </a:lnTo>
                <a:lnTo>
                  <a:pt x="4166603" y="1844040"/>
                </a:lnTo>
                <a:lnTo>
                  <a:pt x="4177271" y="1834896"/>
                </a:lnTo>
                <a:close/>
              </a:path>
              <a:path w="4186554" h="1854835">
                <a:moveTo>
                  <a:pt x="19799" y="1854695"/>
                </a:moveTo>
                <a:lnTo>
                  <a:pt x="19799" y="1844040"/>
                </a:lnTo>
                <a:lnTo>
                  <a:pt x="10655" y="1834896"/>
                </a:lnTo>
                <a:lnTo>
                  <a:pt x="10655" y="1854695"/>
                </a:lnTo>
                <a:lnTo>
                  <a:pt x="19799" y="1854695"/>
                </a:lnTo>
                <a:close/>
              </a:path>
              <a:path w="4186554" h="1854835">
                <a:moveTo>
                  <a:pt x="4177271" y="19812"/>
                </a:moveTo>
                <a:lnTo>
                  <a:pt x="4166603" y="10655"/>
                </a:lnTo>
                <a:lnTo>
                  <a:pt x="4166603" y="19812"/>
                </a:lnTo>
                <a:lnTo>
                  <a:pt x="4177271" y="19812"/>
                </a:lnTo>
                <a:close/>
              </a:path>
              <a:path w="4186554" h="1854835">
                <a:moveTo>
                  <a:pt x="4177271" y="1834896"/>
                </a:moveTo>
                <a:lnTo>
                  <a:pt x="4177271" y="19812"/>
                </a:lnTo>
                <a:lnTo>
                  <a:pt x="4166603" y="19812"/>
                </a:lnTo>
                <a:lnTo>
                  <a:pt x="4166603" y="1834896"/>
                </a:lnTo>
                <a:lnTo>
                  <a:pt x="4177271" y="1834896"/>
                </a:lnTo>
                <a:close/>
              </a:path>
              <a:path w="4186554" h="1854835">
                <a:moveTo>
                  <a:pt x="4177271" y="1854695"/>
                </a:moveTo>
                <a:lnTo>
                  <a:pt x="4177271" y="1834896"/>
                </a:lnTo>
                <a:lnTo>
                  <a:pt x="4166603" y="1844040"/>
                </a:lnTo>
                <a:lnTo>
                  <a:pt x="4166603" y="1854695"/>
                </a:lnTo>
                <a:lnTo>
                  <a:pt x="4177271" y="1854695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0164" y="2214359"/>
            <a:ext cx="4186554" cy="1854835"/>
          </a:xfrm>
          <a:custGeom>
            <a:avLst/>
            <a:gdLst/>
            <a:ahLst/>
            <a:cxnLst/>
            <a:rect l="l" t="t" r="r" b="b"/>
            <a:pathLst>
              <a:path w="4186554" h="1854835">
                <a:moveTo>
                  <a:pt x="4186415" y="1850136"/>
                </a:moveTo>
                <a:lnTo>
                  <a:pt x="4186415" y="4572"/>
                </a:lnTo>
                <a:lnTo>
                  <a:pt x="4181843" y="0"/>
                </a:lnTo>
                <a:lnTo>
                  <a:pt x="4559" y="0"/>
                </a:lnTo>
                <a:lnTo>
                  <a:pt x="0" y="4572"/>
                </a:lnTo>
                <a:lnTo>
                  <a:pt x="0" y="1850136"/>
                </a:lnTo>
                <a:lnTo>
                  <a:pt x="4559" y="1854695"/>
                </a:lnTo>
                <a:lnTo>
                  <a:pt x="10655" y="1854695"/>
                </a:lnTo>
                <a:lnTo>
                  <a:pt x="10655" y="19812"/>
                </a:lnTo>
                <a:lnTo>
                  <a:pt x="19799" y="10655"/>
                </a:lnTo>
                <a:lnTo>
                  <a:pt x="19799" y="19812"/>
                </a:lnTo>
                <a:lnTo>
                  <a:pt x="4166603" y="19812"/>
                </a:lnTo>
                <a:lnTo>
                  <a:pt x="4166603" y="10655"/>
                </a:lnTo>
                <a:lnTo>
                  <a:pt x="4177271" y="19812"/>
                </a:lnTo>
                <a:lnTo>
                  <a:pt x="4177271" y="1854695"/>
                </a:lnTo>
                <a:lnTo>
                  <a:pt x="4181843" y="1854695"/>
                </a:lnTo>
                <a:lnTo>
                  <a:pt x="4186415" y="1850136"/>
                </a:lnTo>
                <a:close/>
              </a:path>
              <a:path w="4186554" h="1854835">
                <a:moveTo>
                  <a:pt x="19799" y="19812"/>
                </a:moveTo>
                <a:lnTo>
                  <a:pt x="19799" y="10655"/>
                </a:lnTo>
                <a:lnTo>
                  <a:pt x="10655" y="19812"/>
                </a:lnTo>
                <a:lnTo>
                  <a:pt x="19799" y="19812"/>
                </a:lnTo>
                <a:close/>
              </a:path>
              <a:path w="4186554" h="1854835">
                <a:moveTo>
                  <a:pt x="19799" y="1834896"/>
                </a:moveTo>
                <a:lnTo>
                  <a:pt x="19799" y="19812"/>
                </a:lnTo>
                <a:lnTo>
                  <a:pt x="10655" y="19812"/>
                </a:lnTo>
                <a:lnTo>
                  <a:pt x="10655" y="1834896"/>
                </a:lnTo>
                <a:lnTo>
                  <a:pt x="19799" y="1834896"/>
                </a:lnTo>
                <a:close/>
              </a:path>
              <a:path w="4186554" h="1854835">
                <a:moveTo>
                  <a:pt x="4177271" y="1834896"/>
                </a:moveTo>
                <a:lnTo>
                  <a:pt x="10655" y="1834896"/>
                </a:lnTo>
                <a:lnTo>
                  <a:pt x="19799" y="1844040"/>
                </a:lnTo>
                <a:lnTo>
                  <a:pt x="19799" y="1854695"/>
                </a:lnTo>
                <a:lnTo>
                  <a:pt x="4166603" y="1854695"/>
                </a:lnTo>
                <a:lnTo>
                  <a:pt x="4166603" y="1844040"/>
                </a:lnTo>
                <a:lnTo>
                  <a:pt x="4177271" y="1834896"/>
                </a:lnTo>
                <a:close/>
              </a:path>
              <a:path w="4186554" h="1854835">
                <a:moveTo>
                  <a:pt x="19799" y="1854695"/>
                </a:moveTo>
                <a:lnTo>
                  <a:pt x="19799" y="1844040"/>
                </a:lnTo>
                <a:lnTo>
                  <a:pt x="10655" y="1834896"/>
                </a:lnTo>
                <a:lnTo>
                  <a:pt x="10655" y="1854695"/>
                </a:lnTo>
                <a:lnTo>
                  <a:pt x="19799" y="1854695"/>
                </a:lnTo>
                <a:close/>
              </a:path>
              <a:path w="4186554" h="1854835">
                <a:moveTo>
                  <a:pt x="4177271" y="19812"/>
                </a:moveTo>
                <a:lnTo>
                  <a:pt x="4166603" y="10655"/>
                </a:lnTo>
                <a:lnTo>
                  <a:pt x="4166603" y="19812"/>
                </a:lnTo>
                <a:lnTo>
                  <a:pt x="4177271" y="19812"/>
                </a:lnTo>
                <a:close/>
              </a:path>
              <a:path w="4186554" h="1854835">
                <a:moveTo>
                  <a:pt x="4177271" y="1834896"/>
                </a:moveTo>
                <a:lnTo>
                  <a:pt x="4177271" y="19812"/>
                </a:lnTo>
                <a:lnTo>
                  <a:pt x="4166603" y="19812"/>
                </a:lnTo>
                <a:lnTo>
                  <a:pt x="4166603" y="1834896"/>
                </a:lnTo>
                <a:lnTo>
                  <a:pt x="4177271" y="1834896"/>
                </a:lnTo>
                <a:close/>
              </a:path>
              <a:path w="4186554" h="1854835">
                <a:moveTo>
                  <a:pt x="4177271" y="1854695"/>
                </a:moveTo>
                <a:lnTo>
                  <a:pt x="4177271" y="1834896"/>
                </a:lnTo>
                <a:lnTo>
                  <a:pt x="4166603" y="1844040"/>
                </a:lnTo>
                <a:lnTo>
                  <a:pt x="4166603" y="1854695"/>
                </a:lnTo>
                <a:lnTo>
                  <a:pt x="4177271" y="1854695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0164" y="4171175"/>
            <a:ext cx="4186554" cy="1710055"/>
          </a:xfrm>
          <a:custGeom>
            <a:avLst/>
            <a:gdLst/>
            <a:ahLst/>
            <a:cxnLst/>
            <a:rect l="l" t="t" r="r" b="b"/>
            <a:pathLst>
              <a:path w="4186554" h="1710054">
                <a:moveTo>
                  <a:pt x="4186415" y="1705356"/>
                </a:moveTo>
                <a:lnTo>
                  <a:pt x="4186415" y="4559"/>
                </a:lnTo>
                <a:lnTo>
                  <a:pt x="4181843" y="0"/>
                </a:lnTo>
                <a:lnTo>
                  <a:pt x="4559" y="0"/>
                </a:lnTo>
                <a:lnTo>
                  <a:pt x="0" y="4559"/>
                </a:lnTo>
                <a:lnTo>
                  <a:pt x="0" y="1705356"/>
                </a:lnTo>
                <a:lnTo>
                  <a:pt x="4559" y="1709928"/>
                </a:lnTo>
                <a:lnTo>
                  <a:pt x="10655" y="1709928"/>
                </a:lnTo>
                <a:lnTo>
                  <a:pt x="10655" y="19799"/>
                </a:lnTo>
                <a:lnTo>
                  <a:pt x="19799" y="9144"/>
                </a:lnTo>
                <a:lnTo>
                  <a:pt x="19799" y="19799"/>
                </a:lnTo>
                <a:lnTo>
                  <a:pt x="4166603" y="19799"/>
                </a:lnTo>
                <a:lnTo>
                  <a:pt x="4166603" y="9144"/>
                </a:lnTo>
                <a:lnTo>
                  <a:pt x="4177271" y="19799"/>
                </a:lnTo>
                <a:lnTo>
                  <a:pt x="4177271" y="1709928"/>
                </a:lnTo>
                <a:lnTo>
                  <a:pt x="4181843" y="1709928"/>
                </a:lnTo>
                <a:lnTo>
                  <a:pt x="4186415" y="1705356"/>
                </a:lnTo>
                <a:close/>
              </a:path>
              <a:path w="4186554" h="1710054">
                <a:moveTo>
                  <a:pt x="19799" y="19799"/>
                </a:moveTo>
                <a:lnTo>
                  <a:pt x="19799" y="9144"/>
                </a:lnTo>
                <a:lnTo>
                  <a:pt x="10655" y="19799"/>
                </a:lnTo>
                <a:lnTo>
                  <a:pt x="19799" y="19799"/>
                </a:lnTo>
                <a:close/>
              </a:path>
              <a:path w="4186554" h="1710054">
                <a:moveTo>
                  <a:pt x="19799" y="1690116"/>
                </a:moveTo>
                <a:lnTo>
                  <a:pt x="19799" y="19799"/>
                </a:lnTo>
                <a:lnTo>
                  <a:pt x="10655" y="19799"/>
                </a:lnTo>
                <a:lnTo>
                  <a:pt x="10655" y="1690116"/>
                </a:lnTo>
                <a:lnTo>
                  <a:pt x="19799" y="1690116"/>
                </a:lnTo>
                <a:close/>
              </a:path>
              <a:path w="4186554" h="1710054">
                <a:moveTo>
                  <a:pt x="4177271" y="1690116"/>
                </a:moveTo>
                <a:lnTo>
                  <a:pt x="10655" y="1690116"/>
                </a:lnTo>
                <a:lnTo>
                  <a:pt x="19799" y="1700784"/>
                </a:lnTo>
                <a:lnTo>
                  <a:pt x="19799" y="1709928"/>
                </a:lnTo>
                <a:lnTo>
                  <a:pt x="4166603" y="1709928"/>
                </a:lnTo>
                <a:lnTo>
                  <a:pt x="4166603" y="1700784"/>
                </a:lnTo>
                <a:lnTo>
                  <a:pt x="4177271" y="1690116"/>
                </a:lnTo>
                <a:close/>
              </a:path>
              <a:path w="4186554" h="1710054">
                <a:moveTo>
                  <a:pt x="19799" y="1709928"/>
                </a:moveTo>
                <a:lnTo>
                  <a:pt x="19799" y="1700784"/>
                </a:lnTo>
                <a:lnTo>
                  <a:pt x="10655" y="1690116"/>
                </a:lnTo>
                <a:lnTo>
                  <a:pt x="10655" y="1709928"/>
                </a:lnTo>
                <a:lnTo>
                  <a:pt x="19799" y="1709928"/>
                </a:lnTo>
                <a:close/>
              </a:path>
              <a:path w="4186554" h="1710054">
                <a:moveTo>
                  <a:pt x="4177271" y="19799"/>
                </a:moveTo>
                <a:lnTo>
                  <a:pt x="4166603" y="9144"/>
                </a:lnTo>
                <a:lnTo>
                  <a:pt x="4166603" y="19799"/>
                </a:lnTo>
                <a:lnTo>
                  <a:pt x="4177271" y="19799"/>
                </a:lnTo>
                <a:close/>
              </a:path>
              <a:path w="4186554" h="1710054">
                <a:moveTo>
                  <a:pt x="4177271" y="1690116"/>
                </a:moveTo>
                <a:lnTo>
                  <a:pt x="4177271" y="19799"/>
                </a:lnTo>
                <a:lnTo>
                  <a:pt x="4166603" y="19799"/>
                </a:lnTo>
                <a:lnTo>
                  <a:pt x="4166603" y="1690116"/>
                </a:lnTo>
                <a:lnTo>
                  <a:pt x="4177271" y="1690116"/>
                </a:lnTo>
                <a:close/>
              </a:path>
              <a:path w="4186554" h="1710054">
                <a:moveTo>
                  <a:pt x="4177271" y="1709928"/>
                </a:moveTo>
                <a:lnTo>
                  <a:pt x="4177271" y="1690116"/>
                </a:lnTo>
                <a:lnTo>
                  <a:pt x="4166603" y="1700784"/>
                </a:lnTo>
                <a:lnTo>
                  <a:pt x="4166603" y="1709928"/>
                </a:lnTo>
                <a:lnTo>
                  <a:pt x="4177271" y="170992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0164" y="4171175"/>
            <a:ext cx="4186554" cy="1710055"/>
          </a:xfrm>
          <a:custGeom>
            <a:avLst/>
            <a:gdLst/>
            <a:ahLst/>
            <a:cxnLst/>
            <a:rect l="l" t="t" r="r" b="b"/>
            <a:pathLst>
              <a:path w="4186554" h="1710054">
                <a:moveTo>
                  <a:pt x="4186415" y="1705356"/>
                </a:moveTo>
                <a:lnTo>
                  <a:pt x="4186415" y="4559"/>
                </a:lnTo>
                <a:lnTo>
                  <a:pt x="4181843" y="0"/>
                </a:lnTo>
                <a:lnTo>
                  <a:pt x="4559" y="0"/>
                </a:lnTo>
                <a:lnTo>
                  <a:pt x="0" y="4559"/>
                </a:lnTo>
                <a:lnTo>
                  <a:pt x="0" y="1705356"/>
                </a:lnTo>
                <a:lnTo>
                  <a:pt x="4559" y="1709928"/>
                </a:lnTo>
                <a:lnTo>
                  <a:pt x="10655" y="1709928"/>
                </a:lnTo>
                <a:lnTo>
                  <a:pt x="10655" y="19799"/>
                </a:lnTo>
                <a:lnTo>
                  <a:pt x="19799" y="9144"/>
                </a:lnTo>
                <a:lnTo>
                  <a:pt x="19799" y="19799"/>
                </a:lnTo>
                <a:lnTo>
                  <a:pt x="4166603" y="19799"/>
                </a:lnTo>
                <a:lnTo>
                  <a:pt x="4166603" y="9144"/>
                </a:lnTo>
                <a:lnTo>
                  <a:pt x="4177271" y="19799"/>
                </a:lnTo>
                <a:lnTo>
                  <a:pt x="4177271" y="1709928"/>
                </a:lnTo>
                <a:lnTo>
                  <a:pt x="4181843" y="1709928"/>
                </a:lnTo>
                <a:lnTo>
                  <a:pt x="4186415" y="1705356"/>
                </a:lnTo>
                <a:close/>
              </a:path>
              <a:path w="4186554" h="1710054">
                <a:moveTo>
                  <a:pt x="19799" y="19799"/>
                </a:moveTo>
                <a:lnTo>
                  <a:pt x="19799" y="9144"/>
                </a:lnTo>
                <a:lnTo>
                  <a:pt x="10655" y="19799"/>
                </a:lnTo>
                <a:lnTo>
                  <a:pt x="19799" y="19799"/>
                </a:lnTo>
                <a:close/>
              </a:path>
              <a:path w="4186554" h="1710054">
                <a:moveTo>
                  <a:pt x="19799" y="1690116"/>
                </a:moveTo>
                <a:lnTo>
                  <a:pt x="19799" y="19799"/>
                </a:lnTo>
                <a:lnTo>
                  <a:pt x="10655" y="19799"/>
                </a:lnTo>
                <a:lnTo>
                  <a:pt x="10655" y="1690116"/>
                </a:lnTo>
                <a:lnTo>
                  <a:pt x="19799" y="1690116"/>
                </a:lnTo>
                <a:close/>
              </a:path>
              <a:path w="4186554" h="1710054">
                <a:moveTo>
                  <a:pt x="4177271" y="1690116"/>
                </a:moveTo>
                <a:lnTo>
                  <a:pt x="10655" y="1690116"/>
                </a:lnTo>
                <a:lnTo>
                  <a:pt x="19799" y="1700784"/>
                </a:lnTo>
                <a:lnTo>
                  <a:pt x="19799" y="1709928"/>
                </a:lnTo>
                <a:lnTo>
                  <a:pt x="4166603" y="1709928"/>
                </a:lnTo>
                <a:lnTo>
                  <a:pt x="4166603" y="1700784"/>
                </a:lnTo>
                <a:lnTo>
                  <a:pt x="4177271" y="1690116"/>
                </a:lnTo>
                <a:close/>
              </a:path>
              <a:path w="4186554" h="1710054">
                <a:moveTo>
                  <a:pt x="19799" y="1709928"/>
                </a:moveTo>
                <a:lnTo>
                  <a:pt x="19799" y="1700784"/>
                </a:lnTo>
                <a:lnTo>
                  <a:pt x="10655" y="1690116"/>
                </a:lnTo>
                <a:lnTo>
                  <a:pt x="10655" y="1709928"/>
                </a:lnTo>
                <a:lnTo>
                  <a:pt x="19799" y="1709928"/>
                </a:lnTo>
                <a:close/>
              </a:path>
              <a:path w="4186554" h="1710054">
                <a:moveTo>
                  <a:pt x="4177271" y="19799"/>
                </a:moveTo>
                <a:lnTo>
                  <a:pt x="4166603" y="9144"/>
                </a:lnTo>
                <a:lnTo>
                  <a:pt x="4166603" y="19799"/>
                </a:lnTo>
                <a:lnTo>
                  <a:pt x="4177271" y="19799"/>
                </a:lnTo>
                <a:close/>
              </a:path>
              <a:path w="4186554" h="1710054">
                <a:moveTo>
                  <a:pt x="4177271" y="1690116"/>
                </a:moveTo>
                <a:lnTo>
                  <a:pt x="4177271" y="19799"/>
                </a:lnTo>
                <a:lnTo>
                  <a:pt x="4166603" y="19799"/>
                </a:lnTo>
                <a:lnTo>
                  <a:pt x="4166603" y="1690116"/>
                </a:lnTo>
                <a:lnTo>
                  <a:pt x="4177271" y="1690116"/>
                </a:lnTo>
                <a:close/>
              </a:path>
              <a:path w="4186554" h="1710054">
                <a:moveTo>
                  <a:pt x="4177271" y="1709928"/>
                </a:moveTo>
                <a:lnTo>
                  <a:pt x="4177271" y="1690116"/>
                </a:lnTo>
                <a:lnTo>
                  <a:pt x="4166603" y="1700784"/>
                </a:lnTo>
                <a:lnTo>
                  <a:pt x="4166603" y="1709928"/>
                </a:lnTo>
                <a:lnTo>
                  <a:pt x="4177271" y="170992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18847" y="4507725"/>
            <a:ext cx="43180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55" dirty="0">
                <a:latin typeface="Arial"/>
                <a:cs typeface="Arial"/>
              </a:rPr>
              <a:t>o</a:t>
            </a:r>
            <a:r>
              <a:rPr sz="1250" spc="70" dirty="0">
                <a:latin typeface="Arial"/>
                <a:cs typeface="Arial"/>
              </a:rPr>
              <a:t>d</a:t>
            </a:r>
            <a:r>
              <a:rPr sz="1250" spc="40" dirty="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39979" y="4664951"/>
            <a:ext cx="268605" cy="146685"/>
          </a:xfrm>
          <a:custGeom>
            <a:avLst/>
            <a:gdLst/>
            <a:ahLst/>
            <a:cxnLst/>
            <a:rect l="l" t="t" r="r" b="b"/>
            <a:pathLst>
              <a:path w="268604" h="146685">
                <a:moveTo>
                  <a:pt x="30480" y="13703"/>
                </a:moveTo>
                <a:lnTo>
                  <a:pt x="3048" y="0"/>
                </a:lnTo>
                <a:lnTo>
                  <a:pt x="0" y="6083"/>
                </a:lnTo>
                <a:lnTo>
                  <a:pt x="25908" y="19812"/>
                </a:lnTo>
                <a:lnTo>
                  <a:pt x="30480" y="13703"/>
                </a:lnTo>
                <a:close/>
              </a:path>
              <a:path w="268604" h="146685">
                <a:moveTo>
                  <a:pt x="77724" y="38100"/>
                </a:moveTo>
                <a:lnTo>
                  <a:pt x="50304" y="24384"/>
                </a:lnTo>
                <a:lnTo>
                  <a:pt x="47244" y="30480"/>
                </a:lnTo>
                <a:lnTo>
                  <a:pt x="73164" y="45720"/>
                </a:lnTo>
                <a:lnTo>
                  <a:pt x="77724" y="38100"/>
                </a:lnTo>
                <a:close/>
              </a:path>
              <a:path w="268604" h="146685">
                <a:moveTo>
                  <a:pt x="124968" y="62484"/>
                </a:moveTo>
                <a:lnTo>
                  <a:pt x="97536" y="48768"/>
                </a:lnTo>
                <a:lnTo>
                  <a:pt x="94488" y="56388"/>
                </a:lnTo>
                <a:lnTo>
                  <a:pt x="120396" y="70104"/>
                </a:lnTo>
                <a:lnTo>
                  <a:pt x="124968" y="62484"/>
                </a:lnTo>
                <a:close/>
              </a:path>
              <a:path w="268604" h="146685">
                <a:moveTo>
                  <a:pt x="170688" y="88392"/>
                </a:moveTo>
                <a:lnTo>
                  <a:pt x="144780" y="73152"/>
                </a:lnTo>
                <a:lnTo>
                  <a:pt x="140208" y="80772"/>
                </a:lnTo>
                <a:lnTo>
                  <a:pt x="167640" y="94488"/>
                </a:lnTo>
                <a:lnTo>
                  <a:pt x="170688" y="88392"/>
                </a:lnTo>
                <a:close/>
              </a:path>
              <a:path w="268604" h="146685">
                <a:moveTo>
                  <a:pt x="217944" y="112763"/>
                </a:moveTo>
                <a:lnTo>
                  <a:pt x="192024" y="99060"/>
                </a:lnTo>
                <a:lnTo>
                  <a:pt x="187464" y="105143"/>
                </a:lnTo>
                <a:lnTo>
                  <a:pt x="214884" y="120383"/>
                </a:lnTo>
                <a:lnTo>
                  <a:pt x="217944" y="112763"/>
                </a:lnTo>
                <a:close/>
              </a:path>
              <a:path w="268604" h="146685">
                <a:moveTo>
                  <a:pt x="263664" y="143426"/>
                </a:moveTo>
                <a:lnTo>
                  <a:pt x="263664" y="137160"/>
                </a:lnTo>
                <a:lnTo>
                  <a:pt x="259080" y="143243"/>
                </a:lnTo>
                <a:lnTo>
                  <a:pt x="245266" y="136343"/>
                </a:lnTo>
                <a:lnTo>
                  <a:pt x="190500" y="138684"/>
                </a:lnTo>
                <a:lnTo>
                  <a:pt x="188976" y="138684"/>
                </a:lnTo>
                <a:lnTo>
                  <a:pt x="187464" y="141732"/>
                </a:lnTo>
                <a:lnTo>
                  <a:pt x="187464" y="144780"/>
                </a:lnTo>
                <a:lnTo>
                  <a:pt x="188976" y="146304"/>
                </a:lnTo>
                <a:lnTo>
                  <a:pt x="192024" y="146304"/>
                </a:lnTo>
                <a:lnTo>
                  <a:pt x="263664" y="143426"/>
                </a:lnTo>
                <a:close/>
              </a:path>
              <a:path w="268604" h="146685">
                <a:moveTo>
                  <a:pt x="268224" y="143243"/>
                </a:moveTo>
                <a:lnTo>
                  <a:pt x="227076" y="77724"/>
                </a:lnTo>
                <a:lnTo>
                  <a:pt x="227076" y="76200"/>
                </a:lnTo>
                <a:lnTo>
                  <a:pt x="222504" y="76200"/>
                </a:lnTo>
                <a:lnTo>
                  <a:pt x="220980" y="77724"/>
                </a:lnTo>
                <a:lnTo>
                  <a:pt x="219456" y="80772"/>
                </a:lnTo>
                <a:lnTo>
                  <a:pt x="220980" y="82283"/>
                </a:lnTo>
                <a:lnTo>
                  <a:pt x="251917" y="130555"/>
                </a:lnTo>
                <a:lnTo>
                  <a:pt x="261015" y="135670"/>
                </a:lnTo>
                <a:lnTo>
                  <a:pt x="262128" y="135623"/>
                </a:lnTo>
                <a:lnTo>
                  <a:pt x="262128" y="136296"/>
                </a:lnTo>
                <a:lnTo>
                  <a:pt x="263664" y="137160"/>
                </a:lnTo>
                <a:lnTo>
                  <a:pt x="263664" y="143426"/>
                </a:lnTo>
                <a:lnTo>
                  <a:pt x="268224" y="143243"/>
                </a:lnTo>
                <a:close/>
              </a:path>
              <a:path w="268604" h="146685">
                <a:moveTo>
                  <a:pt x="255350" y="135912"/>
                </a:moveTo>
                <a:lnTo>
                  <a:pt x="251917" y="130555"/>
                </a:lnTo>
                <a:lnTo>
                  <a:pt x="239268" y="123444"/>
                </a:lnTo>
                <a:lnTo>
                  <a:pt x="234696" y="131064"/>
                </a:lnTo>
                <a:lnTo>
                  <a:pt x="245266" y="136343"/>
                </a:lnTo>
                <a:lnTo>
                  <a:pt x="255350" y="135912"/>
                </a:lnTo>
                <a:close/>
              </a:path>
              <a:path w="268604" h="146685">
                <a:moveTo>
                  <a:pt x="263664" y="137160"/>
                </a:moveTo>
                <a:lnTo>
                  <a:pt x="261865" y="136148"/>
                </a:lnTo>
                <a:lnTo>
                  <a:pt x="259080" y="141732"/>
                </a:lnTo>
                <a:lnTo>
                  <a:pt x="255350" y="135912"/>
                </a:lnTo>
                <a:lnTo>
                  <a:pt x="245266" y="136343"/>
                </a:lnTo>
                <a:lnTo>
                  <a:pt x="259080" y="143243"/>
                </a:lnTo>
                <a:lnTo>
                  <a:pt x="263664" y="137160"/>
                </a:lnTo>
                <a:close/>
              </a:path>
              <a:path w="268604" h="146685">
                <a:moveTo>
                  <a:pt x="261015" y="135670"/>
                </a:moveTo>
                <a:lnTo>
                  <a:pt x="251917" y="130555"/>
                </a:lnTo>
                <a:lnTo>
                  <a:pt x="255350" y="135912"/>
                </a:lnTo>
                <a:lnTo>
                  <a:pt x="261015" y="135670"/>
                </a:lnTo>
                <a:close/>
              </a:path>
              <a:path w="268604" h="146685">
                <a:moveTo>
                  <a:pt x="261865" y="136148"/>
                </a:moveTo>
                <a:lnTo>
                  <a:pt x="261015" y="135670"/>
                </a:lnTo>
                <a:lnTo>
                  <a:pt x="255350" y="135912"/>
                </a:lnTo>
                <a:lnTo>
                  <a:pt x="259080" y="141732"/>
                </a:lnTo>
                <a:lnTo>
                  <a:pt x="261865" y="136148"/>
                </a:lnTo>
                <a:close/>
              </a:path>
              <a:path w="268604" h="146685">
                <a:moveTo>
                  <a:pt x="262128" y="135623"/>
                </a:moveTo>
                <a:lnTo>
                  <a:pt x="261015" y="135670"/>
                </a:lnTo>
                <a:lnTo>
                  <a:pt x="261865" y="136148"/>
                </a:lnTo>
                <a:lnTo>
                  <a:pt x="262128" y="135623"/>
                </a:lnTo>
                <a:close/>
              </a:path>
              <a:path w="268604" h="146685">
                <a:moveTo>
                  <a:pt x="262128" y="136296"/>
                </a:moveTo>
                <a:lnTo>
                  <a:pt x="262128" y="135623"/>
                </a:lnTo>
                <a:lnTo>
                  <a:pt x="261865" y="136148"/>
                </a:lnTo>
                <a:lnTo>
                  <a:pt x="262128" y="13629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327123" y="4349229"/>
            <a:ext cx="108712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0" dirty="0">
                <a:latin typeface="Arial"/>
                <a:cs typeface="Arial"/>
              </a:rPr>
              <a:t>i</a:t>
            </a:r>
            <a:r>
              <a:rPr sz="1250" spc="35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c</a:t>
            </a:r>
            <a:r>
              <a:rPr sz="1250" spc="45" dirty="0">
                <a:latin typeface="Arial"/>
                <a:cs typeface="Arial"/>
              </a:rPr>
              <a:t>te</a:t>
            </a:r>
            <a:r>
              <a:rPr sz="1250" spc="65" dirty="0">
                <a:latin typeface="Arial"/>
                <a:cs typeface="Arial"/>
              </a:rPr>
              <a:t>d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9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dg</a:t>
            </a:r>
            <a:r>
              <a:rPr sz="1250" spc="40" dirty="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041119" y="4443971"/>
            <a:ext cx="230504" cy="230504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230124" y="4572"/>
                </a:moveTo>
                <a:lnTo>
                  <a:pt x="224028" y="0"/>
                </a:lnTo>
                <a:lnTo>
                  <a:pt x="202704" y="21323"/>
                </a:lnTo>
                <a:lnTo>
                  <a:pt x="208788" y="25908"/>
                </a:lnTo>
                <a:lnTo>
                  <a:pt x="230124" y="4572"/>
                </a:lnTo>
                <a:close/>
              </a:path>
              <a:path w="230504" h="230504">
                <a:moveTo>
                  <a:pt x="192024" y="42672"/>
                </a:moveTo>
                <a:lnTo>
                  <a:pt x="187464" y="36563"/>
                </a:lnTo>
                <a:lnTo>
                  <a:pt x="164604" y="59423"/>
                </a:lnTo>
                <a:lnTo>
                  <a:pt x="170688" y="64008"/>
                </a:lnTo>
                <a:lnTo>
                  <a:pt x="192024" y="42672"/>
                </a:lnTo>
                <a:close/>
              </a:path>
              <a:path w="230504" h="230504">
                <a:moveTo>
                  <a:pt x="153924" y="80772"/>
                </a:moveTo>
                <a:lnTo>
                  <a:pt x="149364" y="74663"/>
                </a:lnTo>
                <a:lnTo>
                  <a:pt x="128016" y="96012"/>
                </a:lnTo>
                <a:lnTo>
                  <a:pt x="132588" y="102108"/>
                </a:lnTo>
                <a:lnTo>
                  <a:pt x="153924" y="80772"/>
                </a:lnTo>
                <a:close/>
              </a:path>
              <a:path w="230504" h="230504">
                <a:moveTo>
                  <a:pt x="117348" y="117348"/>
                </a:moveTo>
                <a:lnTo>
                  <a:pt x="111264" y="112763"/>
                </a:lnTo>
                <a:lnTo>
                  <a:pt x="89916" y="134112"/>
                </a:lnTo>
                <a:lnTo>
                  <a:pt x="96024" y="140208"/>
                </a:lnTo>
                <a:lnTo>
                  <a:pt x="117348" y="117348"/>
                </a:lnTo>
                <a:close/>
              </a:path>
              <a:path w="230504" h="230504">
                <a:moveTo>
                  <a:pt x="27444" y="155448"/>
                </a:moveTo>
                <a:lnTo>
                  <a:pt x="25908" y="153924"/>
                </a:lnTo>
                <a:lnTo>
                  <a:pt x="22860" y="153924"/>
                </a:lnTo>
                <a:lnTo>
                  <a:pt x="21336" y="152400"/>
                </a:lnTo>
                <a:lnTo>
                  <a:pt x="19824" y="153924"/>
                </a:lnTo>
                <a:lnTo>
                  <a:pt x="18288" y="156972"/>
                </a:lnTo>
                <a:lnTo>
                  <a:pt x="0" y="230124"/>
                </a:lnTo>
                <a:lnTo>
                  <a:pt x="4584" y="228907"/>
                </a:lnTo>
                <a:lnTo>
                  <a:pt x="4584" y="222504"/>
                </a:lnTo>
                <a:lnTo>
                  <a:pt x="10664" y="220844"/>
                </a:lnTo>
                <a:lnTo>
                  <a:pt x="25908" y="158483"/>
                </a:lnTo>
                <a:lnTo>
                  <a:pt x="27444" y="155448"/>
                </a:lnTo>
                <a:close/>
              </a:path>
              <a:path w="230504" h="230504">
                <a:moveTo>
                  <a:pt x="10664" y="220844"/>
                </a:moveTo>
                <a:lnTo>
                  <a:pt x="4584" y="222504"/>
                </a:lnTo>
                <a:lnTo>
                  <a:pt x="9144" y="227063"/>
                </a:lnTo>
                <a:lnTo>
                  <a:pt x="10664" y="220844"/>
                </a:lnTo>
                <a:close/>
              </a:path>
              <a:path w="230504" h="230504">
                <a:moveTo>
                  <a:pt x="77724" y="208788"/>
                </a:moveTo>
                <a:lnTo>
                  <a:pt x="76200" y="205740"/>
                </a:lnTo>
                <a:lnTo>
                  <a:pt x="76200" y="204203"/>
                </a:lnTo>
                <a:lnTo>
                  <a:pt x="74676" y="202692"/>
                </a:lnTo>
                <a:lnTo>
                  <a:pt x="71628" y="204203"/>
                </a:lnTo>
                <a:lnTo>
                  <a:pt x="10664" y="220844"/>
                </a:lnTo>
                <a:lnTo>
                  <a:pt x="9144" y="227063"/>
                </a:lnTo>
                <a:lnTo>
                  <a:pt x="4584" y="222504"/>
                </a:lnTo>
                <a:lnTo>
                  <a:pt x="4584" y="228907"/>
                </a:lnTo>
                <a:lnTo>
                  <a:pt x="74676" y="210312"/>
                </a:lnTo>
                <a:lnTo>
                  <a:pt x="76200" y="210312"/>
                </a:lnTo>
                <a:lnTo>
                  <a:pt x="77724" y="208788"/>
                </a:lnTo>
                <a:close/>
              </a:path>
              <a:path w="230504" h="230504">
                <a:moveTo>
                  <a:pt x="41148" y="193548"/>
                </a:moveTo>
                <a:lnTo>
                  <a:pt x="36576" y="188963"/>
                </a:lnTo>
                <a:lnTo>
                  <a:pt x="15240" y="210312"/>
                </a:lnTo>
                <a:lnTo>
                  <a:pt x="19824" y="214884"/>
                </a:lnTo>
                <a:lnTo>
                  <a:pt x="41148" y="193548"/>
                </a:lnTo>
                <a:close/>
              </a:path>
              <a:path w="230504" h="230504">
                <a:moveTo>
                  <a:pt x="79248" y="155448"/>
                </a:moveTo>
                <a:lnTo>
                  <a:pt x="74676" y="150863"/>
                </a:lnTo>
                <a:lnTo>
                  <a:pt x="51816" y="172212"/>
                </a:lnTo>
                <a:lnTo>
                  <a:pt x="57924" y="176784"/>
                </a:lnTo>
                <a:lnTo>
                  <a:pt x="79248" y="15544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448787" y="6231247"/>
            <a:ext cx="123189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8787" y="6227051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42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3017" y="2238235"/>
            <a:ext cx="4286250" cy="330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8947"/>
              <a:buFont typeface="Microsoft Sans Serif"/>
              <a:buChar char="▪"/>
              <a:tabLst>
                <a:tab pos="259715" algn="l"/>
              </a:tabLst>
            </a:pPr>
            <a:r>
              <a:rPr sz="1900" spc="-9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900" spc="30" dirty="0">
                <a:solidFill>
                  <a:srgbClr val="262747"/>
                </a:solidFill>
                <a:latin typeface="Arial"/>
                <a:cs typeface="Arial"/>
              </a:rPr>
              <a:t>ey</a:t>
            </a:r>
            <a:r>
              <a:rPr sz="19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90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9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9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-1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dg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501650" marR="889635" lvl="1" indent="-228600">
              <a:lnSpc>
                <a:spcPts val="1639"/>
              </a:lnSpc>
              <a:spcBef>
                <a:spcPts val="52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45"/>
              </a:spcBef>
              <a:buSzPct val="80000"/>
              <a:buFont typeface="Microsoft Sans Serif"/>
              <a:buChar char="▪"/>
              <a:tabLst>
                <a:tab pos="749300" algn="l"/>
              </a:tabLst>
            </a:pP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hs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85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=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70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9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2142"/>
              <a:buFont typeface="Microsoft Sans Serif"/>
              <a:buChar char="▪"/>
              <a:tabLst>
                <a:tab pos="502284" algn="l"/>
              </a:tabLst>
            </a:pPr>
            <a:r>
              <a:rPr sz="1400" spc="-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ver</a:t>
            </a:r>
            <a:r>
              <a:rPr sz="1400" spc="3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00" spc="12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00" spc="4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e!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105"/>
              </a:spcBef>
              <a:buSzPct val="78947"/>
              <a:buFont typeface="Microsoft Sans Serif"/>
              <a:buChar char="▪"/>
              <a:tabLst>
                <a:tab pos="259715" algn="l"/>
              </a:tabLst>
            </a:pPr>
            <a:r>
              <a:rPr sz="1900" spc="-18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90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90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900" spc="8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90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900" spc="30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marL="501650" marR="5080" lvl="1" indent="-228600">
              <a:lnSpc>
                <a:spcPts val="1639"/>
              </a:lnSpc>
              <a:spcBef>
                <a:spcPts val="515"/>
              </a:spcBef>
              <a:buSzPct val="79310"/>
              <a:buFont typeface="Microsoft Sans Serif"/>
              <a:buChar char="▪"/>
              <a:tabLst>
                <a:tab pos="502284" algn="l"/>
              </a:tabLst>
            </a:pP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eo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4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7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45" dirty="0">
                <a:solidFill>
                  <a:srgbClr val="262747"/>
                </a:solidFill>
                <a:latin typeface="Arial"/>
                <a:cs typeface="Arial"/>
              </a:rPr>
              <a:t>DB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8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00" spc="2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4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00" spc="-270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5" dirty="0"/>
              <a:t>G</a:t>
            </a:r>
            <a:r>
              <a:rPr spc="30" dirty="0"/>
              <a:t>r</a:t>
            </a:r>
            <a:r>
              <a:rPr spc="-60" dirty="0"/>
              <a:t>a</a:t>
            </a:r>
            <a:r>
              <a:rPr spc="85" dirty="0"/>
              <a:t>p</a:t>
            </a:r>
            <a:r>
              <a:rPr spc="10" dirty="0"/>
              <a:t>h</a:t>
            </a:r>
            <a:r>
              <a:rPr spc="5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85" dirty="0"/>
              <a:t>b</a:t>
            </a:r>
            <a:r>
              <a:rPr spc="-60" dirty="0"/>
              <a:t>a</a:t>
            </a:r>
            <a:r>
              <a:rPr spc="5" dirty="0"/>
              <a:t>s</a:t>
            </a:r>
            <a:r>
              <a:rPr spc="60" dirty="0"/>
              <a:t>e</a:t>
            </a:r>
            <a:r>
              <a:rPr spc="10" dirty="0"/>
              <a:t>s</a:t>
            </a:r>
            <a:r>
              <a:rPr spc="75" dirty="0"/>
              <a:t> 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15" dirty="0"/>
              <a:t>n</a:t>
            </a:r>
            <a:r>
              <a:rPr dirty="0"/>
              <a:t>u</a:t>
            </a:r>
            <a:r>
              <a:rPr spc="60" dirty="0"/>
              <a:t>e</a:t>
            </a:r>
            <a:r>
              <a:rPr spc="80" dirty="0"/>
              <a:t>d</a:t>
            </a:r>
          </a:p>
        </p:txBody>
      </p:sp>
      <p:sp>
        <p:nvSpPr>
          <p:cNvPr id="8" name="object 8"/>
          <p:cNvSpPr/>
          <p:nvPr/>
        </p:nvSpPr>
        <p:spPr>
          <a:xfrm>
            <a:off x="4950447" y="1944611"/>
            <a:ext cx="4776470" cy="3020695"/>
          </a:xfrm>
          <a:custGeom>
            <a:avLst/>
            <a:gdLst/>
            <a:ahLst/>
            <a:cxnLst/>
            <a:rect l="l" t="t" r="r" b="b"/>
            <a:pathLst>
              <a:path w="4776470" h="3020695">
                <a:moveTo>
                  <a:pt x="4776216" y="3015983"/>
                </a:moveTo>
                <a:lnTo>
                  <a:pt x="4776216" y="4572"/>
                </a:lnTo>
                <a:lnTo>
                  <a:pt x="4771656" y="0"/>
                </a:lnTo>
                <a:lnTo>
                  <a:pt x="4572" y="0"/>
                </a:lnTo>
                <a:lnTo>
                  <a:pt x="0" y="4572"/>
                </a:lnTo>
                <a:lnTo>
                  <a:pt x="0" y="3015983"/>
                </a:lnTo>
                <a:lnTo>
                  <a:pt x="4572" y="3020568"/>
                </a:lnTo>
                <a:lnTo>
                  <a:pt x="10668" y="3020568"/>
                </a:lnTo>
                <a:lnTo>
                  <a:pt x="10668" y="21323"/>
                </a:lnTo>
                <a:lnTo>
                  <a:pt x="19812" y="10668"/>
                </a:lnTo>
                <a:lnTo>
                  <a:pt x="19812" y="21323"/>
                </a:lnTo>
                <a:lnTo>
                  <a:pt x="4756416" y="21323"/>
                </a:lnTo>
                <a:lnTo>
                  <a:pt x="4756416" y="10668"/>
                </a:lnTo>
                <a:lnTo>
                  <a:pt x="4767072" y="21323"/>
                </a:lnTo>
                <a:lnTo>
                  <a:pt x="4767072" y="3020568"/>
                </a:lnTo>
                <a:lnTo>
                  <a:pt x="4771656" y="3020568"/>
                </a:lnTo>
                <a:lnTo>
                  <a:pt x="4776216" y="3015983"/>
                </a:lnTo>
                <a:close/>
              </a:path>
              <a:path w="4776470" h="3020695">
                <a:moveTo>
                  <a:pt x="19812" y="21323"/>
                </a:moveTo>
                <a:lnTo>
                  <a:pt x="19812" y="10668"/>
                </a:lnTo>
                <a:lnTo>
                  <a:pt x="10668" y="21323"/>
                </a:lnTo>
                <a:lnTo>
                  <a:pt x="19812" y="21323"/>
                </a:lnTo>
                <a:close/>
              </a:path>
              <a:path w="4776470" h="3020695">
                <a:moveTo>
                  <a:pt x="19812" y="3000743"/>
                </a:moveTo>
                <a:lnTo>
                  <a:pt x="19812" y="21323"/>
                </a:lnTo>
                <a:lnTo>
                  <a:pt x="10668" y="21323"/>
                </a:lnTo>
                <a:lnTo>
                  <a:pt x="10668" y="3000743"/>
                </a:lnTo>
                <a:lnTo>
                  <a:pt x="19812" y="3000743"/>
                </a:lnTo>
                <a:close/>
              </a:path>
              <a:path w="4776470" h="3020695">
                <a:moveTo>
                  <a:pt x="4767072" y="3000743"/>
                </a:moveTo>
                <a:lnTo>
                  <a:pt x="10668" y="3000743"/>
                </a:lnTo>
                <a:lnTo>
                  <a:pt x="19812" y="3009900"/>
                </a:lnTo>
                <a:lnTo>
                  <a:pt x="19812" y="3020568"/>
                </a:lnTo>
                <a:lnTo>
                  <a:pt x="4756416" y="3020568"/>
                </a:lnTo>
                <a:lnTo>
                  <a:pt x="4756416" y="3009900"/>
                </a:lnTo>
                <a:lnTo>
                  <a:pt x="4767072" y="3000743"/>
                </a:lnTo>
                <a:close/>
              </a:path>
              <a:path w="4776470" h="3020695">
                <a:moveTo>
                  <a:pt x="19812" y="3020568"/>
                </a:moveTo>
                <a:lnTo>
                  <a:pt x="19812" y="3009900"/>
                </a:lnTo>
                <a:lnTo>
                  <a:pt x="10668" y="3000743"/>
                </a:lnTo>
                <a:lnTo>
                  <a:pt x="10668" y="3020568"/>
                </a:lnTo>
                <a:lnTo>
                  <a:pt x="19812" y="3020568"/>
                </a:lnTo>
                <a:close/>
              </a:path>
              <a:path w="4776470" h="3020695">
                <a:moveTo>
                  <a:pt x="4767072" y="21323"/>
                </a:moveTo>
                <a:lnTo>
                  <a:pt x="4756416" y="10668"/>
                </a:lnTo>
                <a:lnTo>
                  <a:pt x="4756416" y="21323"/>
                </a:lnTo>
                <a:lnTo>
                  <a:pt x="4767072" y="21323"/>
                </a:lnTo>
                <a:close/>
              </a:path>
              <a:path w="4776470" h="3020695">
                <a:moveTo>
                  <a:pt x="4767072" y="3000743"/>
                </a:moveTo>
                <a:lnTo>
                  <a:pt x="4767072" y="21323"/>
                </a:lnTo>
                <a:lnTo>
                  <a:pt x="4756416" y="21323"/>
                </a:lnTo>
                <a:lnTo>
                  <a:pt x="4756416" y="3000743"/>
                </a:lnTo>
                <a:lnTo>
                  <a:pt x="4767072" y="3000743"/>
                </a:lnTo>
                <a:close/>
              </a:path>
              <a:path w="4776470" h="3020695">
                <a:moveTo>
                  <a:pt x="4767072" y="3020568"/>
                </a:moveTo>
                <a:lnTo>
                  <a:pt x="4767072" y="3000743"/>
                </a:lnTo>
                <a:lnTo>
                  <a:pt x="4756416" y="3009900"/>
                </a:lnTo>
                <a:lnTo>
                  <a:pt x="4756416" y="3020568"/>
                </a:lnTo>
                <a:lnTo>
                  <a:pt x="4767072" y="302056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0447" y="1944611"/>
            <a:ext cx="4776470" cy="3020695"/>
          </a:xfrm>
          <a:custGeom>
            <a:avLst/>
            <a:gdLst/>
            <a:ahLst/>
            <a:cxnLst/>
            <a:rect l="l" t="t" r="r" b="b"/>
            <a:pathLst>
              <a:path w="4776470" h="3020695">
                <a:moveTo>
                  <a:pt x="4776216" y="3015983"/>
                </a:moveTo>
                <a:lnTo>
                  <a:pt x="4776216" y="4572"/>
                </a:lnTo>
                <a:lnTo>
                  <a:pt x="4771656" y="0"/>
                </a:lnTo>
                <a:lnTo>
                  <a:pt x="4572" y="0"/>
                </a:lnTo>
                <a:lnTo>
                  <a:pt x="0" y="4572"/>
                </a:lnTo>
                <a:lnTo>
                  <a:pt x="0" y="3015983"/>
                </a:lnTo>
                <a:lnTo>
                  <a:pt x="4572" y="3020568"/>
                </a:lnTo>
                <a:lnTo>
                  <a:pt x="10668" y="3020568"/>
                </a:lnTo>
                <a:lnTo>
                  <a:pt x="10668" y="21323"/>
                </a:lnTo>
                <a:lnTo>
                  <a:pt x="19812" y="10668"/>
                </a:lnTo>
                <a:lnTo>
                  <a:pt x="19812" y="21323"/>
                </a:lnTo>
                <a:lnTo>
                  <a:pt x="4756416" y="21323"/>
                </a:lnTo>
                <a:lnTo>
                  <a:pt x="4756416" y="10668"/>
                </a:lnTo>
                <a:lnTo>
                  <a:pt x="4767072" y="21323"/>
                </a:lnTo>
                <a:lnTo>
                  <a:pt x="4767072" y="3020568"/>
                </a:lnTo>
                <a:lnTo>
                  <a:pt x="4771656" y="3020568"/>
                </a:lnTo>
                <a:lnTo>
                  <a:pt x="4776216" y="3015983"/>
                </a:lnTo>
                <a:close/>
              </a:path>
              <a:path w="4776470" h="3020695">
                <a:moveTo>
                  <a:pt x="19812" y="21323"/>
                </a:moveTo>
                <a:lnTo>
                  <a:pt x="19812" y="10668"/>
                </a:lnTo>
                <a:lnTo>
                  <a:pt x="10668" y="21323"/>
                </a:lnTo>
                <a:lnTo>
                  <a:pt x="19812" y="21323"/>
                </a:lnTo>
                <a:close/>
              </a:path>
              <a:path w="4776470" h="3020695">
                <a:moveTo>
                  <a:pt x="19812" y="3000743"/>
                </a:moveTo>
                <a:lnTo>
                  <a:pt x="19812" y="21323"/>
                </a:lnTo>
                <a:lnTo>
                  <a:pt x="10668" y="21323"/>
                </a:lnTo>
                <a:lnTo>
                  <a:pt x="10668" y="3000743"/>
                </a:lnTo>
                <a:lnTo>
                  <a:pt x="19812" y="3000743"/>
                </a:lnTo>
                <a:close/>
              </a:path>
              <a:path w="4776470" h="3020695">
                <a:moveTo>
                  <a:pt x="4767072" y="3000743"/>
                </a:moveTo>
                <a:lnTo>
                  <a:pt x="10668" y="3000743"/>
                </a:lnTo>
                <a:lnTo>
                  <a:pt x="19812" y="3009900"/>
                </a:lnTo>
                <a:lnTo>
                  <a:pt x="19812" y="3020568"/>
                </a:lnTo>
                <a:lnTo>
                  <a:pt x="4756416" y="3020568"/>
                </a:lnTo>
                <a:lnTo>
                  <a:pt x="4756416" y="3009900"/>
                </a:lnTo>
                <a:lnTo>
                  <a:pt x="4767072" y="3000743"/>
                </a:lnTo>
                <a:close/>
              </a:path>
              <a:path w="4776470" h="3020695">
                <a:moveTo>
                  <a:pt x="19812" y="3020568"/>
                </a:moveTo>
                <a:lnTo>
                  <a:pt x="19812" y="3009900"/>
                </a:lnTo>
                <a:lnTo>
                  <a:pt x="10668" y="3000743"/>
                </a:lnTo>
                <a:lnTo>
                  <a:pt x="10668" y="3020568"/>
                </a:lnTo>
                <a:lnTo>
                  <a:pt x="19812" y="3020568"/>
                </a:lnTo>
                <a:close/>
              </a:path>
              <a:path w="4776470" h="3020695">
                <a:moveTo>
                  <a:pt x="4767072" y="21323"/>
                </a:moveTo>
                <a:lnTo>
                  <a:pt x="4756416" y="10668"/>
                </a:lnTo>
                <a:lnTo>
                  <a:pt x="4756416" y="21323"/>
                </a:lnTo>
                <a:lnTo>
                  <a:pt x="4767072" y="21323"/>
                </a:lnTo>
                <a:close/>
              </a:path>
              <a:path w="4776470" h="3020695">
                <a:moveTo>
                  <a:pt x="4767072" y="3000743"/>
                </a:moveTo>
                <a:lnTo>
                  <a:pt x="4767072" y="21323"/>
                </a:lnTo>
                <a:lnTo>
                  <a:pt x="4756416" y="21323"/>
                </a:lnTo>
                <a:lnTo>
                  <a:pt x="4756416" y="3000743"/>
                </a:lnTo>
                <a:lnTo>
                  <a:pt x="4767072" y="3000743"/>
                </a:lnTo>
                <a:close/>
              </a:path>
              <a:path w="4776470" h="3020695">
                <a:moveTo>
                  <a:pt x="4767072" y="3020568"/>
                </a:moveTo>
                <a:lnTo>
                  <a:pt x="4767072" y="3000743"/>
                </a:lnTo>
                <a:lnTo>
                  <a:pt x="4756416" y="3009900"/>
                </a:lnTo>
                <a:lnTo>
                  <a:pt x="4756416" y="3020568"/>
                </a:lnTo>
                <a:lnTo>
                  <a:pt x="4767072" y="302056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4555" y="2101583"/>
            <a:ext cx="3816858" cy="2252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75307" y="3614394"/>
            <a:ext cx="27559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75" spc="60" baseline="-20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9295" y="2835643"/>
            <a:ext cx="19494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75" spc="60" baseline="-20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75" baseline="-20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9243" y="2754871"/>
            <a:ext cx="17907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7659" y="2206485"/>
            <a:ext cx="41910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30" dirty="0">
                <a:latin typeface="Arial"/>
                <a:cs typeface="Arial"/>
              </a:rPr>
              <a:t>fo</a:t>
            </a:r>
            <a:r>
              <a:rPr sz="950" dirty="0">
                <a:latin typeface="Arial"/>
                <a:cs typeface="Arial"/>
              </a:rPr>
              <a:t>ll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65" dirty="0">
                <a:latin typeface="Arial"/>
                <a:cs typeface="Arial"/>
              </a:rPr>
              <a:t>w</a:t>
            </a:r>
            <a:r>
              <a:rPr sz="950" spc="5" dirty="0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7871" y="2698724"/>
            <a:ext cx="649605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3520" algn="ctr">
              <a:lnSpc>
                <a:spcPct val="100000"/>
              </a:lnSpc>
            </a:pPr>
            <a:r>
              <a:rPr sz="950" u="sng" spc="-30" dirty="0">
                <a:latin typeface="Arial"/>
                <a:cs typeface="Arial"/>
              </a:rPr>
              <a:t>P</a:t>
            </a:r>
            <a:r>
              <a:rPr sz="950" u="sng" spc="25" dirty="0">
                <a:latin typeface="Arial"/>
                <a:cs typeface="Arial"/>
              </a:rPr>
              <a:t>er</a:t>
            </a:r>
            <a:r>
              <a:rPr sz="950" u="sng" dirty="0">
                <a:latin typeface="Arial"/>
                <a:cs typeface="Arial"/>
              </a:rPr>
              <a:t>s</a:t>
            </a:r>
            <a:r>
              <a:rPr sz="950" u="sng" spc="20" dirty="0">
                <a:latin typeface="Arial"/>
                <a:cs typeface="Arial"/>
              </a:rPr>
              <a:t>o</a:t>
            </a:r>
            <a:r>
              <a:rPr sz="950" u="sng" spc="5" dirty="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marL="160020" marR="5080">
              <a:lnSpc>
                <a:spcPct val="100000"/>
              </a:lnSpc>
              <a:spcBef>
                <a:spcPts val="10"/>
              </a:spcBef>
            </a:pPr>
            <a:r>
              <a:rPr sz="950" spc="0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spc="45" dirty="0">
                <a:latin typeface="Arial"/>
                <a:cs typeface="Arial"/>
              </a:rPr>
              <a:t>m</a:t>
            </a:r>
            <a:r>
              <a:rPr sz="950" spc="15" dirty="0">
                <a:latin typeface="Arial"/>
                <a:cs typeface="Arial"/>
              </a:rPr>
              <a:t>e: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X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D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Y</a:t>
            </a:r>
            <a:endParaRPr sz="95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35"/>
              </a:spcBef>
            </a:pPr>
            <a:r>
              <a:rPr sz="950" spc="-930" dirty="0">
                <a:latin typeface="Arial"/>
                <a:cs typeface="Arial"/>
              </a:rPr>
              <a:t>…</a:t>
            </a:r>
            <a:r>
              <a:rPr sz="950" spc="-195" dirty="0">
                <a:latin typeface="Arial"/>
                <a:cs typeface="Arial"/>
              </a:rPr>
              <a:t>…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96287" y="4064172"/>
            <a:ext cx="1127125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marR="5080" indent="-147955">
              <a:lnSpc>
                <a:spcPct val="101099"/>
              </a:lnSpc>
            </a:pPr>
            <a:r>
              <a:rPr sz="950" u="sng" spc="30" dirty="0">
                <a:latin typeface="Arial"/>
                <a:cs typeface="Arial"/>
              </a:rPr>
              <a:t>A</a:t>
            </a:r>
            <a:r>
              <a:rPr sz="950" u="sng" spc="25" dirty="0">
                <a:latin typeface="Arial"/>
                <a:cs typeface="Arial"/>
              </a:rPr>
              <a:t>re</a:t>
            </a:r>
            <a:r>
              <a:rPr sz="950" u="sng" spc="-20" dirty="0">
                <a:latin typeface="Arial"/>
                <a:cs typeface="Arial"/>
              </a:rPr>
              <a:t>a</a:t>
            </a:r>
            <a:r>
              <a:rPr sz="950" u="sng" spc="5" dirty="0">
                <a:latin typeface="Arial"/>
                <a:cs typeface="Arial"/>
              </a:rPr>
              <a:t>s</a:t>
            </a:r>
            <a:r>
              <a:rPr sz="950" u="sng" spc="-20" dirty="0">
                <a:latin typeface="Arial"/>
                <a:cs typeface="Arial"/>
              </a:rPr>
              <a:t> </a:t>
            </a:r>
            <a:r>
              <a:rPr sz="950" u="sng" spc="45" dirty="0">
                <a:latin typeface="Arial"/>
                <a:cs typeface="Arial"/>
              </a:rPr>
              <a:t>o</a:t>
            </a:r>
            <a:r>
              <a:rPr sz="950" u="sng" spc="30" dirty="0">
                <a:latin typeface="Arial"/>
                <a:cs typeface="Arial"/>
              </a:rPr>
              <a:t>f</a:t>
            </a:r>
            <a:r>
              <a:rPr sz="950" u="sng" spc="10" dirty="0">
                <a:latin typeface="Arial"/>
                <a:cs typeface="Arial"/>
              </a:rPr>
              <a:t> </a:t>
            </a:r>
            <a:r>
              <a:rPr sz="950" u="sng" spc="-75" dirty="0">
                <a:latin typeface="Arial"/>
                <a:cs typeface="Arial"/>
              </a:rPr>
              <a:t>E</a:t>
            </a:r>
            <a:r>
              <a:rPr sz="950" u="sng" spc="30" dirty="0">
                <a:latin typeface="Arial"/>
                <a:cs typeface="Arial"/>
              </a:rPr>
              <a:t>x</a:t>
            </a:r>
            <a:r>
              <a:rPr sz="950" u="sng" spc="45" dirty="0">
                <a:latin typeface="Arial"/>
                <a:cs typeface="Arial"/>
              </a:rPr>
              <a:t>p</a:t>
            </a:r>
            <a:r>
              <a:rPr sz="950" u="sng" spc="5" dirty="0">
                <a:latin typeface="Arial"/>
                <a:cs typeface="Arial"/>
              </a:rPr>
              <a:t>e</a:t>
            </a:r>
            <a:r>
              <a:rPr sz="950" u="sng" spc="15" dirty="0">
                <a:latin typeface="Arial"/>
                <a:cs typeface="Arial"/>
              </a:rPr>
              <a:t>r</a:t>
            </a:r>
            <a:r>
              <a:rPr sz="950" u="sng" spc="35" dirty="0">
                <a:latin typeface="Arial"/>
                <a:cs typeface="Arial"/>
              </a:rPr>
              <a:t>t</a:t>
            </a:r>
            <a:r>
              <a:rPr sz="950" u="sng" dirty="0">
                <a:latin typeface="Arial"/>
                <a:cs typeface="Arial"/>
              </a:rPr>
              <a:t>is</a:t>
            </a:r>
            <a:r>
              <a:rPr sz="950" u="sng" spc="20" dirty="0">
                <a:latin typeface="Arial"/>
                <a:cs typeface="Arial"/>
              </a:rPr>
              <a:t>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E</a:t>
            </a:r>
            <a:r>
              <a:rPr sz="950" spc="25" dirty="0">
                <a:latin typeface="Arial"/>
                <a:cs typeface="Arial"/>
              </a:rPr>
              <a:t>x</a:t>
            </a:r>
            <a:r>
              <a:rPr sz="950" spc="45" dirty="0">
                <a:latin typeface="Arial"/>
                <a:cs typeface="Arial"/>
              </a:rPr>
              <a:t>p</a:t>
            </a:r>
            <a:r>
              <a:rPr sz="950" spc="15" dirty="0">
                <a:latin typeface="Arial"/>
                <a:cs typeface="Arial"/>
              </a:rPr>
              <a:t>er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20" dirty="0">
                <a:latin typeface="Arial"/>
                <a:cs typeface="Arial"/>
              </a:rPr>
              <a:t>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30" dirty="0">
                <a:latin typeface="Arial"/>
                <a:cs typeface="Arial"/>
              </a:rPr>
              <a:t>A</a:t>
            </a:r>
            <a:r>
              <a:rPr sz="950" spc="25" dirty="0">
                <a:latin typeface="Arial"/>
                <a:cs typeface="Arial"/>
              </a:rPr>
              <a:t>re</a:t>
            </a:r>
            <a:r>
              <a:rPr sz="950" spc="-5" dirty="0">
                <a:latin typeface="Arial"/>
                <a:cs typeface="Arial"/>
              </a:rPr>
              <a:t>a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90" dirty="0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  <a:p>
            <a:pPr marL="97790" algn="ctr">
              <a:lnSpc>
                <a:spcPct val="100000"/>
              </a:lnSpc>
            </a:pPr>
            <a:r>
              <a:rPr sz="950" spc="-195" dirty="0">
                <a:latin typeface="Arial"/>
                <a:cs typeface="Arial"/>
              </a:rPr>
              <a:t>…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86787" y="2844972"/>
            <a:ext cx="989965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marR="5080" indent="-147955">
              <a:lnSpc>
                <a:spcPct val="101099"/>
              </a:lnSpc>
            </a:pPr>
            <a:r>
              <a:rPr sz="950" spc="30" dirty="0">
                <a:latin typeface="Arial"/>
                <a:cs typeface="Arial"/>
              </a:rPr>
              <a:t>A</a:t>
            </a:r>
            <a:r>
              <a:rPr sz="950" spc="25" dirty="0">
                <a:latin typeface="Arial"/>
                <a:cs typeface="Arial"/>
              </a:rPr>
              <a:t>re</a:t>
            </a:r>
            <a:r>
              <a:rPr sz="950" spc="-20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spc="30" dirty="0">
                <a:latin typeface="Arial"/>
                <a:cs typeface="Arial"/>
              </a:rPr>
              <a:t>f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spc="4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ere</a:t>
            </a:r>
            <a:r>
              <a:rPr sz="950" spc="-5" dirty="0">
                <a:latin typeface="Arial"/>
                <a:cs typeface="Arial"/>
              </a:rPr>
              <a:t>s</a:t>
            </a:r>
            <a:r>
              <a:rPr sz="950" spc="35" dirty="0">
                <a:latin typeface="Arial"/>
                <a:cs typeface="Arial"/>
              </a:rPr>
              <a:t>t </a:t>
            </a:r>
            <a:r>
              <a:rPr sz="950" spc="-30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ere</a:t>
            </a:r>
            <a:r>
              <a:rPr sz="950" spc="10" dirty="0">
                <a:latin typeface="Arial"/>
                <a:cs typeface="Arial"/>
              </a:rPr>
              <a:t>s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30" dirty="0">
                <a:latin typeface="Arial"/>
                <a:cs typeface="Arial"/>
              </a:rPr>
              <a:t>A</a:t>
            </a:r>
            <a:r>
              <a:rPr sz="950" spc="25" dirty="0">
                <a:latin typeface="Arial"/>
                <a:cs typeface="Arial"/>
              </a:rPr>
              <a:t>re</a:t>
            </a:r>
            <a:r>
              <a:rPr sz="950" spc="-20" dirty="0">
                <a:latin typeface="Arial"/>
                <a:cs typeface="Arial"/>
              </a:rPr>
              <a:t>a</a:t>
            </a:r>
            <a:r>
              <a:rPr sz="950" spc="15" dirty="0">
                <a:latin typeface="Arial"/>
                <a:cs typeface="Arial"/>
              </a:rPr>
              <a:t>: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I</a:t>
            </a:r>
            <a:endParaRPr sz="950">
              <a:latin typeface="Arial"/>
              <a:cs typeface="Arial"/>
            </a:endParaRPr>
          </a:p>
          <a:p>
            <a:pPr marR="196215" algn="ctr">
              <a:lnSpc>
                <a:spcPct val="100000"/>
              </a:lnSpc>
            </a:pPr>
            <a:r>
              <a:rPr sz="950" spc="-930" dirty="0">
                <a:latin typeface="Arial"/>
                <a:cs typeface="Arial"/>
              </a:rPr>
              <a:t>…</a:t>
            </a:r>
            <a:r>
              <a:rPr sz="950" spc="-195" dirty="0">
                <a:latin typeface="Arial"/>
                <a:cs typeface="Arial"/>
              </a:rPr>
              <a:t>…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1807" y="2825229"/>
            <a:ext cx="74295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ere</a:t>
            </a:r>
            <a:r>
              <a:rPr sz="950" spc="10" dirty="0">
                <a:latin typeface="Arial"/>
                <a:cs typeface="Arial"/>
              </a:rPr>
              <a:t>s</a:t>
            </a:r>
            <a:r>
              <a:rPr sz="950" spc="35" dirty="0">
                <a:latin typeface="Arial"/>
                <a:cs typeface="Arial"/>
              </a:rPr>
              <a:t>t</a:t>
            </a:r>
            <a:r>
              <a:rPr sz="950" spc="30" dirty="0">
                <a:latin typeface="Arial"/>
                <a:cs typeface="Arial"/>
              </a:rPr>
              <a:t>e</a:t>
            </a:r>
            <a:r>
              <a:rPr sz="950" spc="35" dirty="0">
                <a:latin typeface="Arial"/>
                <a:cs typeface="Arial"/>
              </a:rPr>
              <a:t>d</a:t>
            </a:r>
            <a:r>
              <a:rPr sz="950" spc="195" dirty="0">
                <a:latin typeface="Arial"/>
                <a:cs typeface="Arial"/>
              </a:rPr>
              <a:t>-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5" dirty="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9891" y="3948163"/>
            <a:ext cx="800735" cy="93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endParaRPr sz="1900">
              <a:latin typeface="Arial"/>
              <a:cs typeface="Arial"/>
            </a:endParaRPr>
          </a:p>
          <a:p>
            <a:pPr marL="160020" marR="5080" indent="-147955">
              <a:lnSpc>
                <a:spcPct val="101099"/>
              </a:lnSpc>
              <a:spcBef>
                <a:spcPts val="1490"/>
              </a:spcBef>
            </a:pPr>
            <a:r>
              <a:rPr sz="950" u="sng" spc="50" dirty="0">
                <a:latin typeface="Arial"/>
                <a:cs typeface="Arial"/>
              </a:rPr>
              <a:t>J</a:t>
            </a:r>
            <a:r>
              <a:rPr sz="950" u="sng" spc="30" dirty="0">
                <a:latin typeface="Arial"/>
                <a:cs typeface="Arial"/>
              </a:rPr>
              <a:t>o</a:t>
            </a:r>
            <a:r>
              <a:rPr sz="950" u="sng" spc="40" dirty="0">
                <a:latin typeface="Arial"/>
                <a:cs typeface="Arial"/>
              </a:rPr>
              <a:t>b</a:t>
            </a:r>
            <a:r>
              <a:rPr sz="950" u="sng" spc="-10" dirty="0">
                <a:latin typeface="Arial"/>
                <a:cs typeface="Arial"/>
              </a:rPr>
              <a:t> </a:t>
            </a:r>
            <a:r>
              <a:rPr sz="950" u="sng" spc="-65" dirty="0">
                <a:latin typeface="Arial"/>
                <a:cs typeface="Arial"/>
              </a:rPr>
              <a:t>R</a:t>
            </a:r>
            <a:r>
              <a:rPr sz="950" u="sng" spc="45" dirty="0">
                <a:latin typeface="Arial"/>
                <a:cs typeface="Arial"/>
              </a:rPr>
              <a:t>o</a:t>
            </a:r>
            <a:r>
              <a:rPr sz="950" u="sng" spc="10" dirty="0">
                <a:latin typeface="Arial"/>
                <a:cs typeface="Arial"/>
              </a:rPr>
              <a:t>l</a:t>
            </a:r>
            <a:r>
              <a:rPr sz="950" u="sng" spc="15" dirty="0">
                <a:latin typeface="Arial"/>
                <a:cs typeface="Arial"/>
              </a:rPr>
              <a:t>es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50" dirty="0">
                <a:latin typeface="Arial"/>
                <a:cs typeface="Arial"/>
              </a:rPr>
              <a:t>J</a:t>
            </a:r>
            <a:r>
              <a:rPr sz="950" spc="30" dirty="0">
                <a:latin typeface="Arial"/>
                <a:cs typeface="Arial"/>
              </a:rPr>
              <a:t>o</a:t>
            </a:r>
            <a:r>
              <a:rPr sz="950" spc="40" dirty="0">
                <a:latin typeface="Arial"/>
                <a:cs typeface="Arial"/>
              </a:rPr>
              <a:t>b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R</a:t>
            </a:r>
            <a:r>
              <a:rPr sz="950" spc="45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l</a:t>
            </a:r>
            <a:r>
              <a:rPr sz="950" spc="15" dirty="0">
                <a:latin typeface="Arial"/>
                <a:cs typeface="Arial"/>
              </a:rPr>
              <a:t>e: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35" dirty="0">
                <a:latin typeface="Arial"/>
                <a:cs typeface="Arial"/>
              </a:rPr>
              <a:t>J</a:t>
            </a:r>
            <a:endParaRPr sz="950">
              <a:latin typeface="Arial"/>
              <a:cs typeface="Arial"/>
            </a:endParaRPr>
          </a:p>
          <a:p>
            <a:pPr marL="58419" algn="ctr">
              <a:lnSpc>
                <a:spcPct val="100000"/>
              </a:lnSpc>
            </a:pPr>
            <a:r>
              <a:rPr sz="950" spc="-195" dirty="0">
                <a:latin typeface="Arial"/>
                <a:cs typeface="Arial"/>
              </a:rPr>
              <a:t>…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9050" y="3239503"/>
            <a:ext cx="147320" cy="4978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94"/>
              </a:lnSpc>
            </a:pPr>
            <a:r>
              <a:rPr sz="950" dirty="0">
                <a:latin typeface="Arial"/>
                <a:cs typeface="Arial"/>
              </a:rPr>
              <a:t>h</a:t>
            </a:r>
            <a:r>
              <a:rPr sz="950" spc="-5" dirty="0">
                <a:latin typeface="Arial"/>
                <a:cs typeface="Arial"/>
              </a:rPr>
              <a:t>as-</a:t>
            </a:r>
            <a:r>
              <a:rPr sz="950" dirty="0">
                <a:latin typeface="Arial"/>
                <a:cs typeface="Arial"/>
              </a:rPr>
              <a:t>role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0784" y="3359175"/>
            <a:ext cx="76581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499"/>
              </a:lnSpc>
            </a:pPr>
            <a:r>
              <a:rPr sz="850" i="1" spc="-20" dirty="0">
                <a:latin typeface="Arial"/>
                <a:cs typeface="Arial"/>
              </a:rPr>
              <a:t>Y</a:t>
            </a:r>
            <a:r>
              <a:rPr sz="850" i="1" spc="30" dirty="0">
                <a:latin typeface="Arial"/>
                <a:cs typeface="Arial"/>
              </a:rPr>
              <a:t>e</a:t>
            </a:r>
            <a:r>
              <a:rPr sz="850" i="1" spc="-10" dirty="0">
                <a:latin typeface="Arial"/>
                <a:cs typeface="Arial"/>
              </a:rPr>
              <a:t>a</a:t>
            </a:r>
            <a:r>
              <a:rPr sz="850" i="1" spc="15" dirty="0">
                <a:latin typeface="Arial"/>
                <a:cs typeface="Arial"/>
              </a:rPr>
              <a:t>r</a:t>
            </a:r>
            <a:r>
              <a:rPr sz="850" i="1" spc="5" dirty="0">
                <a:latin typeface="Arial"/>
                <a:cs typeface="Arial"/>
              </a:rPr>
              <a:t>s</a:t>
            </a:r>
            <a:r>
              <a:rPr sz="850" i="1" spc="-35" dirty="0">
                <a:latin typeface="Arial"/>
                <a:cs typeface="Arial"/>
              </a:rPr>
              <a:t>I</a:t>
            </a:r>
            <a:r>
              <a:rPr sz="850" i="1" spc="15" dirty="0">
                <a:latin typeface="Arial"/>
                <a:cs typeface="Arial"/>
              </a:rPr>
              <a:t>n</a:t>
            </a:r>
            <a:r>
              <a:rPr sz="850" i="1" spc="-55" dirty="0">
                <a:latin typeface="Arial"/>
                <a:cs typeface="Arial"/>
              </a:rPr>
              <a:t>R</a:t>
            </a:r>
            <a:r>
              <a:rPr sz="850" i="1" spc="40" dirty="0">
                <a:latin typeface="Arial"/>
                <a:cs typeface="Arial"/>
              </a:rPr>
              <a:t>o</a:t>
            </a:r>
            <a:r>
              <a:rPr sz="850" i="1" dirty="0">
                <a:latin typeface="Arial"/>
                <a:cs typeface="Arial"/>
              </a:rPr>
              <a:t>l</a:t>
            </a:r>
            <a:r>
              <a:rPr sz="850" i="1" spc="30" dirty="0">
                <a:latin typeface="Arial"/>
                <a:cs typeface="Arial"/>
              </a:rPr>
              <a:t>e</a:t>
            </a:r>
            <a:r>
              <a:rPr sz="850" i="1" spc="15" dirty="0">
                <a:latin typeface="Arial"/>
                <a:cs typeface="Arial"/>
              </a:rPr>
              <a:t>:</a:t>
            </a:r>
            <a:r>
              <a:rPr sz="850" i="1" spc="60" dirty="0">
                <a:latin typeface="Arial"/>
                <a:cs typeface="Arial"/>
              </a:rPr>
              <a:t> </a:t>
            </a:r>
            <a:r>
              <a:rPr sz="850" i="1" spc="-20" dirty="0">
                <a:latin typeface="Arial"/>
                <a:cs typeface="Arial"/>
              </a:rPr>
              <a:t>Y</a:t>
            </a:r>
            <a:r>
              <a:rPr sz="850" i="1" spc="-10" dirty="0">
                <a:latin typeface="Arial"/>
                <a:cs typeface="Arial"/>
              </a:rPr>
              <a:t> </a:t>
            </a:r>
            <a:r>
              <a:rPr sz="850" i="1" spc="-55" dirty="0">
                <a:latin typeface="Arial"/>
                <a:cs typeface="Arial"/>
              </a:rPr>
              <a:t>R</a:t>
            </a:r>
            <a:r>
              <a:rPr sz="850" i="1" spc="-10" dirty="0">
                <a:latin typeface="Arial"/>
                <a:cs typeface="Arial"/>
              </a:rPr>
              <a:t>a</a:t>
            </a:r>
            <a:r>
              <a:rPr sz="850" i="1" spc="35" dirty="0">
                <a:latin typeface="Arial"/>
                <a:cs typeface="Arial"/>
              </a:rPr>
              <a:t>t</a:t>
            </a:r>
            <a:r>
              <a:rPr sz="850" i="1" dirty="0">
                <a:latin typeface="Arial"/>
                <a:cs typeface="Arial"/>
              </a:rPr>
              <a:t>i</a:t>
            </a:r>
            <a:r>
              <a:rPr sz="850" i="1" spc="15" dirty="0">
                <a:latin typeface="Arial"/>
                <a:cs typeface="Arial"/>
              </a:rPr>
              <a:t>n</a:t>
            </a:r>
            <a:r>
              <a:rPr sz="850" i="1" spc="40" dirty="0">
                <a:latin typeface="Arial"/>
                <a:cs typeface="Arial"/>
              </a:rPr>
              <a:t>g</a:t>
            </a:r>
            <a:r>
              <a:rPr sz="850" i="1" spc="5" dirty="0">
                <a:latin typeface="Arial"/>
                <a:cs typeface="Arial"/>
              </a:rPr>
              <a:t>s</a:t>
            </a:r>
            <a:r>
              <a:rPr sz="850" i="1" spc="15" dirty="0">
                <a:latin typeface="Arial"/>
                <a:cs typeface="Arial"/>
              </a:rPr>
              <a:t>:</a:t>
            </a:r>
            <a:r>
              <a:rPr sz="850" i="1" spc="20" dirty="0">
                <a:latin typeface="Arial"/>
                <a:cs typeface="Arial"/>
              </a:rPr>
              <a:t> </a:t>
            </a:r>
            <a:r>
              <a:rPr sz="850" i="1" spc="-55" dirty="0"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  <a:p>
            <a:pPr marR="117475" algn="ctr">
              <a:lnSpc>
                <a:spcPct val="100000"/>
              </a:lnSpc>
              <a:spcBef>
                <a:spcPts val="35"/>
              </a:spcBef>
            </a:pPr>
            <a:r>
              <a:rPr sz="850" i="1" spc="-165" dirty="0">
                <a:latin typeface="Arial"/>
                <a:cs typeface="Arial"/>
              </a:rPr>
              <a:t>…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3999" y="4015473"/>
            <a:ext cx="47879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r</a:t>
            </a:r>
            <a:r>
              <a:rPr sz="950" spc="30" dirty="0">
                <a:latin typeface="Arial"/>
                <a:cs typeface="Arial"/>
              </a:rPr>
              <a:t>e</a:t>
            </a:r>
            <a:r>
              <a:rPr sz="950" spc="35" dirty="0">
                <a:latin typeface="Arial"/>
                <a:cs typeface="Arial"/>
              </a:rPr>
              <a:t>q</a:t>
            </a:r>
            <a:r>
              <a:rPr sz="950" spc="-5" dirty="0">
                <a:latin typeface="Arial"/>
                <a:cs typeface="Arial"/>
              </a:rPr>
              <a:t>u</a:t>
            </a:r>
            <a:r>
              <a:rPr sz="950" spc="-10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res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6931" y="5065509"/>
            <a:ext cx="4017010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Qu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4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3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endParaRPr sz="1250">
              <a:latin typeface="Arial"/>
              <a:cs typeface="Arial"/>
            </a:endParaRPr>
          </a:p>
          <a:p>
            <a:pPr marL="255904" marR="1125855">
              <a:lnSpc>
                <a:spcPts val="1090"/>
              </a:lnSpc>
              <a:spcBef>
                <a:spcPts val="509"/>
              </a:spcBef>
            </a:pP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?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7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?  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?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i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ect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a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?</a:t>
            </a:r>
            <a:endParaRPr sz="950">
              <a:latin typeface="Arial"/>
              <a:cs typeface="Arial"/>
            </a:endParaRPr>
          </a:p>
          <a:p>
            <a:pPr marL="256540">
              <a:lnSpc>
                <a:spcPts val="1040"/>
              </a:lnSpc>
            </a:pP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7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10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950" spc="7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re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?</a:t>
            </a:r>
            <a:endParaRPr sz="950">
              <a:latin typeface="Arial"/>
              <a:cs typeface="Arial"/>
            </a:endParaRPr>
          </a:p>
          <a:p>
            <a:pPr marL="1321435">
              <a:lnSpc>
                <a:spcPts val="1115"/>
              </a:lnSpc>
            </a:pP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76047" y="6142977"/>
            <a:ext cx="609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15"/>
              </a:lnSpc>
            </a:pP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07695" y="4256773"/>
            <a:ext cx="153416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i="1" spc="-55" dirty="0">
                <a:latin typeface="Arial"/>
                <a:cs typeface="Arial"/>
              </a:rPr>
              <a:t>R</a:t>
            </a:r>
            <a:r>
              <a:rPr sz="850" i="1" spc="30" dirty="0">
                <a:latin typeface="Arial"/>
                <a:cs typeface="Arial"/>
              </a:rPr>
              <a:t>e</a:t>
            </a:r>
            <a:r>
              <a:rPr sz="850" i="1" spc="40" dirty="0">
                <a:latin typeface="Arial"/>
                <a:cs typeface="Arial"/>
              </a:rPr>
              <a:t>q</a:t>
            </a:r>
            <a:r>
              <a:rPr sz="850" i="1" spc="15" dirty="0">
                <a:latin typeface="Arial"/>
                <a:cs typeface="Arial"/>
              </a:rPr>
              <a:t>u</a:t>
            </a:r>
            <a:r>
              <a:rPr sz="850" i="1" dirty="0">
                <a:latin typeface="Arial"/>
                <a:cs typeface="Arial"/>
              </a:rPr>
              <a:t>i</a:t>
            </a:r>
            <a:r>
              <a:rPr sz="850" i="1" spc="15" dirty="0">
                <a:latin typeface="Arial"/>
                <a:cs typeface="Arial"/>
              </a:rPr>
              <a:t>r</a:t>
            </a:r>
            <a:r>
              <a:rPr sz="850" i="1" spc="30" dirty="0">
                <a:latin typeface="Arial"/>
                <a:cs typeface="Arial"/>
              </a:rPr>
              <a:t>e</a:t>
            </a:r>
            <a:r>
              <a:rPr sz="850" i="1" spc="40" dirty="0">
                <a:latin typeface="Arial"/>
                <a:cs typeface="Arial"/>
              </a:rPr>
              <a:t>d</a:t>
            </a:r>
            <a:r>
              <a:rPr sz="850" i="1" spc="-20" dirty="0">
                <a:latin typeface="Arial"/>
                <a:cs typeface="Arial"/>
              </a:rPr>
              <a:t>P</a:t>
            </a:r>
            <a:r>
              <a:rPr sz="850" i="1" spc="15" dirty="0">
                <a:latin typeface="Arial"/>
                <a:cs typeface="Arial"/>
              </a:rPr>
              <a:t>r</a:t>
            </a:r>
            <a:r>
              <a:rPr sz="850" i="1" spc="40" dirty="0">
                <a:latin typeface="Arial"/>
                <a:cs typeface="Arial"/>
              </a:rPr>
              <a:t>o</a:t>
            </a:r>
            <a:r>
              <a:rPr sz="850" i="1" spc="35" dirty="0">
                <a:latin typeface="Arial"/>
                <a:cs typeface="Arial"/>
              </a:rPr>
              <a:t>f</a:t>
            </a:r>
            <a:r>
              <a:rPr sz="850" i="1" dirty="0">
                <a:latin typeface="Arial"/>
                <a:cs typeface="Arial"/>
              </a:rPr>
              <a:t>i</a:t>
            </a:r>
            <a:r>
              <a:rPr sz="850" i="1" spc="50" dirty="0">
                <a:latin typeface="Arial"/>
                <a:cs typeface="Arial"/>
              </a:rPr>
              <a:t>c</a:t>
            </a:r>
            <a:r>
              <a:rPr sz="850" i="1" dirty="0">
                <a:latin typeface="Arial"/>
                <a:cs typeface="Arial"/>
              </a:rPr>
              <a:t>i</a:t>
            </a:r>
            <a:r>
              <a:rPr sz="850" i="1" spc="30" dirty="0">
                <a:latin typeface="Arial"/>
                <a:cs typeface="Arial"/>
              </a:rPr>
              <a:t>e</a:t>
            </a:r>
            <a:r>
              <a:rPr sz="850" i="1" spc="15" dirty="0">
                <a:latin typeface="Arial"/>
                <a:cs typeface="Arial"/>
              </a:rPr>
              <a:t>n</a:t>
            </a:r>
            <a:r>
              <a:rPr sz="850" i="1" spc="50" dirty="0">
                <a:latin typeface="Arial"/>
                <a:cs typeface="Arial"/>
              </a:rPr>
              <a:t>c</a:t>
            </a:r>
            <a:r>
              <a:rPr sz="850" i="1" spc="15" dirty="0">
                <a:latin typeface="Arial"/>
                <a:cs typeface="Arial"/>
              </a:rPr>
              <a:t>y</a:t>
            </a:r>
            <a:r>
              <a:rPr sz="850" i="1" spc="-55" dirty="0">
                <a:latin typeface="Arial"/>
                <a:cs typeface="Arial"/>
              </a:rPr>
              <a:t>R</a:t>
            </a:r>
            <a:r>
              <a:rPr sz="850" i="1" spc="-10" dirty="0">
                <a:latin typeface="Arial"/>
                <a:cs typeface="Arial"/>
              </a:rPr>
              <a:t>a</a:t>
            </a:r>
            <a:r>
              <a:rPr sz="850" i="1" spc="35" dirty="0">
                <a:latin typeface="Arial"/>
                <a:cs typeface="Arial"/>
              </a:rPr>
              <a:t>t</a:t>
            </a:r>
            <a:r>
              <a:rPr sz="850" i="1" dirty="0">
                <a:latin typeface="Arial"/>
                <a:cs typeface="Arial"/>
              </a:rPr>
              <a:t>i</a:t>
            </a:r>
            <a:r>
              <a:rPr sz="850" i="1" spc="15" dirty="0">
                <a:latin typeface="Arial"/>
                <a:cs typeface="Arial"/>
              </a:rPr>
              <a:t>n</a:t>
            </a:r>
            <a:r>
              <a:rPr sz="850" i="1" spc="40" dirty="0">
                <a:latin typeface="Arial"/>
                <a:cs typeface="Arial"/>
              </a:rPr>
              <a:t>g</a:t>
            </a:r>
            <a:r>
              <a:rPr sz="850" i="1" spc="15" dirty="0">
                <a:latin typeface="Arial"/>
                <a:cs typeface="Arial"/>
              </a:rPr>
              <a:t>:</a:t>
            </a:r>
            <a:r>
              <a:rPr sz="850" i="1" spc="20" dirty="0">
                <a:latin typeface="Arial"/>
                <a:cs typeface="Arial"/>
              </a:rPr>
              <a:t> </a:t>
            </a:r>
            <a:r>
              <a:rPr sz="850" i="1" spc="35" dirty="0">
                <a:latin typeface="Arial"/>
                <a:cs typeface="Arial"/>
              </a:rPr>
              <a:t>W</a:t>
            </a:r>
            <a:endParaRPr sz="850">
              <a:latin typeface="Arial"/>
              <a:cs typeface="Arial"/>
            </a:endParaRPr>
          </a:p>
          <a:p>
            <a:pPr marR="96520" algn="ctr">
              <a:lnSpc>
                <a:spcPct val="100000"/>
              </a:lnSpc>
              <a:spcBef>
                <a:spcPts val="35"/>
              </a:spcBef>
            </a:pPr>
            <a:r>
              <a:rPr sz="850" i="1" spc="-165" dirty="0">
                <a:latin typeface="Arial"/>
                <a:cs typeface="Arial"/>
              </a:rPr>
              <a:t>…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8787" y="6227051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43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2244585"/>
            <a:ext cx="4271788" cy="415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indent="-247015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304165" algn="l"/>
              </a:tabLst>
            </a:pP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250" dirty="0">
              <a:latin typeface="Arial"/>
              <a:cs typeface="Arial"/>
            </a:endParaRPr>
          </a:p>
          <a:p>
            <a:pPr marL="546100" marR="5080" lvl="1" indent="-228600">
              <a:lnSpc>
                <a:spcPts val="1270"/>
              </a:lnSpc>
              <a:spcBef>
                <a:spcPts val="520"/>
              </a:spcBef>
              <a:buSzPct val="81818"/>
              <a:buFont typeface="Microsoft Sans Serif"/>
              <a:buChar char="▪"/>
              <a:tabLst>
                <a:tab pos="5461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.)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nn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g 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to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NO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1"/>
              </a:spcBef>
              <a:buFont typeface="Microsoft Sans Serif"/>
              <a:buChar char="▪"/>
            </a:pPr>
            <a:endParaRPr sz="950" dirty="0">
              <a:latin typeface="Times New Roman"/>
              <a:cs typeface="Times New Roman"/>
            </a:endParaRPr>
          </a:p>
          <a:p>
            <a:pPr marL="303530" indent="-247015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304165" algn="l"/>
              </a:tabLst>
            </a:pPr>
            <a:r>
              <a:rPr sz="1250" spc="-9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0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endParaRPr sz="1250" dirty="0">
              <a:latin typeface="Arial"/>
              <a:cs typeface="Arial"/>
            </a:endParaRPr>
          </a:p>
          <a:p>
            <a:pPr marL="546100" marR="121285" lvl="1" indent="-228600">
              <a:lnSpc>
                <a:spcPct val="94000"/>
              </a:lnSpc>
              <a:spcBef>
                <a:spcPts val="480"/>
              </a:spcBef>
              <a:buSzPct val="76190"/>
              <a:buFont typeface="Microsoft Sans Serif"/>
              <a:buChar char="▪"/>
              <a:tabLst>
                <a:tab pos="546100" algn="l"/>
              </a:tabLst>
            </a:pP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OSQ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sys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1050" spc="-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10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05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6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-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ili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3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SQ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1"/>
              </a:spcBef>
              <a:buFont typeface="Microsoft Sans Serif"/>
              <a:buChar char="▪"/>
            </a:pPr>
            <a:endParaRPr sz="950" dirty="0">
              <a:latin typeface="Times New Roman"/>
              <a:cs typeface="Times New Roman"/>
            </a:endParaRPr>
          </a:p>
          <a:p>
            <a:pPr marL="303530" indent="-247015">
              <a:lnSpc>
                <a:spcPct val="100000"/>
              </a:lnSpc>
              <a:buSzPct val="80000"/>
              <a:buFont typeface="Microsoft Sans Serif"/>
              <a:buChar char="▪"/>
              <a:tabLst>
                <a:tab pos="304165" algn="l"/>
              </a:tabLst>
            </a:pP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 dirty="0">
              <a:latin typeface="Arial"/>
              <a:cs typeface="Arial"/>
            </a:endParaRPr>
          </a:p>
          <a:p>
            <a:pPr marL="546100" marR="731520" lvl="1" indent="-228600">
              <a:lnSpc>
                <a:spcPts val="1370"/>
              </a:lnSpc>
              <a:spcBef>
                <a:spcPts val="515"/>
              </a:spcBef>
              <a:buSzPct val="79166"/>
              <a:buFont typeface="Microsoft Sans Serif"/>
              <a:buChar char="▪"/>
              <a:tabLst>
                <a:tab pos="546100" algn="l"/>
              </a:tabLst>
            </a:pPr>
            <a:r>
              <a:rPr sz="1200" spc="-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us 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792480" lvl="2" indent="-182880">
              <a:lnSpc>
                <a:spcPct val="100000"/>
              </a:lnSpc>
              <a:spcBef>
                <a:spcPts val="535"/>
              </a:spcBef>
              <a:buSzPct val="76190"/>
              <a:buFont typeface="Microsoft Sans Serif"/>
              <a:buChar char="▪"/>
              <a:tabLst>
                <a:tab pos="793115" algn="l"/>
              </a:tabLst>
            </a:pP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ul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or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Ar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050" dirty="0">
              <a:latin typeface="Arial"/>
              <a:cs typeface="Arial"/>
            </a:endParaRPr>
          </a:p>
          <a:p>
            <a:pPr marL="974090" marR="185420" lvl="3" indent="-182880">
              <a:lnSpc>
                <a:spcPts val="1000"/>
              </a:lnSpc>
              <a:spcBef>
                <a:spcPts val="655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 p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rs sh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me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s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850" dirty="0">
              <a:latin typeface="Arial"/>
              <a:cs typeface="Arial"/>
            </a:endParaRPr>
          </a:p>
          <a:p>
            <a:pPr marL="974090" marR="78740" lvl="3" indent="-182880">
              <a:lnSpc>
                <a:spcPts val="1000"/>
              </a:lnSpc>
              <a:spcBef>
                <a:spcPts val="645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sk</a:t>
            </a:r>
            <a:r>
              <a:rPr sz="8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 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8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me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ry,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sh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s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850" dirty="0">
              <a:latin typeface="Arial"/>
              <a:cs typeface="Arial"/>
            </a:endParaRPr>
          </a:p>
          <a:p>
            <a:pPr marL="974090" marR="98425" lvl="3" indent="-182880">
              <a:lnSpc>
                <a:spcPts val="1000"/>
              </a:lnSpc>
              <a:spcBef>
                <a:spcPts val="645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50" spc="-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 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r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me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s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60" dirty="0"/>
              <a:t>e</a:t>
            </a:r>
            <a:r>
              <a:rPr spc="150" dirty="0"/>
              <a:t>w</a:t>
            </a:r>
            <a:r>
              <a:rPr spc="45" dirty="0"/>
              <a:t> </a:t>
            </a:r>
            <a:r>
              <a:rPr spc="-35" dirty="0"/>
              <a:t>SQ</a:t>
            </a:r>
            <a:r>
              <a:rPr spc="-5" dirty="0"/>
              <a:t>L</a:t>
            </a:r>
            <a:r>
              <a:rPr spc="65" dirty="0"/>
              <a:t> </a:t>
            </a:r>
            <a:r>
              <a:rPr spc="5" dirty="0"/>
              <a:t>A</a:t>
            </a:r>
            <a:r>
              <a:rPr spc="85" dirty="0"/>
              <a:t>pp</a:t>
            </a:r>
            <a:r>
              <a:rPr spc="30" dirty="0"/>
              <a:t>r</a:t>
            </a:r>
            <a:r>
              <a:rPr spc="60" dirty="0"/>
              <a:t>o</a:t>
            </a:r>
            <a:r>
              <a:rPr spc="-60" dirty="0"/>
              <a:t>a</a:t>
            </a:r>
            <a:r>
              <a:rPr spc="125" dirty="0"/>
              <a:t>c</a:t>
            </a:r>
            <a:r>
              <a:rPr spc="15" dirty="0"/>
              <a:t>h</a:t>
            </a:r>
            <a:r>
              <a:rPr spc="60" dirty="0"/>
              <a:t>e</a:t>
            </a:r>
            <a:r>
              <a:rPr spc="10" dirty="0"/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30227" y="2241791"/>
            <a:ext cx="3843654" cy="3472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79166"/>
              <a:buFont typeface="Microsoft Sans Serif"/>
              <a:buChar char="▪"/>
              <a:tabLst>
                <a:tab pos="241300" algn="l"/>
              </a:tabLst>
            </a:pPr>
            <a:r>
              <a:rPr sz="1200" spc="-3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0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0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00" spc="10" dirty="0">
                <a:solidFill>
                  <a:srgbClr val="262747"/>
                </a:solidFill>
                <a:latin typeface="Arial"/>
                <a:cs typeface="Arial"/>
              </a:rPr>
              <a:t> A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rgbClr val="262747"/>
                </a:solidFill>
                <a:latin typeface="Arial"/>
                <a:cs typeface="Arial"/>
              </a:rPr>
              <a:t>hi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55"/>
              </a:spcBef>
              <a:buSzPct val="76190"/>
              <a:buFont typeface="Microsoft Sans Serif"/>
              <a:buChar char="▪"/>
              <a:tabLst>
                <a:tab pos="488315" algn="l"/>
              </a:tabLst>
            </a:pP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2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050" spc="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0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050" spc="5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0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050" spc="-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050" spc="-3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050" spc="5" dirty="0">
                <a:solidFill>
                  <a:srgbClr val="262747"/>
                </a:solidFill>
                <a:latin typeface="Arial"/>
                <a:cs typeface="Arial"/>
              </a:rPr>
              <a:t>MA)</a:t>
            </a:r>
            <a:endParaRPr sz="1050">
              <a:latin typeface="Arial"/>
              <a:cs typeface="Arial"/>
            </a:endParaRPr>
          </a:p>
          <a:p>
            <a:pPr marL="669290" marR="130175" lvl="2" indent="-182880">
              <a:lnSpc>
                <a:spcPts val="1000"/>
              </a:lnSpc>
              <a:spcBef>
                <a:spcPts val="670"/>
              </a:spcBef>
              <a:buSzPct val="82352"/>
              <a:buFont typeface="Microsoft Sans Serif"/>
              <a:buChar char="▪"/>
              <a:tabLst>
                <a:tab pos="669925" algn="l"/>
              </a:tabLst>
            </a:pP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Me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r 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vs.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r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vs. sh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35"/>
              </a:spcBef>
              <a:buSzPct val="76190"/>
              <a:buFont typeface="Microsoft Sans Serif"/>
              <a:buChar char="▪"/>
              <a:tabLst>
                <a:tab pos="488315" algn="l"/>
              </a:tabLst>
            </a:pPr>
            <a:r>
              <a:rPr sz="1050" spc="-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050" spc="-10" dirty="0">
                <a:solidFill>
                  <a:srgbClr val="262747"/>
                </a:solidFill>
                <a:latin typeface="Arial"/>
                <a:cs typeface="Arial"/>
              </a:rPr>
              <a:t>lu</a:t>
            </a:r>
            <a:r>
              <a:rPr sz="10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0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  <a:p>
            <a:pPr marL="669290" marR="28575" lvl="2" indent="-182880">
              <a:lnSpc>
                <a:spcPct val="98000"/>
              </a:lnSpc>
              <a:spcBef>
                <a:spcPts val="640"/>
              </a:spcBef>
              <a:buSzPct val="82352"/>
              <a:buFont typeface="Microsoft Sans Serif"/>
              <a:buChar char="▪"/>
              <a:tabLst>
                <a:tab pos="669925" algn="l"/>
              </a:tabLst>
            </a:pP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r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8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85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su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me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 n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SzPct val="80000"/>
              <a:buFont typeface="Microsoft Sans Serif"/>
              <a:buChar char="▪"/>
              <a:tabLst>
                <a:tab pos="241300" algn="l"/>
              </a:tabLst>
            </a:pPr>
            <a:r>
              <a:rPr sz="1250" spc="-4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487680" lvl="1" indent="-182880">
              <a:lnSpc>
                <a:spcPct val="100000"/>
              </a:lnSpc>
              <a:spcBef>
                <a:spcPts val="595"/>
              </a:spcBef>
              <a:buSzPct val="81818"/>
              <a:buFont typeface="Microsoft Sans Serif"/>
              <a:buChar char="▪"/>
              <a:tabLst>
                <a:tab pos="488315" algn="l"/>
              </a:tabLst>
            </a:pP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487680" marR="5080" lvl="1" indent="-182880">
              <a:lnSpc>
                <a:spcPts val="1270"/>
              </a:lnSpc>
              <a:spcBef>
                <a:spcPts val="680"/>
              </a:spcBef>
              <a:buSzPct val="81818"/>
              <a:buFont typeface="Microsoft Sans Serif"/>
              <a:buChar char="▪"/>
              <a:tabLst>
                <a:tab pos="488315" algn="l"/>
              </a:tabLst>
            </a:pP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29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exe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ff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SzPct val="81481"/>
              <a:buFont typeface="Microsoft Sans Serif"/>
              <a:buChar char="▪"/>
              <a:tabLst>
                <a:tab pos="241300" algn="l"/>
              </a:tabLst>
            </a:pPr>
            <a:r>
              <a:rPr sz="1350" spc="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3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350" spc="-3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350" spc="-2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3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350" spc="-1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3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3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35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  <a:p>
            <a:pPr marL="487680" marR="132080" lvl="1" indent="-182880" algn="just">
              <a:lnSpc>
                <a:spcPct val="96800"/>
              </a:lnSpc>
              <a:spcBef>
                <a:spcPts val="625"/>
              </a:spcBef>
              <a:buSzPct val="81818"/>
              <a:buFont typeface="Microsoft Sans Serif"/>
              <a:buChar char="▪"/>
              <a:tabLst>
                <a:tab pos="488315" algn="l"/>
              </a:tabLst>
            </a:pP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nn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r,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’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&amp;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QL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8835" y="3936479"/>
            <a:ext cx="3270250" cy="2516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7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nf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40" dirty="0">
                <a:solidFill>
                  <a:srgbClr val="221E1F"/>
                </a:solidFill>
                <a:latin typeface="Arial"/>
                <a:cs typeface="Arial"/>
              </a:rPr>
              <a:t>d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8787" y="6227051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44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3017" y="2250109"/>
            <a:ext cx="4376420" cy="356425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59079" marR="264795" indent="-246379">
              <a:lnSpc>
                <a:spcPts val="1450"/>
              </a:lnSpc>
              <a:spcBef>
                <a:spcPts val="45"/>
              </a:spcBef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  <a:p>
            <a:pPr marL="259079" marR="264795">
              <a:lnSpc>
                <a:spcPts val="1450"/>
              </a:lnSpc>
              <a:spcBef>
                <a:spcPts val="10"/>
              </a:spcBef>
            </a:pP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ff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f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501650" marR="283845" lvl="1" indent="-228600">
              <a:lnSpc>
                <a:spcPts val="1270"/>
              </a:lnSpc>
              <a:spcBef>
                <a:spcPts val="51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 sys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1481"/>
              <a:buFont typeface="Microsoft Sans Serif"/>
              <a:buChar char="▪"/>
              <a:tabLst>
                <a:tab pos="259715" algn="l"/>
              </a:tabLst>
            </a:pPr>
            <a:r>
              <a:rPr sz="1350" spc="-6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3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3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35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3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29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11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s)</a:t>
            </a:r>
            <a:endParaRPr sz="11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sh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8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11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7"/>
              </a:spcBef>
              <a:buClr>
                <a:srgbClr val="262747"/>
              </a:buClr>
              <a:buFont typeface="Microsoft Sans Serif"/>
              <a:buChar char="▪"/>
            </a:pPr>
            <a:endParaRPr sz="95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SzPct val="81481"/>
              <a:buFont typeface="Microsoft Sans Serif"/>
              <a:buChar char="▪"/>
              <a:tabLst>
                <a:tab pos="259715" algn="l"/>
              </a:tabLst>
            </a:pPr>
            <a:r>
              <a:rPr sz="1350" spc="-1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3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3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3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3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35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3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  <a:p>
            <a:pPr marL="501650" marR="130175" lvl="1" indent="-228600">
              <a:lnSpc>
                <a:spcPts val="1270"/>
              </a:lnSpc>
              <a:spcBef>
                <a:spcPts val="515"/>
              </a:spcBef>
              <a:buSzPct val="81818"/>
              <a:buFont typeface="Microsoft Sans Serif"/>
              <a:buChar char="▪"/>
              <a:tabLst>
                <a:tab pos="502284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 (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225" dirty="0">
                <a:solidFill>
                  <a:srgbClr val="262747"/>
                </a:solidFill>
                <a:latin typeface="Arial"/>
                <a:cs typeface="Arial"/>
              </a:rPr>
              <a:t>…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55" dirty="0"/>
              <a:t>a</a:t>
            </a:r>
            <a:r>
              <a:rPr spc="90" dirty="0"/>
              <a:t> </a:t>
            </a:r>
            <a:r>
              <a:rPr spc="-85" dirty="0"/>
              <a:t>V</a:t>
            </a:r>
            <a:r>
              <a:rPr spc="-30" dirty="0"/>
              <a:t>i</a:t>
            </a:r>
            <a:r>
              <a:rPr spc="30" dirty="0"/>
              <a:t>r</a:t>
            </a:r>
            <a:r>
              <a:rPr spc="65" dirty="0"/>
              <a:t>t</a:t>
            </a:r>
            <a:r>
              <a:rPr dirty="0"/>
              <a:t>u</a:t>
            </a:r>
            <a:r>
              <a:rPr spc="-60" dirty="0"/>
              <a:t>a</a:t>
            </a:r>
            <a:r>
              <a:rPr spc="-30" dirty="0"/>
              <a:t>li</a:t>
            </a:r>
            <a:r>
              <a:rPr spc="-45" dirty="0"/>
              <a:t>z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0" dirty="0"/>
              <a:t>n</a:t>
            </a:r>
          </a:p>
        </p:txBody>
      </p:sp>
      <p:sp>
        <p:nvSpPr>
          <p:cNvPr id="9" name="object 9"/>
          <p:cNvSpPr/>
          <p:nvPr/>
        </p:nvSpPr>
        <p:spPr>
          <a:xfrm>
            <a:off x="5041900" y="1519415"/>
            <a:ext cx="4799076" cy="2365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267" y="1511795"/>
            <a:ext cx="4814570" cy="2380615"/>
          </a:xfrm>
          <a:custGeom>
            <a:avLst/>
            <a:gdLst/>
            <a:ahLst/>
            <a:cxnLst/>
            <a:rect l="l" t="t" r="r" b="b"/>
            <a:pathLst>
              <a:path w="4814570" h="2380615">
                <a:moveTo>
                  <a:pt x="4814316" y="2380488"/>
                </a:moveTo>
                <a:lnTo>
                  <a:pt x="4814316" y="0"/>
                </a:lnTo>
                <a:lnTo>
                  <a:pt x="0" y="0"/>
                </a:lnTo>
                <a:lnTo>
                  <a:pt x="0" y="2380488"/>
                </a:lnTo>
                <a:lnTo>
                  <a:pt x="3048" y="2380488"/>
                </a:lnTo>
                <a:lnTo>
                  <a:pt x="3048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4806696" y="7620"/>
                </a:lnTo>
                <a:lnTo>
                  <a:pt x="4806696" y="3048"/>
                </a:lnTo>
                <a:lnTo>
                  <a:pt x="4811268" y="7620"/>
                </a:lnTo>
                <a:lnTo>
                  <a:pt x="4811268" y="2380488"/>
                </a:lnTo>
                <a:lnTo>
                  <a:pt x="4814316" y="2380488"/>
                </a:lnTo>
                <a:close/>
              </a:path>
              <a:path w="4814570" h="2380615">
                <a:moveTo>
                  <a:pt x="7620" y="7620"/>
                </a:moveTo>
                <a:lnTo>
                  <a:pt x="7620" y="3048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4814570" h="2380615">
                <a:moveTo>
                  <a:pt x="7620" y="2372868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2372868"/>
                </a:lnTo>
                <a:lnTo>
                  <a:pt x="7620" y="2372868"/>
                </a:lnTo>
                <a:close/>
              </a:path>
              <a:path w="4814570" h="2380615">
                <a:moveTo>
                  <a:pt x="4811268" y="2372868"/>
                </a:moveTo>
                <a:lnTo>
                  <a:pt x="3048" y="2372868"/>
                </a:lnTo>
                <a:lnTo>
                  <a:pt x="7620" y="2377440"/>
                </a:lnTo>
                <a:lnTo>
                  <a:pt x="7620" y="2380488"/>
                </a:lnTo>
                <a:lnTo>
                  <a:pt x="4806696" y="2380488"/>
                </a:lnTo>
                <a:lnTo>
                  <a:pt x="4806696" y="2377440"/>
                </a:lnTo>
                <a:lnTo>
                  <a:pt x="4811268" y="2372868"/>
                </a:lnTo>
                <a:close/>
              </a:path>
              <a:path w="4814570" h="2380615">
                <a:moveTo>
                  <a:pt x="7620" y="2380488"/>
                </a:moveTo>
                <a:lnTo>
                  <a:pt x="7620" y="2377440"/>
                </a:lnTo>
                <a:lnTo>
                  <a:pt x="3048" y="2372868"/>
                </a:lnTo>
                <a:lnTo>
                  <a:pt x="3048" y="2380488"/>
                </a:lnTo>
                <a:lnTo>
                  <a:pt x="7620" y="2380488"/>
                </a:lnTo>
                <a:close/>
              </a:path>
              <a:path w="4814570" h="2380615">
                <a:moveTo>
                  <a:pt x="4811268" y="7620"/>
                </a:moveTo>
                <a:lnTo>
                  <a:pt x="4806696" y="3048"/>
                </a:lnTo>
                <a:lnTo>
                  <a:pt x="4806696" y="7620"/>
                </a:lnTo>
                <a:lnTo>
                  <a:pt x="4811268" y="7620"/>
                </a:lnTo>
                <a:close/>
              </a:path>
              <a:path w="4814570" h="2380615">
                <a:moveTo>
                  <a:pt x="4811268" y="2372868"/>
                </a:moveTo>
                <a:lnTo>
                  <a:pt x="4811268" y="7620"/>
                </a:lnTo>
                <a:lnTo>
                  <a:pt x="4806696" y="7620"/>
                </a:lnTo>
                <a:lnTo>
                  <a:pt x="4806696" y="2372868"/>
                </a:lnTo>
                <a:lnTo>
                  <a:pt x="4811268" y="2372868"/>
                </a:lnTo>
                <a:close/>
              </a:path>
              <a:path w="4814570" h="2380615">
                <a:moveTo>
                  <a:pt x="4811268" y="2380488"/>
                </a:moveTo>
                <a:lnTo>
                  <a:pt x="4811268" y="2372868"/>
                </a:lnTo>
                <a:lnTo>
                  <a:pt x="4806696" y="2377440"/>
                </a:lnTo>
                <a:lnTo>
                  <a:pt x="4806696" y="2380488"/>
                </a:lnTo>
                <a:lnTo>
                  <a:pt x="4811268" y="2380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63299" y="1527035"/>
            <a:ext cx="4507230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u="sng" spc="7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www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.</a:t>
            </a:r>
            <a:r>
              <a:rPr sz="600" u="sng" spc="5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o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.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o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m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/</a:t>
            </a:r>
            <a:r>
              <a:rPr sz="600" u="sng" spc="6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w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b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/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r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v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/</a:t>
            </a:r>
            <a:r>
              <a:rPr sz="600" u="sng" spc="2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n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te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r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p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r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14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-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t</a:t>
            </a:r>
            <a:r>
              <a:rPr sz="600" u="sng" spc="14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-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r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v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5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2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/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d</a:t>
            </a:r>
            <a:r>
              <a:rPr sz="600" u="sng" spc="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a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t</a:t>
            </a:r>
            <a:r>
              <a:rPr sz="600" u="sng" spc="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a</a:t>
            </a:r>
            <a:r>
              <a:rPr sz="600" u="sng" spc="14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-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v</a:t>
            </a:r>
            <a:r>
              <a:rPr sz="600" u="sng" spc="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r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t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u</a:t>
            </a:r>
            <a:r>
              <a:rPr sz="600" u="sng" spc="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a</a:t>
            </a:r>
            <a:r>
              <a:rPr sz="600" u="sng" spc="-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l</a:t>
            </a:r>
            <a:r>
              <a:rPr sz="600" u="sng" spc="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za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t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o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n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/</a:t>
            </a: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d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o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u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m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nts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/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c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o</a:t>
            </a:r>
            <a:r>
              <a:rPr sz="600" u="sng" spc="14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-</a:t>
            </a:r>
            <a:r>
              <a:rPr sz="600" u="sng" spc="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nf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o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r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m</a:t>
            </a:r>
            <a:r>
              <a:rPr sz="600" u="sng" spc="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a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t</a:t>
            </a:r>
            <a:r>
              <a:rPr sz="600" u="sng" spc="-1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i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o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n</a:t>
            </a:r>
            <a:r>
              <a:rPr sz="600" u="sng" spc="14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-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r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v</a:t>
            </a:r>
            <a:r>
              <a:rPr sz="600" u="sng" spc="2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er</a:t>
            </a:r>
            <a:r>
              <a:rPr sz="600" u="sng" spc="14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-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6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2</a:t>
            </a:r>
            <a:r>
              <a:rPr sz="600" u="sng" spc="14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-</a:t>
            </a: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d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s.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p</a:t>
            </a: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4"/>
              </a:rPr>
              <a:t>df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8835" y="3936479"/>
            <a:ext cx="3265932" cy="25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4263" y="3928859"/>
            <a:ext cx="3278504" cy="2531745"/>
          </a:xfrm>
          <a:custGeom>
            <a:avLst/>
            <a:gdLst/>
            <a:ahLst/>
            <a:cxnLst/>
            <a:rect l="l" t="t" r="r" b="b"/>
            <a:pathLst>
              <a:path w="3278504" h="2531745">
                <a:moveTo>
                  <a:pt x="3278124" y="2531364"/>
                </a:moveTo>
                <a:lnTo>
                  <a:pt x="3278124" y="0"/>
                </a:lnTo>
                <a:lnTo>
                  <a:pt x="0" y="0"/>
                </a:lnTo>
                <a:lnTo>
                  <a:pt x="0" y="7620"/>
                </a:lnTo>
                <a:lnTo>
                  <a:pt x="4572" y="4572"/>
                </a:lnTo>
                <a:lnTo>
                  <a:pt x="4572" y="7620"/>
                </a:lnTo>
                <a:lnTo>
                  <a:pt x="3270504" y="7620"/>
                </a:lnTo>
                <a:lnTo>
                  <a:pt x="3270504" y="4572"/>
                </a:lnTo>
                <a:lnTo>
                  <a:pt x="3273552" y="7620"/>
                </a:lnTo>
                <a:lnTo>
                  <a:pt x="3273552" y="2531364"/>
                </a:lnTo>
                <a:lnTo>
                  <a:pt x="3278124" y="2531364"/>
                </a:lnTo>
                <a:close/>
              </a:path>
              <a:path w="3278504" h="2531745">
                <a:moveTo>
                  <a:pt x="4572" y="7620"/>
                </a:moveTo>
                <a:lnTo>
                  <a:pt x="4572" y="4572"/>
                </a:lnTo>
                <a:lnTo>
                  <a:pt x="0" y="7620"/>
                </a:lnTo>
                <a:lnTo>
                  <a:pt x="4572" y="7620"/>
                </a:lnTo>
                <a:close/>
              </a:path>
              <a:path w="3278504" h="2531745">
                <a:moveTo>
                  <a:pt x="4572" y="2523744"/>
                </a:moveTo>
                <a:lnTo>
                  <a:pt x="4572" y="7620"/>
                </a:lnTo>
                <a:lnTo>
                  <a:pt x="0" y="7620"/>
                </a:lnTo>
                <a:lnTo>
                  <a:pt x="0" y="2523744"/>
                </a:lnTo>
                <a:lnTo>
                  <a:pt x="4572" y="2523744"/>
                </a:lnTo>
                <a:close/>
              </a:path>
              <a:path w="3278504" h="2531745">
                <a:moveTo>
                  <a:pt x="3273552" y="2523744"/>
                </a:moveTo>
                <a:lnTo>
                  <a:pt x="0" y="2523744"/>
                </a:lnTo>
                <a:lnTo>
                  <a:pt x="4572" y="2526792"/>
                </a:lnTo>
                <a:lnTo>
                  <a:pt x="4572" y="2531364"/>
                </a:lnTo>
                <a:lnTo>
                  <a:pt x="3270504" y="2531364"/>
                </a:lnTo>
                <a:lnTo>
                  <a:pt x="3270504" y="2526792"/>
                </a:lnTo>
                <a:lnTo>
                  <a:pt x="3273552" y="2523744"/>
                </a:lnTo>
                <a:close/>
              </a:path>
              <a:path w="3278504" h="2531745">
                <a:moveTo>
                  <a:pt x="3273552" y="7620"/>
                </a:moveTo>
                <a:lnTo>
                  <a:pt x="3270504" y="4572"/>
                </a:lnTo>
                <a:lnTo>
                  <a:pt x="3270504" y="7620"/>
                </a:lnTo>
                <a:lnTo>
                  <a:pt x="3273552" y="7620"/>
                </a:lnTo>
                <a:close/>
              </a:path>
              <a:path w="3278504" h="2531745">
                <a:moveTo>
                  <a:pt x="3273552" y="2523744"/>
                </a:moveTo>
                <a:lnTo>
                  <a:pt x="3273552" y="7620"/>
                </a:lnTo>
                <a:lnTo>
                  <a:pt x="3270504" y="7620"/>
                </a:lnTo>
                <a:lnTo>
                  <a:pt x="3270504" y="2523744"/>
                </a:lnTo>
                <a:lnTo>
                  <a:pt x="3273552" y="2523744"/>
                </a:lnTo>
                <a:close/>
              </a:path>
              <a:path w="3278504" h="2531745">
                <a:moveTo>
                  <a:pt x="3273552" y="2531364"/>
                </a:moveTo>
                <a:lnTo>
                  <a:pt x="3273552" y="2523744"/>
                </a:lnTo>
                <a:lnTo>
                  <a:pt x="3270504" y="2526792"/>
                </a:lnTo>
                <a:lnTo>
                  <a:pt x="3270504" y="2531364"/>
                </a:lnTo>
                <a:lnTo>
                  <a:pt x="3273552" y="2531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17551" y="6368783"/>
            <a:ext cx="1884045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h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t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t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p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: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//</a:t>
            </a:r>
            <a:r>
              <a:rPr sz="600" u="sng" spc="6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ww</a:t>
            </a:r>
            <a:r>
              <a:rPr sz="600" u="sng" spc="7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w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.</a:t>
            </a: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d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e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n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o</a:t>
            </a: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d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o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.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c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om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/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e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n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/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p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r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o</a:t>
            </a:r>
            <a:r>
              <a:rPr sz="600" u="sng" spc="3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d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u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c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t</a:t>
            </a:r>
            <a:r>
              <a:rPr sz="600" u="sng" spc="7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/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f</a:t>
            </a:r>
            <a:r>
              <a:rPr sz="600" u="sng" spc="2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e</a:t>
            </a:r>
            <a:r>
              <a:rPr sz="600" u="sng" spc="1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a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t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u</a:t>
            </a:r>
            <a:r>
              <a:rPr sz="600" u="sng" spc="1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r</a:t>
            </a:r>
            <a:r>
              <a:rPr sz="600" u="sng" spc="3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e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s</a:t>
            </a:r>
            <a:r>
              <a:rPr sz="600" u="sng" spc="1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.</a:t>
            </a:r>
            <a:r>
              <a:rPr sz="600" u="sng" spc="45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p</a:t>
            </a:r>
            <a:r>
              <a:rPr sz="600" u="sng" spc="2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h</a:t>
            </a:r>
            <a:r>
              <a:rPr sz="600" u="sng" spc="40" dirty="0">
                <a:solidFill>
                  <a:srgbClr val="C03439"/>
                </a:solidFill>
                <a:latin typeface="Arial"/>
                <a:cs typeface="Arial"/>
                <a:hlinkClick r:id="rId6"/>
              </a:rPr>
              <a:t>p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685"/>
              </a:lnSpc>
            </a:pPr>
            <a:fld id="{81D60167-4931-47E6-BA6A-407CBD079E47}" type="slidenum">
              <a:rPr spc="45" dirty="0"/>
              <a:t>4</a:t>
            </a:fld>
            <a:endParaRPr spc="45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1000" y="3581400"/>
            <a:ext cx="6035527" cy="1607641"/>
            <a:chOff x="381000" y="3581400"/>
            <a:chExt cx="6035527" cy="1607641"/>
          </a:xfrm>
        </p:grpSpPr>
        <p:sp>
          <p:nvSpPr>
            <p:cNvPr id="36" name="TextBox 35"/>
            <p:cNvSpPr txBox="1"/>
            <p:nvPr/>
          </p:nvSpPr>
          <p:spPr>
            <a:xfrm>
              <a:off x="914400" y="4419600"/>
              <a:ext cx="55021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Characterizing Big Data</a:t>
              </a:r>
              <a:endParaRPr lang="en-US" sz="4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" y="3581400"/>
              <a:ext cx="15528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/>
                <a:t>Part I: 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8787" y="6227051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46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4523" y="4553699"/>
            <a:ext cx="2342388" cy="152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142219" y="6106134"/>
            <a:ext cx="210693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h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5" dirty="0">
                <a:latin typeface="Arial"/>
                <a:cs typeface="Arial"/>
              </a:rPr>
              <a:t>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D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55" dirty="0">
                <a:latin typeface="Arial"/>
                <a:cs typeface="Arial"/>
              </a:rPr>
              <a:t>t</a:t>
            </a:r>
            <a:r>
              <a:rPr sz="1600" spc="-3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T</a:t>
            </a:r>
            <a:r>
              <a:rPr sz="1600" spc="50" dirty="0">
                <a:latin typeface="Arial"/>
                <a:cs typeface="Arial"/>
              </a:rPr>
              <a:t>o</a:t>
            </a:r>
            <a:r>
              <a:rPr sz="1600" spc="4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Zo</a:t>
            </a:r>
            <a:r>
              <a:rPr sz="1600" spc="4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0" y="1981200"/>
            <a:ext cx="8633644" cy="2284750"/>
            <a:chOff x="381000" y="3581400"/>
            <a:chExt cx="8633644" cy="2284750"/>
          </a:xfrm>
        </p:grpSpPr>
        <p:sp>
          <p:nvSpPr>
            <p:cNvPr id="55" name="TextBox 54"/>
            <p:cNvSpPr txBox="1"/>
            <p:nvPr/>
          </p:nvSpPr>
          <p:spPr>
            <a:xfrm>
              <a:off x="914400" y="4419600"/>
              <a:ext cx="810024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Tools for Processing and Accessing</a:t>
              </a:r>
            </a:p>
            <a:p>
              <a:r>
                <a:rPr lang="en-US" sz="4400" dirty="0" smtClean="0"/>
                <a:t> Big Data</a:t>
              </a:r>
              <a:endParaRPr lang="en-US" sz="4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1000" y="3581400"/>
              <a:ext cx="18730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/>
                <a:t>Part IV: </a:t>
              </a:r>
              <a:endParaRPr lang="en-US" sz="4400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48787" y="6227051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47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marR="5080" indent="-247015">
              <a:lnSpc>
                <a:spcPts val="1630"/>
              </a:lnSpc>
              <a:buSzPct val="79310"/>
              <a:buFont typeface="Microsoft Sans Serif"/>
              <a:buChar char="▪"/>
              <a:tabLst>
                <a:tab pos="304165" algn="l"/>
              </a:tabLst>
            </a:pPr>
            <a:r>
              <a:rPr spc="-75" dirty="0"/>
              <a:t>F</a:t>
            </a:r>
            <a:r>
              <a:rPr spc="25" dirty="0"/>
              <a:t>r</a:t>
            </a:r>
            <a:r>
              <a:rPr spc="-30" dirty="0"/>
              <a:t>a</a:t>
            </a:r>
            <a:r>
              <a:rPr spc="20" dirty="0"/>
              <a:t>m</a:t>
            </a:r>
            <a:r>
              <a:rPr spc="45" dirty="0"/>
              <a:t>e</a:t>
            </a:r>
            <a:r>
              <a:rPr spc="65" dirty="0"/>
              <a:t>w</a:t>
            </a:r>
            <a:r>
              <a:rPr spc="30" dirty="0"/>
              <a:t>o</a:t>
            </a:r>
            <a:r>
              <a:rPr spc="5" dirty="0"/>
              <a:t>r</a:t>
            </a:r>
            <a:r>
              <a:rPr spc="-5" dirty="0"/>
              <a:t>k</a:t>
            </a:r>
            <a:r>
              <a:rPr dirty="0"/>
              <a:t> </a:t>
            </a:r>
            <a:r>
              <a:rPr spc="100" dirty="0"/>
              <a:t>w</a:t>
            </a:r>
            <a:r>
              <a:rPr spc="5" dirty="0"/>
              <a:t>h</a:t>
            </a:r>
            <a:r>
              <a:rPr spc="-15" dirty="0"/>
              <a:t>i</a:t>
            </a:r>
            <a:r>
              <a:rPr spc="65" dirty="0"/>
              <a:t>c</a:t>
            </a:r>
            <a:r>
              <a:rPr dirty="0"/>
              <a:t>h </a:t>
            </a:r>
            <a:r>
              <a:rPr spc="25" dirty="0"/>
              <a:t>e</a:t>
            </a:r>
            <a:r>
              <a:rPr spc="5" dirty="0"/>
              <a:t>n</a:t>
            </a:r>
            <a:r>
              <a:rPr spc="-20" dirty="0"/>
              <a:t>a</a:t>
            </a:r>
            <a:r>
              <a:rPr spc="40" dirty="0"/>
              <a:t>b</a:t>
            </a:r>
            <a:r>
              <a:rPr spc="-5" dirty="0"/>
              <a:t>l</a:t>
            </a:r>
            <a:r>
              <a:rPr spc="10" dirty="0"/>
              <a:t>es</a:t>
            </a:r>
            <a:r>
              <a:rPr spc="-15" dirty="0"/>
              <a:t> </a:t>
            </a:r>
            <a:r>
              <a:rPr spc="50" dirty="0"/>
              <a:t>d</a:t>
            </a:r>
            <a:r>
              <a:rPr spc="-5" dirty="0"/>
              <a:t>i</a:t>
            </a:r>
            <a:r>
              <a:rPr spc="5" dirty="0"/>
              <a:t>s</a:t>
            </a:r>
            <a:r>
              <a:rPr spc="50" dirty="0"/>
              <a:t>t</a:t>
            </a:r>
            <a:r>
              <a:rPr spc="15" dirty="0"/>
              <a:t>r</a:t>
            </a:r>
            <a:r>
              <a:rPr spc="-15" dirty="0"/>
              <a:t>i</a:t>
            </a:r>
            <a:r>
              <a:rPr spc="40" dirty="0"/>
              <a:t>b</a:t>
            </a:r>
            <a:r>
              <a:rPr spc="-10" dirty="0"/>
              <a:t>u</a:t>
            </a:r>
            <a:r>
              <a:rPr spc="50" dirty="0"/>
              <a:t>t</a:t>
            </a:r>
            <a:r>
              <a:rPr spc="30" dirty="0"/>
              <a:t>ed</a:t>
            </a:r>
            <a:r>
              <a:rPr spc="-10" dirty="0"/>
              <a:t> </a:t>
            </a:r>
            <a:r>
              <a:rPr spc="50" dirty="0"/>
              <a:t>p</a:t>
            </a:r>
            <a:r>
              <a:rPr spc="25" dirty="0"/>
              <a:t>r</a:t>
            </a:r>
            <a:r>
              <a:rPr spc="40" dirty="0"/>
              <a:t>o</a:t>
            </a:r>
            <a:r>
              <a:rPr spc="65" dirty="0"/>
              <a:t>c</a:t>
            </a:r>
            <a:r>
              <a:rPr spc="10" dirty="0"/>
              <a:t>e</a:t>
            </a:r>
            <a:r>
              <a:rPr dirty="0"/>
              <a:t>s</a:t>
            </a:r>
            <a:r>
              <a:rPr spc="5" dirty="0"/>
              <a:t>s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45" dirty="0"/>
              <a:t>g</a:t>
            </a:r>
            <a:r>
              <a:rPr spc="20" dirty="0"/>
              <a:t> </a:t>
            </a:r>
            <a:r>
              <a:rPr spc="40" dirty="0"/>
              <a:t>of</a:t>
            </a:r>
            <a:r>
              <a:rPr spc="10" dirty="0"/>
              <a:t> </a:t>
            </a:r>
            <a:r>
              <a:rPr spc="5" dirty="0"/>
              <a:t>l</a:t>
            </a:r>
            <a:r>
              <a:rPr spc="-20" dirty="0"/>
              <a:t>a</a:t>
            </a:r>
            <a:r>
              <a:rPr spc="15" dirty="0"/>
              <a:t>r</a:t>
            </a:r>
            <a:r>
              <a:rPr spc="50" dirty="0"/>
              <a:t>g</a:t>
            </a:r>
            <a:r>
              <a:rPr spc="20" dirty="0"/>
              <a:t>e</a:t>
            </a:r>
            <a:r>
              <a:rPr spc="-20" dirty="0"/>
              <a:t> </a:t>
            </a:r>
            <a:r>
              <a:rPr spc="50" dirty="0"/>
              <a:t>d</a:t>
            </a:r>
            <a:r>
              <a:rPr spc="-20" dirty="0"/>
              <a:t>a</a:t>
            </a:r>
            <a:r>
              <a:rPr spc="50" dirty="0"/>
              <a:t>t</a:t>
            </a:r>
            <a:r>
              <a:rPr spc="-35" dirty="0"/>
              <a:t>a</a:t>
            </a:r>
            <a:r>
              <a:rPr spc="10" dirty="0"/>
              <a:t> </a:t>
            </a:r>
            <a:r>
              <a:rPr spc="5" dirty="0"/>
              <a:t>s</a:t>
            </a:r>
            <a:r>
              <a:rPr spc="25" dirty="0"/>
              <a:t>e</a:t>
            </a:r>
            <a:r>
              <a:rPr spc="50" dirty="0"/>
              <a:t>t</a:t>
            </a:r>
            <a:r>
              <a:rPr dirty="0"/>
              <a:t>s</a:t>
            </a:r>
            <a:r>
              <a:rPr spc="-5" dirty="0"/>
              <a:t> </a:t>
            </a:r>
            <a:r>
              <a:rPr spc="-20" dirty="0"/>
              <a:t>a</a:t>
            </a:r>
            <a:r>
              <a:rPr spc="75" dirty="0"/>
              <a:t>c</a:t>
            </a:r>
            <a:r>
              <a:rPr spc="15" dirty="0"/>
              <a:t>r</a:t>
            </a:r>
            <a:r>
              <a:rPr spc="30" dirty="0"/>
              <a:t>o</a:t>
            </a:r>
            <a:r>
              <a:rPr spc="5" dirty="0"/>
              <a:t>s</a:t>
            </a:r>
            <a:r>
              <a:rPr dirty="0"/>
              <a:t>s</a:t>
            </a:r>
            <a:r>
              <a:rPr spc="-5" dirty="0"/>
              <a:t> </a:t>
            </a:r>
            <a:r>
              <a:rPr spc="75" dirty="0"/>
              <a:t>c</a:t>
            </a:r>
            <a:r>
              <a:rPr spc="-5" dirty="0"/>
              <a:t>l</a:t>
            </a:r>
            <a:r>
              <a:rPr spc="-10" dirty="0"/>
              <a:t>u</a:t>
            </a:r>
            <a:r>
              <a:rPr spc="5" dirty="0"/>
              <a:t>s</a:t>
            </a:r>
            <a:r>
              <a:rPr spc="50" dirty="0"/>
              <a:t>t</a:t>
            </a:r>
            <a:r>
              <a:rPr spc="20" dirty="0"/>
              <a:t>e</a:t>
            </a:r>
            <a:r>
              <a:rPr dirty="0"/>
              <a:t>rs</a:t>
            </a:r>
            <a:r>
              <a:rPr spc="-5" dirty="0"/>
              <a:t> </a:t>
            </a:r>
            <a:r>
              <a:rPr spc="40" dirty="0"/>
              <a:t>of</a:t>
            </a:r>
            <a:r>
              <a:rPr spc="10" dirty="0"/>
              <a:t> </a:t>
            </a:r>
            <a:r>
              <a:rPr spc="75" dirty="0"/>
              <a:t>c</a:t>
            </a:r>
            <a:r>
              <a:rPr spc="30" dirty="0"/>
              <a:t>o</a:t>
            </a:r>
            <a:r>
              <a:rPr spc="35" dirty="0"/>
              <a:t>m</a:t>
            </a:r>
            <a:r>
              <a:rPr spc="40" dirty="0"/>
              <a:t>p</a:t>
            </a:r>
            <a:r>
              <a:rPr spc="-10" dirty="0"/>
              <a:t>u</a:t>
            </a:r>
            <a:r>
              <a:rPr spc="50" dirty="0"/>
              <a:t>t</a:t>
            </a:r>
            <a:r>
              <a:rPr spc="20" dirty="0"/>
              <a:t>e</a:t>
            </a:r>
            <a:r>
              <a:rPr dirty="0"/>
              <a:t>r</a:t>
            </a:r>
            <a:r>
              <a:rPr spc="5" dirty="0"/>
              <a:t>s</a:t>
            </a:r>
            <a:r>
              <a:rPr spc="15" dirty="0"/>
              <a:t>.</a:t>
            </a:r>
          </a:p>
          <a:p>
            <a:pPr marL="303530" indent="-247015">
              <a:lnSpc>
                <a:spcPct val="100000"/>
              </a:lnSpc>
              <a:spcBef>
                <a:spcPts val="1105"/>
              </a:spcBef>
              <a:buSzPct val="82142"/>
              <a:buFont typeface="Microsoft Sans Serif"/>
              <a:buChar char="▪"/>
              <a:tabLst>
                <a:tab pos="304165" algn="l"/>
              </a:tabLst>
            </a:pPr>
            <a:r>
              <a:rPr sz="1400" spc="-25" dirty="0"/>
              <a:t>P</a:t>
            </a:r>
            <a:r>
              <a:rPr sz="1400" spc="45" dirty="0"/>
              <a:t>r</a:t>
            </a:r>
            <a:r>
              <a:rPr sz="1400" dirty="0"/>
              <a:t>i</a:t>
            </a:r>
            <a:r>
              <a:rPr sz="1400" spc="80" dirty="0"/>
              <a:t>m</a:t>
            </a:r>
            <a:r>
              <a:rPr sz="1400" dirty="0"/>
              <a:t>a</a:t>
            </a:r>
            <a:r>
              <a:rPr sz="1400" spc="30" dirty="0"/>
              <a:t>r</a:t>
            </a:r>
            <a:r>
              <a:rPr sz="1400" spc="25" dirty="0"/>
              <a:t>y</a:t>
            </a:r>
            <a:r>
              <a:rPr sz="1400" dirty="0"/>
              <a:t> </a:t>
            </a:r>
            <a:r>
              <a:rPr sz="1400" spc="40" dirty="0"/>
              <a:t>C</a:t>
            </a:r>
            <a:r>
              <a:rPr sz="1400" spc="70" dirty="0"/>
              <a:t>o</a:t>
            </a:r>
            <a:r>
              <a:rPr sz="1400" spc="80" dirty="0"/>
              <a:t>m</a:t>
            </a:r>
            <a:r>
              <a:rPr sz="1400" spc="70" dirty="0"/>
              <a:t>p</a:t>
            </a:r>
            <a:r>
              <a:rPr sz="1400" spc="60" dirty="0"/>
              <a:t>o</a:t>
            </a:r>
            <a:r>
              <a:rPr sz="1400" spc="20" dirty="0"/>
              <a:t>n</a:t>
            </a:r>
            <a:r>
              <a:rPr sz="1400" spc="35" dirty="0"/>
              <a:t>e</a:t>
            </a:r>
            <a:r>
              <a:rPr sz="1400" spc="40" dirty="0"/>
              <a:t>n</a:t>
            </a:r>
            <a:r>
              <a:rPr sz="1400" spc="50" dirty="0"/>
              <a:t>t</a:t>
            </a:r>
            <a:r>
              <a:rPr sz="1400" spc="25" dirty="0"/>
              <a:t>s</a:t>
            </a:r>
            <a:endParaRPr sz="1400" dirty="0"/>
          </a:p>
          <a:p>
            <a:pPr marL="546100" lvl="1" indent="-228600">
              <a:lnSpc>
                <a:spcPct val="100000"/>
              </a:lnSpc>
              <a:spcBef>
                <a:spcPts val="445"/>
              </a:spcBef>
              <a:buSzPct val="81818"/>
              <a:buFont typeface="Microsoft Sans Serif"/>
              <a:buChar char="▪"/>
              <a:tabLst>
                <a:tab pos="5461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 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  <a:p>
            <a:pPr marL="546100" lvl="1" indent="-228600">
              <a:lnSpc>
                <a:spcPct val="100000"/>
              </a:lnSpc>
              <a:spcBef>
                <a:spcPts val="430"/>
              </a:spcBef>
              <a:buSzPct val="81818"/>
              <a:buFont typeface="Microsoft Sans Serif"/>
              <a:buChar char="▪"/>
              <a:tabLst>
                <a:tab pos="5461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ys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HD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792480" lvl="2" indent="-182880">
              <a:lnSpc>
                <a:spcPct val="100000"/>
              </a:lnSpc>
              <a:spcBef>
                <a:spcPts val="595"/>
              </a:spcBef>
              <a:buSzPct val="78947"/>
              <a:buFont typeface="Microsoft Sans Serif"/>
              <a:buChar char="▪"/>
              <a:tabLst>
                <a:tab pos="793115" algn="l"/>
              </a:tabLst>
            </a:pP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HD</a:t>
            </a:r>
            <a:r>
              <a:rPr sz="950" spc="-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950" dirty="0">
              <a:latin typeface="Arial"/>
              <a:cs typeface="Arial"/>
            </a:endParaRPr>
          </a:p>
          <a:p>
            <a:pPr marL="792480" lvl="2" indent="-182880">
              <a:lnSpc>
                <a:spcPct val="100000"/>
              </a:lnSpc>
              <a:spcBef>
                <a:spcPts val="585"/>
              </a:spcBef>
              <a:buSzPct val="78947"/>
              <a:buFont typeface="Microsoft Sans Serif"/>
              <a:buChar char="▪"/>
              <a:tabLst>
                <a:tab pos="793115" algn="l"/>
              </a:tabLst>
            </a:pP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950" spc="-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cc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950" dirty="0">
              <a:latin typeface="Arial"/>
              <a:cs typeface="Arial"/>
            </a:endParaRPr>
          </a:p>
          <a:p>
            <a:pPr marL="974090" lvl="3" indent="-182880">
              <a:lnSpc>
                <a:spcPct val="100000"/>
              </a:lnSpc>
              <a:spcBef>
                <a:spcPts val="615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doo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850" dirty="0">
              <a:latin typeface="Arial"/>
              <a:cs typeface="Arial"/>
            </a:endParaRPr>
          </a:p>
          <a:p>
            <a:pPr marL="974090" lvl="3" indent="-182880">
              <a:lnSpc>
                <a:spcPct val="100000"/>
              </a:lnSpc>
              <a:spcBef>
                <a:spcPts val="625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doo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mk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doop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mo</a:t>
            </a:r>
            <a:endParaRPr sz="850" dirty="0">
              <a:latin typeface="Arial"/>
              <a:cs typeface="Arial"/>
            </a:endParaRPr>
          </a:p>
          <a:p>
            <a:pPr marL="974090" lvl="3" indent="-182880">
              <a:lnSpc>
                <a:spcPct val="100000"/>
              </a:lnSpc>
              <a:spcBef>
                <a:spcPts val="610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doo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op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850" spc="-3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my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doop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mo</a:t>
            </a:r>
            <a:endParaRPr sz="850" dirty="0">
              <a:latin typeface="Arial"/>
              <a:cs typeface="Arial"/>
            </a:endParaRPr>
          </a:p>
          <a:p>
            <a:pPr marL="974090" lvl="3" indent="-182880">
              <a:lnSpc>
                <a:spcPct val="100000"/>
              </a:lnSpc>
              <a:spcBef>
                <a:spcPts val="625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doo</a:t>
            </a:r>
            <a:r>
              <a:rPr sz="8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262747"/>
                </a:solidFill>
                <a:latin typeface="Arial"/>
                <a:cs typeface="Arial"/>
              </a:rPr>
              <a:t>–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us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doop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95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my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endParaRPr sz="850" dirty="0">
              <a:latin typeface="Arial"/>
              <a:cs typeface="Arial"/>
            </a:endParaRPr>
          </a:p>
          <a:p>
            <a:pPr marL="974090" lvl="3" indent="-182880">
              <a:lnSpc>
                <a:spcPct val="100000"/>
              </a:lnSpc>
              <a:spcBef>
                <a:spcPts val="620"/>
              </a:spcBef>
              <a:buSzPct val="82352"/>
              <a:buFont typeface="Microsoft Sans Serif"/>
              <a:buChar char="▪"/>
              <a:tabLst>
                <a:tab pos="974725" algn="l"/>
              </a:tabLst>
            </a:pP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ny 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262747"/>
                </a:solidFill>
                <a:latin typeface="Arial"/>
                <a:cs typeface="Arial"/>
              </a:rPr>
              <a:t>r </a:t>
            </a:r>
            <a:r>
              <a:rPr sz="850" spc="5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an</a:t>
            </a:r>
            <a:r>
              <a:rPr sz="850" spc="4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850" dirty="0">
              <a:latin typeface="Arial"/>
              <a:cs typeface="Arial"/>
            </a:endParaRPr>
          </a:p>
          <a:p>
            <a:pPr marL="546100" lvl="1" indent="-228600">
              <a:lnSpc>
                <a:spcPct val="100000"/>
              </a:lnSpc>
              <a:spcBef>
                <a:spcPts val="434"/>
              </a:spcBef>
              <a:buSzPct val="81818"/>
              <a:buFont typeface="Microsoft Sans Serif"/>
              <a:buChar char="▪"/>
              <a:tabLst>
                <a:tab pos="5461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 </a:t>
            </a:r>
            <a:r>
              <a:rPr sz="1100" spc="-4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  <a:p>
            <a:pPr marL="792480" lvl="2" indent="-182880">
              <a:lnSpc>
                <a:spcPct val="100000"/>
              </a:lnSpc>
              <a:spcBef>
                <a:spcPts val="590"/>
              </a:spcBef>
              <a:buSzPct val="78947"/>
              <a:buFont typeface="Microsoft Sans Serif"/>
              <a:buChar char="▪"/>
              <a:tabLst>
                <a:tab pos="793115" algn="l"/>
              </a:tabLst>
            </a:pPr>
            <a:r>
              <a:rPr sz="950" spc="-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HD</a:t>
            </a:r>
            <a:r>
              <a:rPr sz="950" spc="-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950" dirty="0">
              <a:latin typeface="Arial"/>
              <a:cs typeface="Arial"/>
            </a:endParaRPr>
          </a:p>
          <a:p>
            <a:pPr marL="974090" lvl="3" indent="-182880">
              <a:lnSpc>
                <a:spcPct val="100000"/>
              </a:lnSpc>
              <a:spcBef>
                <a:spcPts val="565"/>
              </a:spcBef>
              <a:buSzPct val="76470"/>
              <a:buFont typeface="Microsoft Sans Serif"/>
              <a:buChar char="▪"/>
              <a:tabLst>
                <a:tab pos="974725" algn="l"/>
              </a:tabLst>
            </a:pPr>
            <a:r>
              <a:rPr sz="850" spc="-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tc</a:t>
            </a:r>
            <a:r>
              <a:rPr sz="8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 (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5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3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e)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8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25" dirty="0">
                <a:solidFill>
                  <a:srgbClr val="262747"/>
                </a:solidFill>
                <a:latin typeface="Arial"/>
                <a:cs typeface="Arial"/>
              </a:rPr>
              <a:t>ct</a:t>
            </a:r>
            <a:r>
              <a:rPr sz="8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-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850" spc="-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-25" dirty="0">
                <a:solidFill>
                  <a:srgbClr val="262747"/>
                </a:solidFill>
                <a:latin typeface="Arial"/>
                <a:cs typeface="Arial"/>
              </a:rPr>
              <a:t>z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8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5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850" spc="-3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50" spc="-3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850" spc="-2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262747"/>
                </a:solidFill>
                <a:latin typeface="Arial"/>
                <a:cs typeface="Arial"/>
              </a:rPr>
              <a:t>e)</a:t>
            </a:r>
            <a:endParaRPr sz="850" dirty="0">
              <a:latin typeface="Arial"/>
              <a:cs typeface="Arial"/>
            </a:endParaRPr>
          </a:p>
          <a:p>
            <a:pPr marL="974090" lvl="3" indent="-182880">
              <a:lnSpc>
                <a:spcPct val="100000"/>
              </a:lnSpc>
              <a:spcBef>
                <a:spcPts val="625"/>
              </a:spcBef>
              <a:buSzPct val="81250"/>
              <a:buFont typeface="Microsoft Sans Serif"/>
              <a:buChar char="▪"/>
              <a:tabLst>
                <a:tab pos="974725" algn="l"/>
              </a:tabLst>
            </a:pPr>
            <a:r>
              <a:rPr sz="80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0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00" spc="5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80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0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00" spc="1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8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00" spc="25" dirty="0">
                <a:solidFill>
                  <a:srgbClr val="262747"/>
                </a:solidFill>
                <a:latin typeface="Arial"/>
                <a:cs typeface="Arial"/>
              </a:rPr>
              <a:t>h </a:t>
            </a:r>
            <a:r>
              <a:rPr sz="80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800" spc="-1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80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00" spc="15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8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800" spc="18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80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00" spc="5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8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ry</a:t>
            </a:r>
            <a:r>
              <a:rPr sz="80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80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800" spc="5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800" spc="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800" spc="15" dirty="0">
                <a:solidFill>
                  <a:srgbClr val="262747"/>
                </a:solidFill>
                <a:latin typeface="Arial"/>
                <a:cs typeface="Arial"/>
              </a:rPr>
              <a:t>k)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80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8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80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800" spc="20" dirty="0">
                <a:solidFill>
                  <a:srgbClr val="262747"/>
                </a:solidFill>
                <a:latin typeface="Arial"/>
                <a:cs typeface="Arial"/>
              </a:rPr>
              <a:t>rs</a:t>
            </a:r>
            <a:endParaRPr sz="800" dirty="0">
              <a:latin typeface="Arial"/>
              <a:cs typeface="Arial"/>
            </a:endParaRPr>
          </a:p>
          <a:p>
            <a:pPr marL="546100" lvl="1" indent="-228600">
              <a:lnSpc>
                <a:spcPct val="100000"/>
              </a:lnSpc>
              <a:spcBef>
                <a:spcPts val="445"/>
              </a:spcBef>
              <a:buSzPct val="81818"/>
              <a:buFont typeface="Microsoft Sans Serif"/>
              <a:buChar char="▪"/>
              <a:tabLst>
                <a:tab pos="546100" algn="l"/>
              </a:tabLst>
            </a:pP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 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100" dirty="0">
              <a:latin typeface="Arial"/>
              <a:cs typeface="Arial"/>
            </a:endParaRPr>
          </a:p>
          <a:p>
            <a:pPr marL="792480" lvl="2" indent="-182880">
              <a:lnSpc>
                <a:spcPts val="1095"/>
              </a:lnSpc>
              <a:spcBef>
                <a:spcPts val="590"/>
              </a:spcBef>
              <a:buSzPct val="78947"/>
              <a:buFont typeface="Microsoft Sans Serif"/>
              <a:buChar char="▪"/>
              <a:tabLst>
                <a:tab pos="793115" algn="l"/>
              </a:tabLst>
            </a:pP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Ba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tc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19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ff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e,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675"/>
              </a:lnSpc>
            </a:pPr>
            <a:r>
              <a:rPr sz="600" spc="110" dirty="0" smtClean="0">
                <a:solidFill>
                  <a:srgbClr val="221E1F"/>
                </a:solidFill>
              </a:rPr>
              <a:t>©</a:t>
            </a:r>
            <a:r>
              <a:rPr lang="en-US" sz="600" spc="110" dirty="0" smtClean="0">
                <a:solidFill>
                  <a:srgbClr val="221E1F"/>
                </a:solidFill>
              </a:rPr>
              <a:t>\</a:t>
            </a:r>
            <a:endParaRPr sz="600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0" dirty="0"/>
              <a:t>T</a:t>
            </a:r>
            <a:r>
              <a:rPr spc="15" dirty="0"/>
              <a:t>h</a:t>
            </a:r>
            <a:r>
              <a:rPr spc="55" dirty="0"/>
              <a:t>e</a:t>
            </a:r>
            <a:r>
              <a:rPr spc="50" dirty="0"/>
              <a:t> </a:t>
            </a:r>
            <a:r>
              <a:rPr spc="-55" dirty="0"/>
              <a:t>B</a:t>
            </a:r>
            <a:r>
              <a:rPr spc="-30" dirty="0"/>
              <a:t>i</a:t>
            </a:r>
            <a:r>
              <a:rPr spc="80" dirty="0"/>
              <a:t>g</a:t>
            </a:r>
            <a:r>
              <a:rPr spc="5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55" dirty="0"/>
              <a:t>a</a:t>
            </a:r>
            <a:r>
              <a:rPr spc="90" dirty="0"/>
              <a:t> </a:t>
            </a:r>
            <a:r>
              <a:rPr spc="-70" dirty="0"/>
              <a:t>T</a:t>
            </a:r>
            <a:r>
              <a:rPr spc="60" dirty="0"/>
              <a:t>oo</a:t>
            </a:r>
            <a:r>
              <a:rPr spc="-30" dirty="0"/>
              <a:t>l</a:t>
            </a:r>
            <a:r>
              <a:rPr spc="45" dirty="0"/>
              <a:t> </a:t>
            </a:r>
            <a:r>
              <a:rPr spc="100" dirty="0"/>
              <a:t>Z</a:t>
            </a:r>
            <a:r>
              <a:rPr spc="60" dirty="0"/>
              <a:t>o</a:t>
            </a:r>
            <a:r>
              <a:rPr spc="65" dirty="0"/>
              <a:t>o</a:t>
            </a:r>
            <a:r>
              <a:rPr spc="40" dirty="0"/>
              <a:t> </a:t>
            </a:r>
            <a:r>
              <a:rPr spc="30" dirty="0"/>
              <a:t>(</a:t>
            </a:r>
            <a:r>
              <a:rPr spc="-80" dirty="0"/>
              <a:t>P</a:t>
            </a:r>
            <a:r>
              <a:rPr spc="-60" dirty="0"/>
              <a:t>a</a:t>
            </a:r>
            <a:r>
              <a:rPr spc="30" dirty="0"/>
              <a:t>r</a:t>
            </a:r>
            <a:r>
              <a:rPr spc="70" dirty="0"/>
              <a:t>t</a:t>
            </a:r>
            <a:r>
              <a:rPr spc="65" dirty="0"/>
              <a:t> </a:t>
            </a:r>
            <a:r>
              <a:rPr spc="85" dirty="0"/>
              <a:t>1)</a:t>
            </a:r>
            <a:r>
              <a:rPr spc="25" dirty="0"/>
              <a:t>:</a:t>
            </a:r>
            <a:r>
              <a:rPr spc="50" dirty="0"/>
              <a:t> </a:t>
            </a:r>
            <a:r>
              <a:rPr spc="5" dirty="0"/>
              <a:t>A</a:t>
            </a:r>
            <a:r>
              <a:rPr spc="85" dirty="0"/>
              <a:t>p</a:t>
            </a:r>
            <a:r>
              <a:rPr spc="-60" dirty="0"/>
              <a:t>a</a:t>
            </a:r>
            <a:r>
              <a:rPr spc="125" dirty="0"/>
              <a:t>c</a:t>
            </a:r>
            <a:r>
              <a:rPr spc="15" dirty="0"/>
              <a:t>h</a:t>
            </a:r>
            <a:r>
              <a:rPr spc="55" dirty="0"/>
              <a:t>e</a:t>
            </a:r>
            <a:r>
              <a:rPr spc="60" dirty="0"/>
              <a:t> </a:t>
            </a:r>
            <a:r>
              <a:rPr spc="-70" dirty="0"/>
              <a:t>H</a:t>
            </a:r>
            <a:r>
              <a:rPr spc="-60" dirty="0"/>
              <a:t>a</a:t>
            </a:r>
            <a:r>
              <a:rPr spc="85" dirty="0"/>
              <a:t>d</a:t>
            </a:r>
            <a:r>
              <a:rPr spc="60" dirty="0"/>
              <a:t>oo</a:t>
            </a:r>
            <a:r>
              <a:rPr spc="80" dirty="0"/>
              <a:t>p</a:t>
            </a:r>
          </a:p>
        </p:txBody>
      </p:sp>
      <p:sp>
        <p:nvSpPr>
          <p:cNvPr id="7" name="object 7"/>
          <p:cNvSpPr/>
          <p:nvPr/>
        </p:nvSpPr>
        <p:spPr>
          <a:xfrm>
            <a:off x="5688063" y="1918703"/>
            <a:ext cx="4032885" cy="4421505"/>
          </a:xfrm>
          <a:custGeom>
            <a:avLst/>
            <a:gdLst/>
            <a:ahLst/>
            <a:cxnLst/>
            <a:rect l="l" t="t" r="r" b="b"/>
            <a:pathLst>
              <a:path w="4032884" h="4421505">
                <a:moveTo>
                  <a:pt x="4032504" y="4416552"/>
                </a:moveTo>
                <a:lnTo>
                  <a:pt x="4032504" y="4572"/>
                </a:lnTo>
                <a:lnTo>
                  <a:pt x="4027932" y="0"/>
                </a:lnTo>
                <a:lnTo>
                  <a:pt x="4572" y="0"/>
                </a:lnTo>
                <a:lnTo>
                  <a:pt x="0" y="4572"/>
                </a:lnTo>
                <a:lnTo>
                  <a:pt x="0" y="4416552"/>
                </a:lnTo>
                <a:lnTo>
                  <a:pt x="4572" y="4421111"/>
                </a:lnTo>
                <a:lnTo>
                  <a:pt x="9144" y="4421111"/>
                </a:lnTo>
                <a:lnTo>
                  <a:pt x="9144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4012692" y="21336"/>
                </a:lnTo>
                <a:lnTo>
                  <a:pt x="4012692" y="10668"/>
                </a:lnTo>
                <a:lnTo>
                  <a:pt x="4021836" y="21336"/>
                </a:lnTo>
                <a:lnTo>
                  <a:pt x="4021836" y="4421111"/>
                </a:lnTo>
                <a:lnTo>
                  <a:pt x="4027932" y="4421111"/>
                </a:lnTo>
                <a:lnTo>
                  <a:pt x="4032504" y="4416552"/>
                </a:lnTo>
                <a:close/>
              </a:path>
              <a:path w="4032884" h="4421505">
                <a:moveTo>
                  <a:pt x="19812" y="21336"/>
                </a:moveTo>
                <a:lnTo>
                  <a:pt x="19812" y="10668"/>
                </a:lnTo>
                <a:lnTo>
                  <a:pt x="9144" y="21336"/>
                </a:lnTo>
                <a:lnTo>
                  <a:pt x="19812" y="21336"/>
                </a:lnTo>
                <a:close/>
              </a:path>
              <a:path w="4032884" h="4421505">
                <a:moveTo>
                  <a:pt x="19812" y="4399788"/>
                </a:moveTo>
                <a:lnTo>
                  <a:pt x="19812" y="21336"/>
                </a:lnTo>
                <a:lnTo>
                  <a:pt x="9144" y="21336"/>
                </a:lnTo>
                <a:lnTo>
                  <a:pt x="9144" y="4399788"/>
                </a:lnTo>
                <a:lnTo>
                  <a:pt x="19812" y="4399788"/>
                </a:lnTo>
                <a:close/>
              </a:path>
              <a:path w="4032884" h="4421505">
                <a:moveTo>
                  <a:pt x="4021836" y="4399788"/>
                </a:moveTo>
                <a:lnTo>
                  <a:pt x="9144" y="4399788"/>
                </a:lnTo>
                <a:lnTo>
                  <a:pt x="19812" y="4410456"/>
                </a:lnTo>
                <a:lnTo>
                  <a:pt x="19812" y="4421111"/>
                </a:lnTo>
                <a:lnTo>
                  <a:pt x="4012692" y="4421111"/>
                </a:lnTo>
                <a:lnTo>
                  <a:pt x="4012692" y="4410456"/>
                </a:lnTo>
                <a:lnTo>
                  <a:pt x="4021836" y="4399788"/>
                </a:lnTo>
                <a:close/>
              </a:path>
              <a:path w="4032884" h="4421505">
                <a:moveTo>
                  <a:pt x="19812" y="4421111"/>
                </a:moveTo>
                <a:lnTo>
                  <a:pt x="19812" y="4410456"/>
                </a:lnTo>
                <a:lnTo>
                  <a:pt x="9144" y="4399788"/>
                </a:lnTo>
                <a:lnTo>
                  <a:pt x="9144" y="4421111"/>
                </a:lnTo>
                <a:lnTo>
                  <a:pt x="19812" y="4421111"/>
                </a:lnTo>
                <a:close/>
              </a:path>
              <a:path w="4032884" h="4421505">
                <a:moveTo>
                  <a:pt x="4021836" y="21336"/>
                </a:moveTo>
                <a:lnTo>
                  <a:pt x="4012692" y="10668"/>
                </a:lnTo>
                <a:lnTo>
                  <a:pt x="4012692" y="21336"/>
                </a:lnTo>
                <a:lnTo>
                  <a:pt x="4021836" y="21336"/>
                </a:lnTo>
                <a:close/>
              </a:path>
              <a:path w="4032884" h="4421505">
                <a:moveTo>
                  <a:pt x="4021836" y="4399788"/>
                </a:moveTo>
                <a:lnTo>
                  <a:pt x="4021836" y="21336"/>
                </a:lnTo>
                <a:lnTo>
                  <a:pt x="4012692" y="21336"/>
                </a:lnTo>
                <a:lnTo>
                  <a:pt x="4012692" y="4399788"/>
                </a:lnTo>
                <a:lnTo>
                  <a:pt x="4021836" y="4399788"/>
                </a:lnTo>
                <a:close/>
              </a:path>
              <a:path w="4032884" h="4421505">
                <a:moveTo>
                  <a:pt x="4021836" y="4421111"/>
                </a:moveTo>
                <a:lnTo>
                  <a:pt x="4021836" y="4399788"/>
                </a:lnTo>
                <a:lnTo>
                  <a:pt x="4012692" y="4410456"/>
                </a:lnTo>
                <a:lnTo>
                  <a:pt x="4012692" y="4421111"/>
                </a:lnTo>
                <a:lnTo>
                  <a:pt x="4021836" y="4421111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8063" y="1918703"/>
            <a:ext cx="4032885" cy="4421505"/>
          </a:xfrm>
          <a:custGeom>
            <a:avLst/>
            <a:gdLst/>
            <a:ahLst/>
            <a:cxnLst/>
            <a:rect l="l" t="t" r="r" b="b"/>
            <a:pathLst>
              <a:path w="4032884" h="4421505">
                <a:moveTo>
                  <a:pt x="4032504" y="4416552"/>
                </a:moveTo>
                <a:lnTo>
                  <a:pt x="4032504" y="4572"/>
                </a:lnTo>
                <a:lnTo>
                  <a:pt x="4027932" y="0"/>
                </a:lnTo>
                <a:lnTo>
                  <a:pt x="4572" y="0"/>
                </a:lnTo>
                <a:lnTo>
                  <a:pt x="0" y="4572"/>
                </a:lnTo>
                <a:lnTo>
                  <a:pt x="0" y="4416552"/>
                </a:lnTo>
                <a:lnTo>
                  <a:pt x="4572" y="4421111"/>
                </a:lnTo>
                <a:lnTo>
                  <a:pt x="9144" y="4421111"/>
                </a:lnTo>
                <a:lnTo>
                  <a:pt x="9144" y="21336"/>
                </a:lnTo>
                <a:lnTo>
                  <a:pt x="19812" y="10668"/>
                </a:lnTo>
                <a:lnTo>
                  <a:pt x="19812" y="21336"/>
                </a:lnTo>
                <a:lnTo>
                  <a:pt x="4012692" y="21336"/>
                </a:lnTo>
                <a:lnTo>
                  <a:pt x="4012692" y="10668"/>
                </a:lnTo>
                <a:lnTo>
                  <a:pt x="4021836" y="21336"/>
                </a:lnTo>
                <a:lnTo>
                  <a:pt x="4021836" y="4421111"/>
                </a:lnTo>
                <a:lnTo>
                  <a:pt x="4027932" y="4421111"/>
                </a:lnTo>
                <a:lnTo>
                  <a:pt x="4032504" y="4416552"/>
                </a:lnTo>
                <a:close/>
              </a:path>
              <a:path w="4032884" h="4421505">
                <a:moveTo>
                  <a:pt x="19812" y="21336"/>
                </a:moveTo>
                <a:lnTo>
                  <a:pt x="19812" y="10668"/>
                </a:lnTo>
                <a:lnTo>
                  <a:pt x="9144" y="21336"/>
                </a:lnTo>
                <a:lnTo>
                  <a:pt x="19812" y="21336"/>
                </a:lnTo>
                <a:close/>
              </a:path>
              <a:path w="4032884" h="4421505">
                <a:moveTo>
                  <a:pt x="19812" y="4399788"/>
                </a:moveTo>
                <a:lnTo>
                  <a:pt x="19812" y="21336"/>
                </a:lnTo>
                <a:lnTo>
                  <a:pt x="9144" y="21336"/>
                </a:lnTo>
                <a:lnTo>
                  <a:pt x="9144" y="4399788"/>
                </a:lnTo>
                <a:lnTo>
                  <a:pt x="19812" y="4399788"/>
                </a:lnTo>
                <a:close/>
              </a:path>
              <a:path w="4032884" h="4421505">
                <a:moveTo>
                  <a:pt x="4021836" y="4399788"/>
                </a:moveTo>
                <a:lnTo>
                  <a:pt x="9144" y="4399788"/>
                </a:lnTo>
                <a:lnTo>
                  <a:pt x="19812" y="4410456"/>
                </a:lnTo>
                <a:lnTo>
                  <a:pt x="19812" y="4421111"/>
                </a:lnTo>
                <a:lnTo>
                  <a:pt x="4012692" y="4421111"/>
                </a:lnTo>
                <a:lnTo>
                  <a:pt x="4012692" y="4410456"/>
                </a:lnTo>
                <a:lnTo>
                  <a:pt x="4021836" y="4399788"/>
                </a:lnTo>
                <a:close/>
              </a:path>
              <a:path w="4032884" h="4421505">
                <a:moveTo>
                  <a:pt x="19812" y="4421111"/>
                </a:moveTo>
                <a:lnTo>
                  <a:pt x="19812" y="4410456"/>
                </a:lnTo>
                <a:lnTo>
                  <a:pt x="9144" y="4399788"/>
                </a:lnTo>
                <a:lnTo>
                  <a:pt x="9144" y="4421111"/>
                </a:lnTo>
                <a:lnTo>
                  <a:pt x="19812" y="4421111"/>
                </a:lnTo>
                <a:close/>
              </a:path>
              <a:path w="4032884" h="4421505">
                <a:moveTo>
                  <a:pt x="4021836" y="21336"/>
                </a:moveTo>
                <a:lnTo>
                  <a:pt x="4012692" y="10668"/>
                </a:lnTo>
                <a:lnTo>
                  <a:pt x="4012692" y="21336"/>
                </a:lnTo>
                <a:lnTo>
                  <a:pt x="4021836" y="21336"/>
                </a:lnTo>
                <a:close/>
              </a:path>
              <a:path w="4032884" h="4421505">
                <a:moveTo>
                  <a:pt x="4021836" y="4399788"/>
                </a:moveTo>
                <a:lnTo>
                  <a:pt x="4021836" y="21336"/>
                </a:lnTo>
                <a:lnTo>
                  <a:pt x="4012692" y="21336"/>
                </a:lnTo>
                <a:lnTo>
                  <a:pt x="4012692" y="4399788"/>
                </a:lnTo>
                <a:lnTo>
                  <a:pt x="4021836" y="4399788"/>
                </a:lnTo>
                <a:close/>
              </a:path>
              <a:path w="4032884" h="4421505">
                <a:moveTo>
                  <a:pt x="4021836" y="4421111"/>
                </a:moveTo>
                <a:lnTo>
                  <a:pt x="4021836" y="4399788"/>
                </a:lnTo>
                <a:lnTo>
                  <a:pt x="4012692" y="4410456"/>
                </a:lnTo>
                <a:lnTo>
                  <a:pt x="4012692" y="4421111"/>
                </a:lnTo>
                <a:lnTo>
                  <a:pt x="4021836" y="4421111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02538" y="6114783"/>
            <a:ext cx="183007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>
                <a:latin typeface="Arial"/>
                <a:cs typeface="Arial"/>
              </a:rPr>
              <a:t>A</a:t>
            </a:r>
            <a:r>
              <a:rPr sz="1100" spc="60" dirty="0">
                <a:latin typeface="Arial"/>
                <a:cs typeface="Arial"/>
              </a:rPr>
              <a:t>p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55" dirty="0">
                <a:latin typeface="Arial"/>
                <a:cs typeface="Arial"/>
              </a:rPr>
              <a:t>c</a:t>
            </a:r>
            <a:r>
              <a:rPr sz="1100" spc="20" dirty="0">
                <a:latin typeface="Arial"/>
                <a:cs typeface="Arial"/>
              </a:rPr>
              <a:t>h</a:t>
            </a:r>
            <a:r>
              <a:rPr sz="1100" spc="2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Ha</a:t>
            </a:r>
            <a:r>
              <a:rPr sz="1100" spc="60" dirty="0">
                <a:latin typeface="Arial"/>
                <a:cs typeface="Arial"/>
              </a:rPr>
              <a:t>d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30" dirty="0">
                <a:latin typeface="Arial"/>
                <a:cs typeface="Arial"/>
              </a:rPr>
              <a:t>o</a:t>
            </a:r>
            <a:r>
              <a:rPr sz="1100" spc="50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E</a:t>
            </a:r>
            <a:r>
              <a:rPr sz="1100" spc="65" dirty="0">
                <a:latin typeface="Arial"/>
                <a:cs typeface="Arial"/>
              </a:rPr>
              <a:t>c</a:t>
            </a:r>
            <a:r>
              <a:rPr sz="1100" spc="40" dirty="0">
                <a:latin typeface="Arial"/>
                <a:cs typeface="Arial"/>
              </a:rPr>
              <a:t>o</a:t>
            </a:r>
            <a:r>
              <a:rPr sz="1100" spc="10" dirty="0">
                <a:latin typeface="Arial"/>
                <a:cs typeface="Arial"/>
              </a:rPr>
              <a:t>sy</a:t>
            </a:r>
            <a:r>
              <a:rPr sz="1100" spc="20" dirty="0">
                <a:latin typeface="Arial"/>
                <a:cs typeface="Arial"/>
              </a:rPr>
              <a:t>s</a:t>
            </a:r>
            <a:r>
              <a:rPr sz="1100" spc="35" dirty="0">
                <a:latin typeface="Arial"/>
                <a:cs typeface="Arial"/>
              </a:rPr>
              <a:t>t</a:t>
            </a:r>
            <a:r>
              <a:rPr sz="1100" spc="30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3135" y="5474195"/>
            <a:ext cx="3705225" cy="584200"/>
          </a:xfrm>
          <a:custGeom>
            <a:avLst/>
            <a:gdLst/>
            <a:ahLst/>
            <a:cxnLst/>
            <a:rect l="l" t="t" r="r" b="b"/>
            <a:pathLst>
              <a:path w="3705225" h="584200">
                <a:moveTo>
                  <a:pt x="3608832" y="583679"/>
                </a:moveTo>
                <a:lnTo>
                  <a:pt x="3608832" y="0"/>
                </a:lnTo>
                <a:lnTo>
                  <a:pt x="97548" y="0"/>
                </a:lnTo>
                <a:lnTo>
                  <a:pt x="56656" y="9150"/>
                </a:lnTo>
                <a:lnTo>
                  <a:pt x="24107" y="33759"/>
                </a:lnTo>
                <a:lnTo>
                  <a:pt x="4173" y="69558"/>
                </a:lnTo>
                <a:lnTo>
                  <a:pt x="0" y="97536"/>
                </a:lnTo>
                <a:lnTo>
                  <a:pt x="0" y="486156"/>
                </a:lnTo>
                <a:lnTo>
                  <a:pt x="9153" y="527044"/>
                </a:lnTo>
                <a:lnTo>
                  <a:pt x="33766" y="559582"/>
                </a:lnTo>
                <a:lnTo>
                  <a:pt x="69570" y="579508"/>
                </a:lnTo>
                <a:lnTo>
                  <a:pt x="97548" y="583679"/>
                </a:lnTo>
                <a:lnTo>
                  <a:pt x="3608832" y="583679"/>
                </a:lnTo>
                <a:close/>
              </a:path>
              <a:path w="3705225" h="584200">
                <a:moveTo>
                  <a:pt x="3704844" y="486156"/>
                </a:moveTo>
                <a:lnTo>
                  <a:pt x="3704844" y="97536"/>
                </a:lnTo>
                <a:lnTo>
                  <a:pt x="3704727" y="92713"/>
                </a:lnTo>
                <a:lnTo>
                  <a:pt x="3693979" y="52539"/>
                </a:lnTo>
                <a:lnTo>
                  <a:pt x="3689455" y="44659"/>
                </a:lnTo>
                <a:lnTo>
                  <a:pt x="3689455" y="539028"/>
                </a:lnTo>
                <a:lnTo>
                  <a:pt x="3703810" y="500449"/>
                </a:lnTo>
                <a:lnTo>
                  <a:pt x="3704844" y="486156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3135" y="5474195"/>
            <a:ext cx="3705225" cy="584200"/>
          </a:xfrm>
          <a:custGeom>
            <a:avLst/>
            <a:gdLst/>
            <a:ahLst/>
            <a:cxnLst/>
            <a:rect l="l" t="t" r="r" b="b"/>
            <a:pathLst>
              <a:path w="3705225" h="584200">
                <a:moveTo>
                  <a:pt x="3608832" y="583679"/>
                </a:moveTo>
                <a:lnTo>
                  <a:pt x="3608832" y="0"/>
                </a:lnTo>
                <a:lnTo>
                  <a:pt x="97548" y="0"/>
                </a:lnTo>
                <a:lnTo>
                  <a:pt x="56656" y="9150"/>
                </a:lnTo>
                <a:lnTo>
                  <a:pt x="24107" y="33759"/>
                </a:lnTo>
                <a:lnTo>
                  <a:pt x="4173" y="69558"/>
                </a:lnTo>
                <a:lnTo>
                  <a:pt x="0" y="97536"/>
                </a:lnTo>
                <a:lnTo>
                  <a:pt x="0" y="486156"/>
                </a:lnTo>
                <a:lnTo>
                  <a:pt x="9153" y="527044"/>
                </a:lnTo>
                <a:lnTo>
                  <a:pt x="33766" y="559582"/>
                </a:lnTo>
                <a:lnTo>
                  <a:pt x="69570" y="579508"/>
                </a:lnTo>
                <a:lnTo>
                  <a:pt x="97548" y="583679"/>
                </a:lnTo>
                <a:lnTo>
                  <a:pt x="3608832" y="583679"/>
                </a:lnTo>
                <a:close/>
              </a:path>
              <a:path w="3705225" h="584200">
                <a:moveTo>
                  <a:pt x="3704844" y="486156"/>
                </a:moveTo>
                <a:lnTo>
                  <a:pt x="3704844" y="97536"/>
                </a:lnTo>
                <a:lnTo>
                  <a:pt x="3704727" y="92713"/>
                </a:lnTo>
                <a:lnTo>
                  <a:pt x="3693979" y="52539"/>
                </a:lnTo>
                <a:lnTo>
                  <a:pt x="3689455" y="44659"/>
                </a:lnTo>
                <a:lnTo>
                  <a:pt x="3689455" y="539028"/>
                </a:lnTo>
                <a:lnTo>
                  <a:pt x="3703810" y="500449"/>
                </a:lnTo>
                <a:lnTo>
                  <a:pt x="3704844" y="486156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3115" y="1946135"/>
            <a:ext cx="1426463" cy="335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3135" y="3730739"/>
            <a:ext cx="3695700" cy="1743710"/>
          </a:xfrm>
          <a:custGeom>
            <a:avLst/>
            <a:gdLst/>
            <a:ahLst/>
            <a:cxnLst/>
            <a:rect l="l" t="t" r="r" b="b"/>
            <a:pathLst>
              <a:path w="3695700" h="1743710">
                <a:moveTo>
                  <a:pt x="12700" y="1540317"/>
                </a:moveTo>
                <a:lnTo>
                  <a:pt x="12700" y="203138"/>
                </a:lnTo>
                <a:lnTo>
                  <a:pt x="0" y="207529"/>
                </a:lnTo>
                <a:lnTo>
                  <a:pt x="0" y="1535926"/>
                </a:lnTo>
                <a:lnTo>
                  <a:pt x="12700" y="1540317"/>
                </a:lnTo>
                <a:close/>
              </a:path>
              <a:path w="3695700" h="1743710">
                <a:moveTo>
                  <a:pt x="25400" y="1574303"/>
                </a:moveTo>
                <a:lnTo>
                  <a:pt x="25400" y="169152"/>
                </a:lnTo>
                <a:lnTo>
                  <a:pt x="12700" y="173284"/>
                </a:lnTo>
                <a:lnTo>
                  <a:pt x="12700" y="1570171"/>
                </a:lnTo>
                <a:lnTo>
                  <a:pt x="25400" y="1574303"/>
                </a:lnTo>
                <a:close/>
              </a:path>
              <a:path w="3695700" h="1743710">
                <a:moveTo>
                  <a:pt x="38100" y="1598339"/>
                </a:moveTo>
                <a:lnTo>
                  <a:pt x="38100" y="145116"/>
                </a:lnTo>
                <a:lnTo>
                  <a:pt x="25400" y="149029"/>
                </a:lnTo>
                <a:lnTo>
                  <a:pt x="25400" y="1594426"/>
                </a:lnTo>
                <a:lnTo>
                  <a:pt x="38100" y="1598339"/>
                </a:lnTo>
                <a:close/>
              </a:path>
              <a:path w="3695700" h="1743710">
                <a:moveTo>
                  <a:pt x="50800" y="1617316"/>
                </a:moveTo>
                <a:lnTo>
                  <a:pt x="50800" y="126139"/>
                </a:lnTo>
                <a:lnTo>
                  <a:pt x="38100" y="129854"/>
                </a:lnTo>
                <a:lnTo>
                  <a:pt x="38100" y="1613601"/>
                </a:lnTo>
                <a:lnTo>
                  <a:pt x="50800" y="1617316"/>
                </a:lnTo>
                <a:close/>
              </a:path>
              <a:path w="3695700" h="1743710">
                <a:moveTo>
                  <a:pt x="63500" y="1635256"/>
                </a:moveTo>
                <a:lnTo>
                  <a:pt x="63500" y="108199"/>
                </a:lnTo>
                <a:lnTo>
                  <a:pt x="50800" y="111701"/>
                </a:lnTo>
                <a:lnTo>
                  <a:pt x="50800" y="1631754"/>
                </a:lnTo>
                <a:lnTo>
                  <a:pt x="63500" y="1635256"/>
                </a:lnTo>
                <a:close/>
              </a:path>
              <a:path w="3695700" h="1743710">
                <a:moveTo>
                  <a:pt x="76200" y="1648813"/>
                </a:moveTo>
                <a:lnTo>
                  <a:pt x="76200" y="94642"/>
                </a:lnTo>
                <a:lnTo>
                  <a:pt x="63500" y="97963"/>
                </a:lnTo>
                <a:lnTo>
                  <a:pt x="63500" y="1645492"/>
                </a:lnTo>
                <a:lnTo>
                  <a:pt x="76200" y="1648813"/>
                </a:lnTo>
                <a:close/>
              </a:path>
              <a:path w="3695700" h="1743710">
                <a:moveTo>
                  <a:pt x="88900" y="1664704"/>
                </a:moveTo>
                <a:lnTo>
                  <a:pt x="88900" y="78751"/>
                </a:lnTo>
                <a:lnTo>
                  <a:pt x="76200" y="81832"/>
                </a:lnTo>
                <a:lnTo>
                  <a:pt x="76200" y="1661623"/>
                </a:lnTo>
                <a:lnTo>
                  <a:pt x="88900" y="1664704"/>
                </a:lnTo>
                <a:close/>
              </a:path>
              <a:path w="3695700" h="1743710">
                <a:moveTo>
                  <a:pt x="101600" y="1673648"/>
                </a:moveTo>
                <a:lnTo>
                  <a:pt x="101600" y="69807"/>
                </a:lnTo>
                <a:lnTo>
                  <a:pt x="88900" y="72738"/>
                </a:lnTo>
                <a:lnTo>
                  <a:pt x="88900" y="1670717"/>
                </a:lnTo>
                <a:lnTo>
                  <a:pt x="101600" y="1673648"/>
                </a:lnTo>
                <a:close/>
              </a:path>
              <a:path w="3695700" h="1743710">
                <a:moveTo>
                  <a:pt x="114300" y="1684851"/>
                </a:moveTo>
                <a:lnTo>
                  <a:pt x="114300" y="58604"/>
                </a:lnTo>
                <a:lnTo>
                  <a:pt x="101600" y="61326"/>
                </a:lnTo>
                <a:lnTo>
                  <a:pt x="101600" y="1682129"/>
                </a:lnTo>
                <a:lnTo>
                  <a:pt x="114300" y="1684851"/>
                </a:lnTo>
                <a:close/>
              </a:path>
              <a:path w="3695700" h="1743710">
                <a:moveTo>
                  <a:pt x="127000" y="1695194"/>
                </a:moveTo>
                <a:lnTo>
                  <a:pt x="127000" y="48261"/>
                </a:lnTo>
                <a:lnTo>
                  <a:pt x="114300" y="50764"/>
                </a:lnTo>
                <a:lnTo>
                  <a:pt x="114300" y="1692691"/>
                </a:lnTo>
                <a:lnTo>
                  <a:pt x="127000" y="1695194"/>
                </a:lnTo>
                <a:close/>
              </a:path>
              <a:path w="3695700" h="1743710">
                <a:moveTo>
                  <a:pt x="139700" y="1702365"/>
                </a:moveTo>
                <a:lnTo>
                  <a:pt x="139700" y="41090"/>
                </a:lnTo>
                <a:lnTo>
                  <a:pt x="127000" y="43424"/>
                </a:lnTo>
                <a:lnTo>
                  <a:pt x="127000" y="1700031"/>
                </a:lnTo>
                <a:lnTo>
                  <a:pt x="139700" y="1702365"/>
                </a:lnTo>
                <a:close/>
              </a:path>
              <a:path w="3695700" h="1743710">
                <a:moveTo>
                  <a:pt x="152400" y="1709015"/>
                </a:moveTo>
                <a:lnTo>
                  <a:pt x="152400" y="34440"/>
                </a:lnTo>
                <a:lnTo>
                  <a:pt x="139700" y="36598"/>
                </a:lnTo>
                <a:lnTo>
                  <a:pt x="139700" y="1706857"/>
                </a:lnTo>
                <a:lnTo>
                  <a:pt x="152400" y="1709015"/>
                </a:lnTo>
                <a:close/>
              </a:path>
              <a:path w="3695700" h="1743710">
                <a:moveTo>
                  <a:pt x="165100" y="1715129"/>
                </a:moveTo>
                <a:lnTo>
                  <a:pt x="165100" y="28326"/>
                </a:lnTo>
                <a:lnTo>
                  <a:pt x="152400" y="30304"/>
                </a:lnTo>
                <a:lnTo>
                  <a:pt x="152400" y="1713151"/>
                </a:lnTo>
                <a:lnTo>
                  <a:pt x="165100" y="1715129"/>
                </a:lnTo>
                <a:close/>
              </a:path>
              <a:path w="3695700" h="1743710">
                <a:moveTo>
                  <a:pt x="177800" y="1720691"/>
                </a:moveTo>
                <a:lnTo>
                  <a:pt x="177800" y="22764"/>
                </a:lnTo>
                <a:lnTo>
                  <a:pt x="165100" y="24556"/>
                </a:lnTo>
                <a:lnTo>
                  <a:pt x="165100" y="1718899"/>
                </a:lnTo>
                <a:lnTo>
                  <a:pt x="177800" y="1720691"/>
                </a:lnTo>
                <a:close/>
              </a:path>
              <a:path w="3695700" h="1743710">
                <a:moveTo>
                  <a:pt x="190500" y="1725685"/>
                </a:moveTo>
                <a:lnTo>
                  <a:pt x="190500" y="17770"/>
                </a:lnTo>
                <a:lnTo>
                  <a:pt x="177800" y="19371"/>
                </a:lnTo>
                <a:lnTo>
                  <a:pt x="177800" y="1724084"/>
                </a:lnTo>
                <a:lnTo>
                  <a:pt x="190500" y="1725685"/>
                </a:lnTo>
                <a:close/>
              </a:path>
              <a:path w="3695700" h="1743710">
                <a:moveTo>
                  <a:pt x="203200" y="1730095"/>
                </a:moveTo>
                <a:lnTo>
                  <a:pt x="203200" y="13360"/>
                </a:lnTo>
                <a:lnTo>
                  <a:pt x="190500" y="14764"/>
                </a:lnTo>
                <a:lnTo>
                  <a:pt x="190500" y="1728691"/>
                </a:lnTo>
                <a:lnTo>
                  <a:pt x="203200" y="1730095"/>
                </a:lnTo>
                <a:close/>
              </a:path>
              <a:path w="3695700" h="1743710">
                <a:moveTo>
                  <a:pt x="215900" y="1733906"/>
                </a:moveTo>
                <a:lnTo>
                  <a:pt x="215900" y="9549"/>
                </a:lnTo>
                <a:lnTo>
                  <a:pt x="203200" y="10751"/>
                </a:lnTo>
                <a:lnTo>
                  <a:pt x="203200" y="1732704"/>
                </a:lnTo>
                <a:lnTo>
                  <a:pt x="215900" y="1733906"/>
                </a:lnTo>
                <a:close/>
              </a:path>
              <a:path w="3695700" h="1743710">
                <a:moveTo>
                  <a:pt x="228600" y="1737102"/>
                </a:moveTo>
                <a:lnTo>
                  <a:pt x="228600" y="6353"/>
                </a:lnTo>
                <a:lnTo>
                  <a:pt x="215900" y="7349"/>
                </a:lnTo>
                <a:lnTo>
                  <a:pt x="215900" y="1736106"/>
                </a:lnTo>
                <a:lnTo>
                  <a:pt x="228600" y="1737102"/>
                </a:lnTo>
                <a:close/>
              </a:path>
              <a:path w="3695700" h="1743710">
                <a:moveTo>
                  <a:pt x="241300" y="1739667"/>
                </a:moveTo>
                <a:lnTo>
                  <a:pt x="241300" y="3788"/>
                </a:lnTo>
                <a:lnTo>
                  <a:pt x="228600" y="4572"/>
                </a:lnTo>
                <a:lnTo>
                  <a:pt x="228600" y="1738883"/>
                </a:lnTo>
                <a:lnTo>
                  <a:pt x="241300" y="1739667"/>
                </a:lnTo>
                <a:close/>
              </a:path>
              <a:path w="3695700" h="1743710">
                <a:moveTo>
                  <a:pt x="254000" y="1741585"/>
                </a:moveTo>
                <a:lnTo>
                  <a:pt x="254000" y="1870"/>
                </a:lnTo>
                <a:lnTo>
                  <a:pt x="241300" y="2437"/>
                </a:lnTo>
                <a:lnTo>
                  <a:pt x="241300" y="1741018"/>
                </a:lnTo>
                <a:lnTo>
                  <a:pt x="254000" y="1741585"/>
                </a:lnTo>
                <a:close/>
              </a:path>
              <a:path w="3695700" h="1743710">
                <a:moveTo>
                  <a:pt x="266700" y="1742496"/>
                </a:moveTo>
                <a:lnTo>
                  <a:pt x="266700" y="959"/>
                </a:lnTo>
                <a:lnTo>
                  <a:pt x="254000" y="1377"/>
                </a:lnTo>
                <a:lnTo>
                  <a:pt x="254000" y="1742078"/>
                </a:lnTo>
                <a:lnTo>
                  <a:pt x="266700" y="1742496"/>
                </a:lnTo>
                <a:close/>
              </a:path>
              <a:path w="3695700" h="1743710">
                <a:moveTo>
                  <a:pt x="279400" y="1743301"/>
                </a:moveTo>
                <a:lnTo>
                  <a:pt x="279400" y="154"/>
                </a:lnTo>
                <a:lnTo>
                  <a:pt x="266700" y="347"/>
                </a:lnTo>
                <a:lnTo>
                  <a:pt x="266700" y="1743108"/>
                </a:lnTo>
                <a:lnTo>
                  <a:pt x="279400" y="1743301"/>
                </a:lnTo>
                <a:close/>
              </a:path>
              <a:path w="3695700" h="1743710">
                <a:moveTo>
                  <a:pt x="3416300" y="1743416"/>
                </a:moveTo>
                <a:lnTo>
                  <a:pt x="3416300" y="39"/>
                </a:lnTo>
                <a:lnTo>
                  <a:pt x="3403600" y="0"/>
                </a:lnTo>
                <a:lnTo>
                  <a:pt x="279400" y="0"/>
                </a:lnTo>
                <a:lnTo>
                  <a:pt x="279400" y="1743456"/>
                </a:lnTo>
                <a:lnTo>
                  <a:pt x="3403600" y="1743456"/>
                </a:lnTo>
                <a:lnTo>
                  <a:pt x="3416300" y="1743416"/>
                </a:lnTo>
                <a:close/>
              </a:path>
              <a:path w="3695700" h="1743710">
                <a:moveTo>
                  <a:pt x="3429000" y="1743101"/>
                </a:moveTo>
                <a:lnTo>
                  <a:pt x="3429000" y="354"/>
                </a:lnTo>
                <a:lnTo>
                  <a:pt x="3416300" y="157"/>
                </a:lnTo>
                <a:lnTo>
                  <a:pt x="3416300" y="1743298"/>
                </a:lnTo>
                <a:lnTo>
                  <a:pt x="3429000" y="1743101"/>
                </a:lnTo>
                <a:close/>
              </a:path>
              <a:path w="3695700" h="1743710">
                <a:moveTo>
                  <a:pt x="3441700" y="1742050"/>
                </a:moveTo>
                <a:lnTo>
                  <a:pt x="3441700" y="1405"/>
                </a:lnTo>
                <a:lnTo>
                  <a:pt x="3429000" y="978"/>
                </a:lnTo>
                <a:lnTo>
                  <a:pt x="3429000" y="1742477"/>
                </a:lnTo>
                <a:lnTo>
                  <a:pt x="3441700" y="1742050"/>
                </a:lnTo>
                <a:close/>
              </a:path>
              <a:path w="3695700" h="1743710">
                <a:moveTo>
                  <a:pt x="3454400" y="1740317"/>
                </a:moveTo>
                <a:lnTo>
                  <a:pt x="3454400" y="3138"/>
                </a:lnTo>
                <a:lnTo>
                  <a:pt x="3441700" y="2486"/>
                </a:lnTo>
                <a:lnTo>
                  <a:pt x="3441700" y="1740969"/>
                </a:lnTo>
                <a:lnTo>
                  <a:pt x="3454400" y="1740317"/>
                </a:lnTo>
                <a:close/>
              </a:path>
              <a:path w="3695700" h="1743710">
                <a:moveTo>
                  <a:pt x="3467100" y="1738792"/>
                </a:moveTo>
                <a:lnTo>
                  <a:pt x="3467100" y="4663"/>
                </a:lnTo>
                <a:lnTo>
                  <a:pt x="3454400" y="3864"/>
                </a:lnTo>
                <a:lnTo>
                  <a:pt x="3454400" y="1739591"/>
                </a:lnTo>
                <a:lnTo>
                  <a:pt x="3467100" y="1738792"/>
                </a:lnTo>
                <a:close/>
              </a:path>
              <a:path w="3695700" h="1743710">
                <a:moveTo>
                  <a:pt x="3479800" y="1735960"/>
                </a:moveTo>
                <a:lnTo>
                  <a:pt x="3479800" y="7495"/>
                </a:lnTo>
                <a:lnTo>
                  <a:pt x="3467100" y="6480"/>
                </a:lnTo>
                <a:lnTo>
                  <a:pt x="3467100" y="1736975"/>
                </a:lnTo>
                <a:lnTo>
                  <a:pt x="3479800" y="1735960"/>
                </a:lnTo>
                <a:close/>
              </a:path>
              <a:path w="3695700" h="1743710">
                <a:moveTo>
                  <a:pt x="3492500" y="1732490"/>
                </a:moveTo>
                <a:lnTo>
                  <a:pt x="3492500" y="10965"/>
                </a:lnTo>
                <a:lnTo>
                  <a:pt x="3479800" y="9738"/>
                </a:lnTo>
                <a:lnTo>
                  <a:pt x="3479800" y="1733717"/>
                </a:lnTo>
                <a:lnTo>
                  <a:pt x="3492500" y="1732490"/>
                </a:lnTo>
                <a:close/>
              </a:path>
              <a:path w="3695700" h="1743710">
                <a:moveTo>
                  <a:pt x="3505200" y="1728399"/>
                </a:moveTo>
                <a:lnTo>
                  <a:pt x="3505200" y="15056"/>
                </a:lnTo>
                <a:lnTo>
                  <a:pt x="3492500" y="13624"/>
                </a:lnTo>
                <a:lnTo>
                  <a:pt x="3492500" y="1729831"/>
                </a:lnTo>
                <a:lnTo>
                  <a:pt x="3505200" y="1728399"/>
                </a:lnTo>
                <a:close/>
              </a:path>
              <a:path w="3695700" h="1743710">
                <a:moveTo>
                  <a:pt x="3517900" y="1723703"/>
                </a:moveTo>
                <a:lnTo>
                  <a:pt x="3517900" y="19752"/>
                </a:lnTo>
                <a:lnTo>
                  <a:pt x="3505200" y="18120"/>
                </a:lnTo>
                <a:lnTo>
                  <a:pt x="3505200" y="1725335"/>
                </a:lnTo>
                <a:lnTo>
                  <a:pt x="3517900" y="1723703"/>
                </a:lnTo>
                <a:close/>
              </a:path>
              <a:path w="3695700" h="1743710">
                <a:moveTo>
                  <a:pt x="3530600" y="1718418"/>
                </a:moveTo>
                <a:lnTo>
                  <a:pt x="3530600" y="25037"/>
                </a:lnTo>
                <a:lnTo>
                  <a:pt x="3517900" y="23211"/>
                </a:lnTo>
                <a:lnTo>
                  <a:pt x="3517900" y="1720244"/>
                </a:lnTo>
                <a:lnTo>
                  <a:pt x="3530600" y="1718418"/>
                </a:lnTo>
                <a:close/>
              </a:path>
              <a:path w="3695700" h="1743710">
                <a:moveTo>
                  <a:pt x="3543300" y="1712561"/>
                </a:moveTo>
                <a:lnTo>
                  <a:pt x="3543300" y="30894"/>
                </a:lnTo>
                <a:lnTo>
                  <a:pt x="3530600" y="28879"/>
                </a:lnTo>
                <a:lnTo>
                  <a:pt x="3530600" y="1714576"/>
                </a:lnTo>
                <a:lnTo>
                  <a:pt x="3543300" y="1712561"/>
                </a:lnTo>
                <a:close/>
              </a:path>
              <a:path w="3695700" h="1743710">
                <a:moveTo>
                  <a:pt x="3556000" y="1706147"/>
                </a:moveTo>
                <a:lnTo>
                  <a:pt x="3556000" y="37308"/>
                </a:lnTo>
                <a:lnTo>
                  <a:pt x="3543300" y="35110"/>
                </a:lnTo>
                <a:lnTo>
                  <a:pt x="3543300" y="1708345"/>
                </a:lnTo>
                <a:lnTo>
                  <a:pt x="3556000" y="1706147"/>
                </a:lnTo>
                <a:close/>
              </a:path>
              <a:path w="3695700" h="1743710">
                <a:moveTo>
                  <a:pt x="3568700" y="1699193"/>
                </a:moveTo>
                <a:lnTo>
                  <a:pt x="3568700" y="44262"/>
                </a:lnTo>
                <a:lnTo>
                  <a:pt x="3556000" y="41885"/>
                </a:lnTo>
                <a:lnTo>
                  <a:pt x="3556000" y="1701570"/>
                </a:lnTo>
                <a:lnTo>
                  <a:pt x="3568700" y="1699193"/>
                </a:lnTo>
                <a:close/>
              </a:path>
              <a:path w="3695700" h="1743710">
                <a:moveTo>
                  <a:pt x="3581400" y="1689109"/>
                </a:moveTo>
                <a:lnTo>
                  <a:pt x="3581400" y="54346"/>
                </a:lnTo>
                <a:lnTo>
                  <a:pt x="3568700" y="51740"/>
                </a:lnTo>
                <a:lnTo>
                  <a:pt x="3568700" y="1691715"/>
                </a:lnTo>
                <a:lnTo>
                  <a:pt x="3581400" y="1689109"/>
                </a:lnTo>
                <a:close/>
              </a:path>
              <a:path w="3695700" h="1743710">
                <a:moveTo>
                  <a:pt x="3594100" y="1680959"/>
                </a:moveTo>
                <a:lnTo>
                  <a:pt x="3594100" y="62497"/>
                </a:lnTo>
                <a:lnTo>
                  <a:pt x="3581400" y="59725"/>
                </a:lnTo>
                <a:lnTo>
                  <a:pt x="3581400" y="1683730"/>
                </a:lnTo>
                <a:lnTo>
                  <a:pt x="3594100" y="1680959"/>
                </a:lnTo>
                <a:close/>
              </a:path>
              <a:path w="3695700" h="1743710">
                <a:moveTo>
                  <a:pt x="3606800" y="1669338"/>
                </a:moveTo>
                <a:lnTo>
                  <a:pt x="3606800" y="74117"/>
                </a:lnTo>
                <a:lnTo>
                  <a:pt x="3594100" y="71133"/>
                </a:lnTo>
                <a:lnTo>
                  <a:pt x="3594100" y="1672322"/>
                </a:lnTo>
                <a:lnTo>
                  <a:pt x="3606800" y="1669338"/>
                </a:lnTo>
                <a:close/>
              </a:path>
              <a:path w="3695700" h="1743710">
                <a:moveTo>
                  <a:pt x="3619500" y="1656893"/>
                </a:moveTo>
                <a:lnTo>
                  <a:pt x="3619500" y="86562"/>
                </a:lnTo>
                <a:lnTo>
                  <a:pt x="3606800" y="83375"/>
                </a:lnTo>
                <a:lnTo>
                  <a:pt x="3606800" y="1660080"/>
                </a:lnTo>
                <a:lnTo>
                  <a:pt x="3619500" y="1656893"/>
                </a:lnTo>
                <a:close/>
              </a:path>
              <a:path w="3695700" h="1743710">
                <a:moveTo>
                  <a:pt x="3632200" y="1643662"/>
                </a:moveTo>
                <a:lnTo>
                  <a:pt x="3632200" y="99793"/>
                </a:lnTo>
                <a:lnTo>
                  <a:pt x="3619500" y="96414"/>
                </a:lnTo>
                <a:lnTo>
                  <a:pt x="3619500" y="1647041"/>
                </a:lnTo>
                <a:lnTo>
                  <a:pt x="3632200" y="1643662"/>
                </a:lnTo>
                <a:close/>
              </a:path>
              <a:path w="3695700" h="1743710">
                <a:moveTo>
                  <a:pt x="3644900" y="1629682"/>
                </a:moveTo>
                <a:lnTo>
                  <a:pt x="3644900" y="113773"/>
                </a:lnTo>
                <a:lnTo>
                  <a:pt x="3632200" y="110210"/>
                </a:lnTo>
                <a:lnTo>
                  <a:pt x="3632200" y="1633245"/>
                </a:lnTo>
                <a:lnTo>
                  <a:pt x="3644900" y="1629682"/>
                </a:lnTo>
                <a:close/>
              </a:path>
              <a:path w="3695700" h="1743710">
                <a:moveTo>
                  <a:pt x="3657600" y="1611216"/>
                </a:moveTo>
                <a:lnTo>
                  <a:pt x="3657600" y="132239"/>
                </a:lnTo>
                <a:lnTo>
                  <a:pt x="3644900" y="128461"/>
                </a:lnTo>
                <a:lnTo>
                  <a:pt x="3644900" y="1614994"/>
                </a:lnTo>
                <a:lnTo>
                  <a:pt x="3657600" y="1611216"/>
                </a:lnTo>
                <a:close/>
              </a:path>
              <a:path w="3695700" h="1743710">
                <a:moveTo>
                  <a:pt x="3670300" y="1587699"/>
                </a:moveTo>
                <a:lnTo>
                  <a:pt x="3670300" y="155756"/>
                </a:lnTo>
                <a:lnTo>
                  <a:pt x="3657600" y="151739"/>
                </a:lnTo>
                <a:lnTo>
                  <a:pt x="3657600" y="1591716"/>
                </a:lnTo>
                <a:lnTo>
                  <a:pt x="3670300" y="1587699"/>
                </a:lnTo>
                <a:close/>
              </a:path>
              <a:path w="3695700" h="1743710">
                <a:moveTo>
                  <a:pt x="3683000" y="1562826"/>
                </a:moveTo>
                <a:lnTo>
                  <a:pt x="3683000" y="180629"/>
                </a:lnTo>
                <a:lnTo>
                  <a:pt x="3670300" y="176395"/>
                </a:lnTo>
                <a:lnTo>
                  <a:pt x="3670300" y="1567060"/>
                </a:lnTo>
                <a:lnTo>
                  <a:pt x="3683000" y="1562826"/>
                </a:lnTo>
                <a:close/>
              </a:path>
              <a:path w="3695700" h="1743710">
                <a:moveTo>
                  <a:pt x="3695700" y="1523257"/>
                </a:moveTo>
                <a:lnTo>
                  <a:pt x="3695700" y="220198"/>
                </a:lnTo>
                <a:lnTo>
                  <a:pt x="3683000" y="215679"/>
                </a:lnTo>
                <a:lnTo>
                  <a:pt x="3683000" y="1527776"/>
                </a:lnTo>
                <a:lnTo>
                  <a:pt x="3695700" y="1523257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3135" y="3730739"/>
            <a:ext cx="3695700" cy="1743710"/>
          </a:xfrm>
          <a:custGeom>
            <a:avLst/>
            <a:gdLst/>
            <a:ahLst/>
            <a:cxnLst/>
            <a:rect l="l" t="t" r="r" b="b"/>
            <a:pathLst>
              <a:path w="3695700" h="1743710">
                <a:moveTo>
                  <a:pt x="12700" y="1540317"/>
                </a:moveTo>
                <a:lnTo>
                  <a:pt x="12700" y="203138"/>
                </a:lnTo>
                <a:lnTo>
                  <a:pt x="0" y="207529"/>
                </a:lnTo>
                <a:lnTo>
                  <a:pt x="0" y="1535926"/>
                </a:lnTo>
                <a:lnTo>
                  <a:pt x="12700" y="1540317"/>
                </a:lnTo>
                <a:close/>
              </a:path>
              <a:path w="3695700" h="1743710">
                <a:moveTo>
                  <a:pt x="25400" y="1574303"/>
                </a:moveTo>
                <a:lnTo>
                  <a:pt x="25400" y="169152"/>
                </a:lnTo>
                <a:lnTo>
                  <a:pt x="12700" y="173284"/>
                </a:lnTo>
                <a:lnTo>
                  <a:pt x="12700" y="1570171"/>
                </a:lnTo>
                <a:lnTo>
                  <a:pt x="25400" y="1574303"/>
                </a:lnTo>
                <a:close/>
              </a:path>
              <a:path w="3695700" h="1743710">
                <a:moveTo>
                  <a:pt x="38100" y="1598339"/>
                </a:moveTo>
                <a:lnTo>
                  <a:pt x="38100" y="145116"/>
                </a:lnTo>
                <a:lnTo>
                  <a:pt x="25400" y="149029"/>
                </a:lnTo>
                <a:lnTo>
                  <a:pt x="25400" y="1594426"/>
                </a:lnTo>
                <a:lnTo>
                  <a:pt x="38100" y="1598339"/>
                </a:lnTo>
                <a:close/>
              </a:path>
              <a:path w="3695700" h="1743710">
                <a:moveTo>
                  <a:pt x="50800" y="1617316"/>
                </a:moveTo>
                <a:lnTo>
                  <a:pt x="50800" y="126139"/>
                </a:lnTo>
                <a:lnTo>
                  <a:pt x="38100" y="129854"/>
                </a:lnTo>
                <a:lnTo>
                  <a:pt x="38100" y="1613601"/>
                </a:lnTo>
                <a:lnTo>
                  <a:pt x="50800" y="1617316"/>
                </a:lnTo>
                <a:close/>
              </a:path>
              <a:path w="3695700" h="1743710">
                <a:moveTo>
                  <a:pt x="63500" y="1635256"/>
                </a:moveTo>
                <a:lnTo>
                  <a:pt x="63500" y="108199"/>
                </a:lnTo>
                <a:lnTo>
                  <a:pt x="50800" y="111701"/>
                </a:lnTo>
                <a:lnTo>
                  <a:pt x="50800" y="1631754"/>
                </a:lnTo>
                <a:lnTo>
                  <a:pt x="63500" y="1635256"/>
                </a:lnTo>
                <a:close/>
              </a:path>
              <a:path w="3695700" h="1743710">
                <a:moveTo>
                  <a:pt x="76200" y="1648813"/>
                </a:moveTo>
                <a:lnTo>
                  <a:pt x="76200" y="94642"/>
                </a:lnTo>
                <a:lnTo>
                  <a:pt x="63500" y="97963"/>
                </a:lnTo>
                <a:lnTo>
                  <a:pt x="63500" y="1645492"/>
                </a:lnTo>
                <a:lnTo>
                  <a:pt x="76200" y="1648813"/>
                </a:lnTo>
                <a:close/>
              </a:path>
              <a:path w="3695700" h="1743710">
                <a:moveTo>
                  <a:pt x="88900" y="1664704"/>
                </a:moveTo>
                <a:lnTo>
                  <a:pt x="88900" y="78751"/>
                </a:lnTo>
                <a:lnTo>
                  <a:pt x="76200" y="81832"/>
                </a:lnTo>
                <a:lnTo>
                  <a:pt x="76200" y="1661623"/>
                </a:lnTo>
                <a:lnTo>
                  <a:pt x="88900" y="1664704"/>
                </a:lnTo>
                <a:close/>
              </a:path>
              <a:path w="3695700" h="1743710">
                <a:moveTo>
                  <a:pt x="101600" y="1673648"/>
                </a:moveTo>
                <a:lnTo>
                  <a:pt x="101600" y="69807"/>
                </a:lnTo>
                <a:lnTo>
                  <a:pt x="88900" y="72738"/>
                </a:lnTo>
                <a:lnTo>
                  <a:pt x="88900" y="1670717"/>
                </a:lnTo>
                <a:lnTo>
                  <a:pt x="101600" y="1673648"/>
                </a:lnTo>
                <a:close/>
              </a:path>
              <a:path w="3695700" h="1743710">
                <a:moveTo>
                  <a:pt x="114300" y="1684851"/>
                </a:moveTo>
                <a:lnTo>
                  <a:pt x="114300" y="58604"/>
                </a:lnTo>
                <a:lnTo>
                  <a:pt x="101600" y="61326"/>
                </a:lnTo>
                <a:lnTo>
                  <a:pt x="101600" y="1682129"/>
                </a:lnTo>
                <a:lnTo>
                  <a:pt x="114300" y="1684851"/>
                </a:lnTo>
                <a:close/>
              </a:path>
              <a:path w="3695700" h="1743710">
                <a:moveTo>
                  <a:pt x="127000" y="1695194"/>
                </a:moveTo>
                <a:lnTo>
                  <a:pt x="127000" y="48261"/>
                </a:lnTo>
                <a:lnTo>
                  <a:pt x="114300" y="50764"/>
                </a:lnTo>
                <a:lnTo>
                  <a:pt x="114300" y="1692691"/>
                </a:lnTo>
                <a:lnTo>
                  <a:pt x="127000" y="1695194"/>
                </a:lnTo>
                <a:close/>
              </a:path>
              <a:path w="3695700" h="1743710">
                <a:moveTo>
                  <a:pt x="139700" y="1702365"/>
                </a:moveTo>
                <a:lnTo>
                  <a:pt x="139700" y="41090"/>
                </a:lnTo>
                <a:lnTo>
                  <a:pt x="127000" y="43424"/>
                </a:lnTo>
                <a:lnTo>
                  <a:pt x="127000" y="1700031"/>
                </a:lnTo>
                <a:lnTo>
                  <a:pt x="139700" y="1702365"/>
                </a:lnTo>
                <a:close/>
              </a:path>
              <a:path w="3695700" h="1743710">
                <a:moveTo>
                  <a:pt x="152400" y="1709015"/>
                </a:moveTo>
                <a:lnTo>
                  <a:pt x="152400" y="34440"/>
                </a:lnTo>
                <a:lnTo>
                  <a:pt x="139700" y="36598"/>
                </a:lnTo>
                <a:lnTo>
                  <a:pt x="139700" y="1706857"/>
                </a:lnTo>
                <a:lnTo>
                  <a:pt x="152400" y="1709015"/>
                </a:lnTo>
                <a:close/>
              </a:path>
              <a:path w="3695700" h="1743710">
                <a:moveTo>
                  <a:pt x="165100" y="1715129"/>
                </a:moveTo>
                <a:lnTo>
                  <a:pt x="165100" y="28326"/>
                </a:lnTo>
                <a:lnTo>
                  <a:pt x="152400" y="30304"/>
                </a:lnTo>
                <a:lnTo>
                  <a:pt x="152400" y="1713151"/>
                </a:lnTo>
                <a:lnTo>
                  <a:pt x="165100" y="1715129"/>
                </a:lnTo>
                <a:close/>
              </a:path>
              <a:path w="3695700" h="1743710">
                <a:moveTo>
                  <a:pt x="177800" y="1720691"/>
                </a:moveTo>
                <a:lnTo>
                  <a:pt x="177800" y="22764"/>
                </a:lnTo>
                <a:lnTo>
                  <a:pt x="165100" y="24556"/>
                </a:lnTo>
                <a:lnTo>
                  <a:pt x="165100" y="1718899"/>
                </a:lnTo>
                <a:lnTo>
                  <a:pt x="177800" y="1720691"/>
                </a:lnTo>
                <a:close/>
              </a:path>
              <a:path w="3695700" h="1743710">
                <a:moveTo>
                  <a:pt x="190500" y="1725685"/>
                </a:moveTo>
                <a:lnTo>
                  <a:pt x="190500" y="17770"/>
                </a:lnTo>
                <a:lnTo>
                  <a:pt x="177800" y="19371"/>
                </a:lnTo>
                <a:lnTo>
                  <a:pt x="177800" y="1724084"/>
                </a:lnTo>
                <a:lnTo>
                  <a:pt x="190500" y="1725685"/>
                </a:lnTo>
                <a:close/>
              </a:path>
              <a:path w="3695700" h="1743710">
                <a:moveTo>
                  <a:pt x="203200" y="1730095"/>
                </a:moveTo>
                <a:lnTo>
                  <a:pt x="203200" y="13360"/>
                </a:lnTo>
                <a:lnTo>
                  <a:pt x="190500" y="14764"/>
                </a:lnTo>
                <a:lnTo>
                  <a:pt x="190500" y="1728691"/>
                </a:lnTo>
                <a:lnTo>
                  <a:pt x="203200" y="1730095"/>
                </a:lnTo>
                <a:close/>
              </a:path>
              <a:path w="3695700" h="1743710">
                <a:moveTo>
                  <a:pt x="215900" y="1733906"/>
                </a:moveTo>
                <a:lnTo>
                  <a:pt x="215900" y="9549"/>
                </a:lnTo>
                <a:lnTo>
                  <a:pt x="203200" y="10751"/>
                </a:lnTo>
                <a:lnTo>
                  <a:pt x="203200" y="1732704"/>
                </a:lnTo>
                <a:lnTo>
                  <a:pt x="215900" y="1733906"/>
                </a:lnTo>
                <a:close/>
              </a:path>
              <a:path w="3695700" h="1743710">
                <a:moveTo>
                  <a:pt x="228600" y="1737102"/>
                </a:moveTo>
                <a:lnTo>
                  <a:pt x="228600" y="6353"/>
                </a:lnTo>
                <a:lnTo>
                  <a:pt x="215900" y="7349"/>
                </a:lnTo>
                <a:lnTo>
                  <a:pt x="215900" y="1736106"/>
                </a:lnTo>
                <a:lnTo>
                  <a:pt x="228600" y="1737102"/>
                </a:lnTo>
                <a:close/>
              </a:path>
              <a:path w="3695700" h="1743710">
                <a:moveTo>
                  <a:pt x="241300" y="1739667"/>
                </a:moveTo>
                <a:lnTo>
                  <a:pt x="241300" y="3788"/>
                </a:lnTo>
                <a:lnTo>
                  <a:pt x="228600" y="4572"/>
                </a:lnTo>
                <a:lnTo>
                  <a:pt x="228600" y="1738883"/>
                </a:lnTo>
                <a:lnTo>
                  <a:pt x="241300" y="1739667"/>
                </a:lnTo>
                <a:close/>
              </a:path>
              <a:path w="3695700" h="1743710">
                <a:moveTo>
                  <a:pt x="254000" y="1741585"/>
                </a:moveTo>
                <a:lnTo>
                  <a:pt x="254000" y="1870"/>
                </a:lnTo>
                <a:lnTo>
                  <a:pt x="241300" y="2437"/>
                </a:lnTo>
                <a:lnTo>
                  <a:pt x="241300" y="1741018"/>
                </a:lnTo>
                <a:lnTo>
                  <a:pt x="254000" y="1741585"/>
                </a:lnTo>
                <a:close/>
              </a:path>
              <a:path w="3695700" h="1743710">
                <a:moveTo>
                  <a:pt x="266700" y="1742496"/>
                </a:moveTo>
                <a:lnTo>
                  <a:pt x="266700" y="959"/>
                </a:lnTo>
                <a:lnTo>
                  <a:pt x="254000" y="1377"/>
                </a:lnTo>
                <a:lnTo>
                  <a:pt x="254000" y="1742078"/>
                </a:lnTo>
                <a:lnTo>
                  <a:pt x="266700" y="1742496"/>
                </a:lnTo>
                <a:close/>
              </a:path>
              <a:path w="3695700" h="1743710">
                <a:moveTo>
                  <a:pt x="279400" y="1743301"/>
                </a:moveTo>
                <a:lnTo>
                  <a:pt x="279400" y="154"/>
                </a:lnTo>
                <a:lnTo>
                  <a:pt x="266700" y="347"/>
                </a:lnTo>
                <a:lnTo>
                  <a:pt x="266700" y="1743108"/>
                </a:lnTo>
                <a:lnTo>
                  <a:pt x="279400" y="1743301"/>
                </a:lnTo>
                <a:close/>
              </a:path>
              <a:path w="3695700" h="1743710">
                <a:moveTo>
                  <a:pt x="3416300" y="1743416"/>
                </a:moveTo>
                <a:lnTo>
                  <a:pt x="3416300" y="39"/>
                </a:lnTo>
                <a:lnTo>
                  <a:pt x="3403600" y="0"/>
                </a:lnTo>
                <a:lnTo>
                  <a:pt x="279400" y="0"/>
                </a:lnTo>
                <a:lnTo>
                  <a:pt x="279400" y="1743456"/>
                </a:lnTo>
                <a:lnTo>
                  <a:pt x="3403600" y="1743456"/>
                </a:lnTo>
                <a:lnTo>
                  <a:pt x="3416300" y="1743416"/>
                </a:lnTo>
                <a:close/>
              </a:path>
              <a:path w="3695700" h="1743710">
                <a:moveTo>
                  <a:pt x="3429000" y="1743101"/>
                </a:moveTo>
                <a:lnTo>
                  <a:pt x="3429000" y="354"/>
                </a:lnTo>
                <a:lnTo>
                  <a:pt x="3416300" y="157"/>
                </a:lnTo>
                <a:lnTo>
                  <a:pt x="3416300" y="1743298"/>
                </a:lnTo>
                <a:lnTo>
                  <a:pt x="3429000" y="1743101"/>
                </a:lnTo>
                <a:close/>
              </a:path>
              <a:path w="3695700" h="1743710">
                <a:moveTo>
                  <a:pt x="3441700" y="1742050"/>
                </a:moveTo>
                <a:lnTo>
                  <a:pt x="3441700" y="1405"/>
                </a:lnTo>
                <a:lnTo>
                  <a:pt x="3429000" y="978"/>
                </a:lnTo>
                <a:lnTo>
                  <a:pt x="3429000" y="1742477"/>
                </a:lnTo>
                <a:lnTo>
                  <a:pt x="3441700" y="1742050"/>
                </a:lnTo>
                <a:close/>
              </a:path>
              <a:path w="3695700" h="1743710">
                <a:moveTo>
                  <a:pt x="3454400" y="1740317"/>
                </a:moveTo>
                <a:lnTo>
                  <a:pt x="3454400" y="3138"/>
                </a:lnTo>
                <a:lnTo>
                  <a:pt x="3441700" y="2486"/>
                </a:lnTo>
                <a:lnTo>
                  <a:pt x="3441700" y="1740969"/>
                </a:lnTo>
                <a:lnTo>
                  <a:pt x="3454400" y="1740317"/>
                </a:lnTo>
                <a:close/>
              </a:path>
              <a:path w="3695700" h="1743710">
                <a:moveTo>
                  <a:pt x="3467100" y="1738792"/>
                </a:moveTo>
                <a:lnTo>
                  <a:pt x="3467100" y="4663"/>
                </a:lnTo>
                <a:lnTo>
                  <a:pt x="3454400" y="3864"/>
                </a:lnTo>
                <a:lnTo>
                  <a:pt x="3454400" y="1739591"/>
                </a:lnTo>
                <a:lnTo>
                  <a:pt x="3467100" y="1738792"/>
                </a:lnTo>
                <a:close/>
              </a:path>
              <a:path w="3695700" h="1743710">
                <a:moveTo>
                  <a:pt x="3479800" y="1735960"/>
                </a:moveTo>
                <a:lnTo>
                  <a:pt x="3479800" y="7495"/>
                </a:lnTo>
                <a:lnTo>
                  <a:pt x="3467100" y="6480"/>
                </a:lnTo>
                <a:lnTo>
                  <a:pt x="3467100" y="1736975"/>
                </a:lnTo>
                <a:lnTo>
                  <a:pt x="3479800" y="1735960"/>
                </a:lnTo>
                <a:close/>
              </a:path>
              <a:path w="3695700" h="1743710">
                <a:moveTo>
                  <a:pt x="3492500" y="1732490"/>
                </a:moveTo>
                <a:lnTo>
                  <a:pt x="3492500" y="10965"/>
                </a:lnTo>
                <a:lnTo>
                  <a:pt x="3479800" y="9738"/>
                </a:lnTo>
                <a:lnTo>
                  <a:pt x="3479800" y="1733717"/>
                </a:lnTo>
                <a:lnTo>
                  <a:pt x="3492500" y="1732490"/>
                </a:lnTo>
                <a:close/>
              </a:path>
              <a:path w="3695700" h="1743710">
                <a:moveTo>
                  <a:pt x="3505200" y="1728399"/>
                </a:moveTo>
                <a:lnTo>
                  <a:pt x="3505200" y="15056"/>
                </a:lnTo>
                <a:lnTo>
                  <a:pt x="3492500" y="13624"/>
                </a:lnTo>
                <a:lnTo>
                  <a:pt x="3492500" y="1729831"/>
                </a:lnTo>
                <a:lnTo>
                  <a:pt x="3505200" y="1728399"/>
                </a:lnTo>
                <a:close/>
              </a:path>
              <a:path w="3695700" h="1743710">
                <a:moveTo>
                  <a:pt x="3517900" y="1723703"/>
                </a:moveTo>
                <a:lnTo>
                  <a:pt x="3517900" y="19752"/>
                </a:lnTo>
                <a:lnTo>
                  <a:pt x="3505200" y="18120"/>
                </a:lnTo>
                <a:lnTo>
                  <a:pt x="3505200" y="1725335"/>
                </a:lnTo>
                <a:lnTo>
                  <a:pt x="3517900" y="1723703"/>
                </a:lnTo>
                <a:close/>
              </a:path>
              <a:path w="3695700" h="1743710">
                <a:moveTo>
                  <a:pt x="3530600" y="1718418"/>
                </a:moveTo>
                <a:lnTo>
                  <a:pt x="3530600" y="25037"/>
                </a:lnTo>
                <a:lnTo>
                  <a:pt x="3517900" y="23211"/>
                </a:lnTo>
                <a:lnTo>
                  <a:pt x="3517900" y="1720244"/>
                </a:lnTo>
                <a:lnTo>
                  <a:pt x="3530600" y="1718418"/>
                </a:lnTo>
                <a:close/>
              </a:path>
              <a:path w="3695700" h="1743710">
                <a:moveTo>
                  <a:pt x="3543300" y="1712561"/>
                </a:moveTo>
                <a:lnTo>
                  <a:pt x="3543300" y="30894"/>
                </a:lnTo>
                <a:lnTo>
                  <a:pt x="3530600" y="28879"/>
                </a:lnTo>
                <a:lnTo>
                  <a:pt x="3530600" y="1714576"/>
                </a:lnTo>
                <a:lnTo>
                  <a:pt x="3543300" y="1712561"/>
                </a:lnTo>
                <a:close/>
              </a:path>
              <a:path w="3695700" h="1743710">
                <a:moveTo>
                  <a:pt x="3556000" y="1706147"/>
                </a:moveTo>
                <a:lnTo>
                  <a:pt x="3556000" y="37308"/>
                </a:lnTo>
                <a:lnTo>
                  <a:pt x="3543300" y="35110"/>
                </a:lnTo>
                <a:lnTo>
                  <a:pt x="3543300" y="1708345"/>
                </a:lnTo>
                <a:lnTo>
                  <a:pt x="3556000" y="1706147"/>
                </a:lnTo>
                <a:close/>
              </a:path>
              <a:path w="3695700" h="1743710">
                <a:moveTo>
                  <a:pt x="3568700" y="1699193"/>
                </a:moveTo>
                <a:lnTo>
                  <a:pt x="3568700" y="44262"/>
                </a:lnTo>
                <a:lnTo>
                  <a:pt x="3556000" y="41885"/>
                </a:lnTo>
                <a:lnTo>
                  <a:pt x="3556000" y="1701570"/>
                </a:lnTo>
                <a:lnTo>
                  <a:pt x="3568700" y="1699193"/>
                </a:lnTo>
                <a:close/>
              </a:path>
              <a:path w="3695700" h="1743710">
                <a:moveTo>
                  <a:pt x="3581400" y="1689109"/>
                </a:moveTo>
                <a:lnTo>
                  <a:pt x="3581400" y="54346"/>
                </a:lnTo>
                <a:lnTo>
                  <a:pt x="3568700" y="51740"/>
                </a:lnTo>
                <a:lnTo>
                  <a:pt x="3568700" y="1691715"/>
                </a:lnTo>
                <a:lnTo>
                  <a:pt x="3581400" y="1689109"/>
                </a:lnTo>
                <a:close/>
              </a:path>
              <a:path w="3695700" h="1743710">
                <a:moveTo>
                  <a:pt x="3594100" y="1680959"/>
                </a:moveTo>
                <a:lnTo>
                  <a:pt x="3594100" y="62497"/>
                </a:lnTo>
                <a:lnTo>
                  <a:pt x="3581400" y="59725"/>
                </a:lnTo>
                <a:lnTo>
                  <a:pt x="3581400" y="1683730"/>
                </a:lnTo>
                <a:lnTo>
                  <a:pt x="3594100" y="1680959"/>
                </a:lnTo>
                <a:close/>
              </a:path>
              <a:path w="3695700" h="1743710">
                <a:moveTo>
                  <a:pt x="3606800" y="1669338"/>
                </a:moveTo>
                <a:lnTo>
                  <a:pt x="3606800" y="74117"/>
                </a:lnTo>
                <a:lnTo>
                  <a:pt x="3594100" y="71133"/>
                </a:lnTo>
                <a:lnTo>
                  <a:pt x="3594100" y="1672322"/>
                </a:lnTo>
                <a:lnTo>
                  <a:pt x="3606800" y="1669338"/>
                </a:lnTo>
                <a:close/>
              </a:path>
              <a:path w="3695700" h="1743710">
                <a:moveTo>
                  <a:pt x="3619500" y="1656893"/>
                </a:moveTo>
                <a:lnTo>
                  <a:pt x="3619500" y="86562"/>
                </a:lnTo>
                <a:lnTo>
                  <a:pt x="3606800" y="83375"/>
                </a:lnTo>
                <a:lnTo>
                  <a:pt x="3606800" y="1660080"/>
                </a:lnTo>
                <a:lnTo>
                  <a:pt x="3619500" y="1656893"/>
                </a:lnTo>
                <a:close/>
              </a:path>
              <a:path w="3695700" h="1743710">
                <a:moveTo>
                  <a:pt x="3632200" y="1643662"/>
                </a:moveTo>
                <a:lnTo>
                  <a:pt x="3632200" y="99793"/>
                </a:lnTo>
                <a:lnTo>
                  <a:pt x="3619500" y="96414"/>
                </a:lnTo>
                <a:lnTo>
                  <a:pt x="3619500" y="1647041"/>
                </a:lnTo>
                <a:lnTo>
                  <a:pt x="3632200" y="1643662"/>
                </a:lnTo>
                <a:close/>
              </a:path>
              <a:path w="3695700" h="1743710">
                <a:moveTo>
                  <a:pt x="3644900" y="1629682"/>
                </a:moveTo>
                <a:lnTo>
                  <a:pt x="3644900" y="113773"/>
                </a:lnTo>
                <a:lnTo>
                  <a:pt x="3632200" y="110210"/>
                </a:lnTo>
                <a:lnTo>
                  <a:pt x="3632200" y="1633245"/>
                </a:lnTo>
                <a:lnTo>
                  <a:pt x="3644900" y="1629682"/>
                </a:lnTo>
                <a:close/>
              </a:path>
              <a:path w="3695700" h="1743710">
                <a:moveTo>
                  <a:pt x="3657600" y="1611216"/>
                </a:moveTo>
                <a:lnTo>
                  <a:pt x="3657600" y="132239"/>
                </a:lnTo>
                <a:lnTo>
                  <a:pt x="3644900" y="128461"/>
                </a:lnTo>
                <a:lnTo>
                  <a:pt x="3644900" y="1614994"/>
                </a:lnTo>
                <a:lnTo>
                  <a:pt x="3657600" y="1611216"/>
                </a:lnTo>
                <a:close/>
              </a:path>
              <a:path w="3695700" h="1743710">
                <a:moveTo>
                  <a:pt x="3670300" y="1587699"/>
                </a:moveTo>
                <a:lnTo>
                  <a:pt x="3670300" y="155756"/>
                </a:lnTo>
                <a:lnTo>
                  <a:pt x="3657600" y="151739"/>
                </a:lnTo>
                <a:lnTo>
                  <a:pt x="3657600" y="1591716"/>
                </a:lnTo>
                <a:lnTo>
                  <a:pt x="3670300" y="1587699"/>
                </a:lnTo>
                <a:close/>
              </a:path>
              <a:path w="3695700" h="1743710">
                <a:moveTo>
                  <a:pt x="3683000" y="1562826"/>
                </a:moveTo>
                <a:lnTo>
                  <a:pt x="3683000" y="180629"/>
                </a:lnTo>
                <a:lnTo>
                  <a:pt x="3670300" y="176395"/>
                </a:lnTo>
                <a:lnTo>
                  <a:pt x="3670300" y="1567060"/>
                </a:lnTo>
                <a:lnTo>
                  <a:pt x="3683000" y="1562826"/>
                </a:lnTo>
                <a:close/>
              </a:path>
              <a:path w="3695700" h="1743710">
                <a:moveTo>
                  <a:pt x="3695700" y="1523257"/>
                </a:moveTo>
                <a:lnTo>
                  <a:pt x="3695700" y="220198"/>
                </a:lnTo>
                <a:lnTo>
                  <a:pt x="3683000" y="215679"/>
                </a:lnTo>
                <a:lnTo>
                  <a:pt x="3683000" y="1527776"/>
                </a:lnTo>
                <a:lnTo>
                  <a:pt x="3695700" y="1523257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4847" y="3019031"/>
            <a:ext cx="3705225" cy="711835"/>
          </a:xfrm>
          <a:custGeom>
            <a:avLst/>
            <a:gdLst/>
            <a:ahLst/>
            <a:cxnLst/>
            <a:rect l="l" t="t" r="r" b="b"/>
            <a:pathLst>
              <a:path w="3705225" h="711835">
                <a:moveTo>
                  <a:pt x="3704856" y="592823"/>
                </a:moveTo>
                <a:lnTo>
                  <a:pt x="3704856" y="118872"/>
                </a:lnTo>
                <a:lnTo>
                  <a:pt x="3704762" y="114099"/>
                </a:lnTo>
                <a:lnTo>
                  <a:pt x="3695934" y="73694"/>
                </a:lnTo>
                <a:lnTo>
                  <a:pt x="3674585" y="39716"/>
                </a:lnTo>
                <a:lnTo>
                  <a:pt x="3643327" y="14775"/>
                </a:lnTo>
                <a:lnTo>
                  <a:pt x="3604769" y="1484"/>
                </a:lnTo>
                <a:lnTo>
                  <a:pt x="3585972" y="0"/>
                </a:lnTo>
                <a:lnTo>
                  <a:pt x="118872" y="0"/>
                </a:lnTo>
                <a:lnTo>
                  <a:pt x="77914" y="7275"/>
                </a:lnTo>
                <a:lnTo>
                  <a:pt x="43093" y="27360"/>
                </a:lnTo>
                <a:lnTo>
                  <a:pt x="17019" y="57644"/>
                </a:lnTo>
                <a:lnTo>
                  <a:pt x="2305" y="95515"/>
                </a:lnTo>
                <a:lnTo>
                  <a:pt x="0" y="118872"/>
                </a:lnTo>
                <a:lnTo>
                  <a:pt x="0" y="592823"/>
                </a:lnTo>
                <a:lnTo>
                  <a:pt x="7275" y="633787"/>
                </a:lnTo>
                <a:lnTo>
                  <a:pt x="27360" y="668612"/>
                </a:lnTo>
                <a:lnTo>
                  <a:pt x="57644" y="694687"/>
                </a:lnTo>
                <a:lnTo>
                  <a:pt x="95515" y="709402"/>
                </a:lnTo>
                <a:lnTo>
                  <a:pt x="118872" y="711708"/>
                </a:lnTo>
                <a:lnTo>
                  <a:pt x="3585972" y="711708"/>
                </a:lnTo>
                <a:lnTo>
                  <a:pt x="3626936" y="704432"/>
                </a:lnTo>
                <a:lnTo>
                  <a:pt x="3661761" y="684346"/>
                </a:lnTo>
                <a:lnTo>
                  <a:pt x="3687836" y="654059"/>
                </a:lnTo>
                <a:lnTo>
                  <a:pt x="3702551" y="616183"/>
                </a:lnTo>
                <a:lnTo>
                  <a:pt x="3704856" y="592823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4847" y="3019031"/>
            <a:ext cx="3705225" cy="711835"/>
          </a:xfrm>
          <a:custGeom>
            <a:avLst/>
            <a:gdLst/>
            <a:ahLst/>
            <a:cxnLst/>
            <a:rect l="l" t="t" r="r" b="b"/>
            <a:pathLst>
              <a:path w="3705225" h="711835">
                <a:moveTo>
                  <a:pt x="3704856" y="592823"/>
                </a:moveTo>
                <a:lnTo>
                  <a:pt x="3704856" y="118872"/>
                </a:lnTo>
                <a:lnTo>
                  <a:pt x="3704762" y="114099"/>
                </a:lnTo>
                <a:lnTo>
                  <a:pt x="3695934" y="73694"/>
                </a:lnTo>
                <a:lnTo>
                  <a:pt x="3674585" y="39716"/>
                </a:lnTo>
                <a:lnTo>
                  <a:pt x="3643327" y="14775"/>
                </a:lnTo>
                <a:lnTo>
                  <a:pt x="3604769" y="1484"/>
                </a:lnTo>
                <a:lnTo>
                  <a:pt x="3585972" y="0"/>
                </a:lnTo>
                <a:lnTo>
                  <a:pt x="118872" y="0"/>
                </a:lnTo>
                <a:lnTo>
                  <a:pt x="77914" y="7275"/>
                </a:lnTo>
                <a:lnTo>
                  <a:pt x="43093" y="27360"/>
                </a:lnTo>
                <a:lnTo>
                  <a:pt x="17019" y="57644"/>
                </a:lnTo>
                <a:lnTo>
                  <a:pt x="2305" y="95515"/>
                </a:lnTo>
                <a:lnTo>
                  <a:pt x="0" y="118872"/>
                </a:lnTo>
                <a:lnTo>
                  <a:pt x="0" y="592823"/>
                </a:lnTo>
                <a:lnTo>
                  <a:pt x="7275" y="633787"/>
                </a:lnTo>
                <a:lnTo>
                  <a:pt x="27360" y="668612"/>
                </a:lnTo>
                <a:lnTo>
                  <a:pt x="57644" y="694687"/>
                </a:lnTo>
                <a:lnTo>
                  <a:pt x="95515" y="709402"/>
                </a:lnTo>
                <a:lnTo>
                  <a:pt x="118872" y="711708"/>
                </a:lnTo>
                <a:lnTo>
                  <a:pt x="3585972" y="711708"/>
                </a:lnTo>
                <a:lnTo>
                  <a:pt x="3626936" y="704432"/>
                </a:lnTo>
                <a:lnTo>
                  <a:pt x="3661761" y="684346"/>
                </a:lnTo>
                <a:lnTo>
                  <a:pt x="3687836" y="654059"/>
                </a:lnTo>
                <a:lnTo>
                  <a:pt x="3702551" y="616183"/>
                </a:lnTo>
                <a:lnTo>
                  <a:pt x="3704856" y="592823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01499" y="3091675"/>
            <a:ext cx="3444240" cy="289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065" algn="ctr">
              <a:lnSpc>
                <a:spcPct val="100000"/>
              </a:lnSpc>
            </a:pP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rns.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20320" algn="ctr">
              <a:lnSpc>
                <a:spcPct val="100000"/>
              </a:lnSpc>
              <a:spcBef>
                <a:spcPts val="550"/>
              </a:spcBef>
            </a:pP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45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2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HD</a:t>
            </a:r>
            <a:r>
              <a:rPr sz="1450" spc="-9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6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run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ry.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2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ss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 h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ss.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ppo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ns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750">
              <a:latin typeface="Times New Roman"/>
              <a:cs typeface="Times New Roman"/>
            </a:endParaRPr>
          </a:p>
          <a:p>
            <a:pPr marL="20320" algn="ctr">
              <a:lnSpc>
                <a:spcPct val="100000"/>
              </a:lnSpc>
            </a:pP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0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ppo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54179" y="2307323"/>
            <a:ext cx="2524125" cy="711835"/>
          </a:xfrm>
          <a:custGeom>
            <a:avLst/>
            <a:gdLst/>
            <a:ahLst/>
            <a:cxnLst/>
            <a:rect l="l" t="t" r="r" b="b"/>
            <a:pathLst>
              <a:path w="2524125" h="711835">
                <a:moveTo>
                  <a:pt x="25153" y="666624"/>
                </a:moveTo>
                <a:lnTo>
                  <a:pt x="25153" y="45083"/>
                </a:lnTo>
                <a:lnTo>
                  <a:pt x="22433" y="48719"/>
                </a:lnTo>
                <a:lnTo>
                  <a:pt x="4556" y="85808"/>
                </a:lnTo>
                <a:lnTo>
                  <a:pt x="0" y="118872"/>
                </a:lnTo>
                <a:lnTo>
                  <a:pt x="0" y="592836"/>
                </a:lnTo>
                <a:lnTo>
                  <a:pt x="7435" y="634749"/>
                </a:lnTo>
                <a:lnTo>
                  <a:pt x="25153" y="666624"/>
                </a:lnTo>
                <a:close/>
              </a:path>
              <a:path w="2524125" h="711835">
                <a:moveTo>
                  <a:pt x="2404884" y="711708"/>
                </a:moveTo>
                <a:lnTo>
                  <a:pt x="2404884" y="0"/>
                </a:lnTo>
                <a:lnTo>
                  <a:pt x="117348" y="0"/>
                </a:lnTo>
                <a:lnTo>
                  <a:pt x="112459" y="99"/>
                </a:lnTo>
                <a:lnTo>
                  <a:pt x="112459" y="711608"/>
                </a:lnTo>
                <a:lnTo>
                  <a:pt x="117348" y="711708"/>
                </a:lnTo>
                <a:lnTo>
                  <a:pt x="2404884" y="711708"/>
                </a:lnTo>
                <a:close/>
              </a:path>
              <a:path w="2524125" h="711835">
                <a:moveTo>
                  <a:pt x="2523744" y="592836"/>
                </a:moveTo>
                <a:lnTo>
                  <a:pt x="2523744" y="118872"/>
                </a:lnTo>
                <a:lnTo>
                  <a:pt x="2523649" y="114099"/>
                </a:lnTo>
                <a:lnTo>
                  <a:pt x="2514821" y="73694"/>
                </a:lnTo>
                <a:lnTo>
                  <a:pt x="2496384" y="43093"/>
                </a:lnTo>
                <a:lnTo>
                  <a:pt x="2496384" y="668614"/>
                </a:lnTo>
                <a:lnTo>
                  <a:pt x="2516468" y="633793"/>
                </a:lnTo>
                <a:lnTo>
                  <a:pt x="2523744" y="592836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4179" y="2307323"/>
            <a:ext cx="2524125" cy="711835"/>
          </a:xfrm>
          <a:custGeom>
            <a:avLst/>
            <a:gdLst/>
            <a:ahLst/>
            <a:cxnLst/>
            <a:rect l="l" t="t" r="r" b="b"/>
            <a:pathLst>
              <a:path w="2524125" h="711835">
                <a:moveTo>
                  <a:pt x="25153" y="666624"/>
                </a:moveTo>
                <a:lnTo>
                  <a:pt x="25153" y="45083"/>
                </a:lnTo>
                <a:lnTo>
                  <a:pt x="22433" y="48719"/>
                </a:lnTo>
                <a:lnTo>
                  <a:pt x="4556" y="85808"/>
                </a:lnTo>
                <a:lnTo>
                  <a:pt x="0" y="118872"/>
                </a:lnTo>
                <a:lnTo>
                  <a:pt x="0" y="592836"/>
                </a:lnTo>
                <a:lnTo>
                  <a:pt x="7435" y="634749"/>
                </a:lnTo>
                <a:lnTo>
                  <a:pt x="25153" y="666624"/>
                </a:lnTo>
                <a:close/>
              </a:path>
              <a:path w="2524125" h="711835">
                <a:moveTo>
                  <a:pt x="2404884" y="711708"/>
                </a:moveTo>
                <a:lnTo>
                  <a:pt x="2404884" y="0"/>
                </a:lnTo>
                <a:lnTo>
                  <a:pt x="117348" y="0"/>
                </a:lnTo>
                <a:lnTo>
                  <a:pt x="112459" y="99"/>
                </a:lnTo>
                <a:lnTo>
                  <a:pt x="112459" y="711608"/>
                </a:lnTo>
                <a:lnTo>
                  <a:pt x="117348" y="711708"/>
                </a:lnTo>
                <a:lnTo>
                  <a:pt x="2404884" y="711708"/>
                </a:lnTo>
                <a:close/>
              </a:path>
              <a:path w="2524125" h="711835">
                <a:moveTo>
                  <a:pt x="2523744" y="592836"/>
                </a:moveTo>
                <a:lnTo>
                  <a:pt x="2523744" y="118872"/>
                </a:lnTo>
                <a:lnTo>
                  <a:pt x="2523649" y="114099"/>
                </a:lnTo>
                <a:lnTo>
                  <a:pt x="2514821" y="73694"/>
                </a:lnTo>
                <a:lnTo>
                  <a:pt x="2496384" y="43093"/>
                </a:lnTo>
                <a:lnTo>
                  <a:pt x="2496384" y="668614"/>
                </a:lnTo>
                <a:lnTo>
                  <a:pt x="2516468" y="633793"/>
                </a:lnTo>
                <a:lnTo>
                  <a:pt x="2523744" y="592836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43600" y="2381491"/>
            <a:ext cx="2323465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L="143510" marR="279400" indent="-131445">
              <a:lnSpc>
                <a:spcPct val="103499"/>
              </a:lnSpc>
              <a:spcBef>
                <a:spcPts val="210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18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77923" y="1993379"/>
            <a:ext cx="1191895" cy="1026160"/>
          </a:xfrm>
          <a:custGeom>
            <a:avLst/>
            <a:gdLst/>
            <a:ahLst/>
            <a:cxnLst/>
            <a:rect l="l" t="t" r="r" b="b"/>
            <a:pathLst>
              <a:path w="1191895" h="1026160">
                <a:moveTo>
                  <a:pt x="37835" y="962315"/>
                </a:moveTo>
                <a:lnTo>
                  <a:pt x="37835" y="63333"/>
                </a:lnTo>
                <a:lnTo>
                  <a:pt x="35039" y="66887"/>
                </a:lnTo>
                <a:lnTo>
                  <a:pt x="14288" y="102044"/>
                </a:lnTo>
                <a:lnTo>
                  <a:pt x="2382" y="142006"/>
                </a:lnTo>
                <a:lnTo>
                  <a:pt x="0" y="170675"/>
                </a:lnTo>
                <a:lnTo>
                  <a:pt x="0" y="854964"/>
                </a:lnTo>
                <a:lnTo>
                  <a:pt x="4197" y="892866"/>
                </a:lnTo>
                <a:lnTo>
                  <a:pt x="18181" y="931876"/>
                </a:lnTo>
                <a:lnTo>
                  <a:pt x="37835" y="962315"/>
                </a:lnTo>
                <a:close/>
              </a:path>
              <a:path w="1191895" h="1026160">
                <a:moveTo>
                  <a:pt x="1021080" y="1025652"/>
                </a:moveTo>
                <a:lnTo>
                  <a:pt x="1021080" y="0"/>
                </a:lnTo>
                <a:lnTo>
                  <a:pt x="170700" y="0"/>
                </a:lnTo>
                <a:lnTo>
                  <a:pt x="165829" y="67"/>
                </a:lnTo>
                <a:lnTo>
                  <a:pt x="165829" y="1025584"/>
                </a:lnTo>
                <a:lnTo>
                  <a:pt x="170700" y="1025652"/>
                </a:lnTo>
                <a:lnTo>
                  <a:pt x="1021080" y="1025652"/>
                </a:lnTo>
                <a:close/>
              </a:path>
              <a:path w="1191895" h="1026160">
                <a:moveTo>
                  <a:pt x="1191780" y="854964"/>
                </a:moveTo>
                <a:lnTo>
                  <a:pt x="1191780" y="170675"/>
                </a:lnTo>
                <a:lnTo>
                  <a:pt x="1191713" y="165805"/>
                </a:lnTo>
                <a:lnTo>
                  <a:pt x="1185281" y="123735"/>
                </a:lnTo>
                <a:lnTo>
                  <a:pt x="1169284" y="85748"/>
                </a:lnTo>
                <a:lnTo>
                  <a:pt x="1153945" y="63333"/>
                </a:lnTo>
                <a:lnTo>
                  <a:pt x="1153945" y="962315"/>
                </a:lnTo>
                <a:lnTo>
                  <a:pt x="1175599" y="927770"/>
                </a:lnTo>
                <a:lnTo>
                  <a:pt x="1188552" y="888274"/>
                </a:lnTo>
                <a:lnTo>
                  <a:pt x="1191780" y="854964"/>
                </a:lnTo>
                <a:close/>
              </a:path>
            </a:pathLst>
          </a:custGeom>
          <a:solidFill>
            <a:srgbClr val="1D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77923" y="1993379"/>
            <a:ext cx="1191895" cy="1026160"/>
          </a:xfrm>
          <a:custGeom>
            <a:avLst/>
            <a:gdLst/>
            <a:ahLst/>
            <a:cxnLst/>
            <a:rect l="l" t="t" r="r" b="b"/>
            <a:pathLst>
              <a:path w="1191895" h="1026160">
                <a:moveTo>
                  <a:pt x="37835" y="962315"/>
                </a:moveTo>
                <a:lnTo>
                  <a:pt x="37835" y="63333"/>
                </a:lnTo>
                <a:lnTo>
                  <a:pt x="35039" y="66887"/>
                </a:lnTo>
                <a:lnTo>
                  <a:pt x="14288" y="102044"/>
                </a:lnTo>
                <a:lnTo>
                  <a:pt x="2382" y="142006"/>
                </a:lnTo>
                <a:lnTo>
                  <a:pt x="0" y="170675"/>
                </a:lnTo>
                <a:lnTo>
                  <a:pt x="0" y="854964"/>
                </a:lnTo>
                <a:lnTo>
                  <a:pt x="4197" y="892866"/>
                </a:lnTo>
                <a:lnTo>
                  <a:pt x="18181" y="931876"/>
                </a:lnTo>
                <a:lnTo>
                  <a:pt x="37835" y="962315"/>
                </a:lnTo>
                <a:close/>
              </a:path>
              <a:path w="1191895" h="1026160">
                <a:moveTo>
                  <a:pt x="1021080" y="1025652"/>
                </a:moveTo>
                <a:lnTo>
                  <a:pt x="1021080" y="0"/>
                </a:lnTo>
                <a:lnTo>
                  <a:pt x="170700" y="0"/>
                </a:lnTo>
                <a:lnTo>
                  <a:pt x="165829" y="67"/>
                </a:lnTo>
                <a:lnTo>
                  <a:pt x="165829" y="1025584"/>
                </a:lnTo>
                <a:lnTo>
                  <a:pt x="170700" y="1025652"/>
                </a:lnTo>
                <a:lnTo>
                  <a:pt x="1021080" y="1025652"/>
                </a:lnTo>
                <a:close/>
              </a:path>
              <a:path w="1191895" h="1026160">
                <a:moveTo>
                  <a:pt x="1191780" y="854964"/>
                </a:moveTo>
                <a:lnTo>
                  <a:pt x="1191780" y="170675"/>
                </a:lnTo>
                <a:lnTo>
                  <a:pt x="1191713" y="165805"/>
                </a:lnTo>
                <a:lnTo>
                  <a:pt x="1185281" y="123735"/>
                </a:lnTo>
                <a:lnTo>
                  <a:pt x="1169284" y="85748"/>
                </a:lnTo>
                <a:lnTo>
                  <a:pt x="1153945" y="63333"/>
                </a:lnTo>
                <a:lnTo>
                  <a:pt x="1153945" y="962315"/>
                </a:lnTo>
                <a:lnTo>
                  <a:pt x="1175599" y="927770"/>
                </a:lnTo>
                <a:lnTo>
                  <a:pt x="1188552" y="888274"/>
                </a:lnTo>
                <a:lnTo>
                  <a:pt x="1191780" y="854964"/>
                </a:lnTo>
                <a:close/>
              </a:path>
            </a:pathLst>
          </a:custGeom>
          <a:solidFill>
            <a:srgbClr val="1D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436850" y="2079815"/>
            <a:ext cx="973455" cy="8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marR="118110" indent="-9525">
              <a:lnSpc>
                <a:spcPct val="100499"/>
              </a:lnSpc>
            </a:pP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111760" marR="5080" indent="-99060">
              <a:lnSpc>
                <a:spcPct val="103499"/>
              </a:lnSpc>
              <a:spcBef>
                <a:spcPts val="160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8787" y="6227051"/>
            <a:ext cx="123189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48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3017" y="2238984"/>
            <a:ext cx="4606290" cy="381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1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2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2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[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2004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]</a:t>
            </a:r>
            <a:endParaRPr sz="1250">
              <a:latin typeface="Arial"/>
              <a:cs typeface="Arial"/>
            </a:endParaRPr>
          </a:p>
          <a:p>
            <a:pPr marL="501650" marR="28575" lvl="1" indent="-228600">
              <a:lnSpc>
                <a:spcPts val="1450"/>
              </a:lnSpc>
              <a:spcBef>
                <a:spcPts val="52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75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endParaRPr sz="1250">
              <a:latin typeface="Arial"/>
              <a:cs typeface="Arial"/>
            </a:endParaRPr>
          </a:p>
          <a:p>
            <a:pPr marL="501650" marR="27940" lvl="1" indent="-228600">
              <a:lnSpc>
                <a:spcPts val="1450"/>
              </a:lnSpc>
              <a:spcBef>
                <a:spcPts val="53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2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201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4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-9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065"/>
              </a:spcBef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-13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og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5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el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2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5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y,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rs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0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ns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:</a:t>
            </a:r>
            <a:endParaRPr sz="125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70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80" dirty="0">
                <a:solidFill>
                  <a:srgbClr val="262747"/>
                </a:solidFill>
                <a:latin typeface="Microsoft Sans Serif"/>
                <a:cs typeface="Microsoft Sans Serif"/>
              </a:rPr>
              <a:t>€</a:t>
            </a:r>
            <a:r>
              <a:rPr sz="1100" spc="50" dirty="0">
                <a:solidFill>
                  <a:srgbClr val="262747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929640" lvl="3" indent="-182880">
              <a:lnSpc>
                <a:spcPct val="100000"/>
              </a:lnSpc>
              <a:spcBef>
                <a:spcPts val="615"/>
              </a:spcBef>
              <a:buSzPct val="78947"/>
              <a:buFont typeface="Microsoft Sans Serif"/>
              <a:buChar char="▪"/>
              <a:tabLst>
                <a:tab pos="930275" algn="l"/>
              </a:tabLst>
            </a:pPr>
            <a:r>
              <a:rPr sz="95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950" spc="9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endParaRPr sz="950">
              <a:latin typeface="Arial"/>
              <a:cs typeface="Arial"/>
            </a:endParaRPr>
          </a:p>
          <a:p>
            <a:pPr marL="929640" lvl="3" indent="-182880">
              <a:lnSpc>
                <a:spcPct val="100000"/>
              </a:lnSpc>
              <a:spcBef>
                <a:spcPts val="585"/>
              </a:spcBef>
              <a:buSzPct val="78947"/>
              <a:buFont typeface="Microsoft Sans Serif"/>
              <a:buChar char="▪"/>
              <a:tabLst>
                <a:tab pos="930275" algn="l"/>
              </a:tabLst>
            </a:pPr>
            <a:r>
              <a:rPr sz="95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em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of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950" spc="90" dirty="0">
                <a:solidFill>
                  <a:srgbClr val="262747"/>
                </a:solidFill>
                <a:latin typeface="Arial"/>
                <a:cs typeface="Arial"/>
              </a:rPr>
              <a:t>/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  <a:p>
            <a:pPr marL="748665" lvl="2" indent="-182880">
              <a:lnSpc>
                <a:spcPct val="100000"/>
              </a:lnSpc>
              <a:spcBef>
                <a:spcPts val="570"/>
              </a:spcBef>
              <a:buSzPct val="81818"/>
              <a:buFont typeface="Microsoft Sans Serif"/>
              <a:buChar char="▪"/>
              <a:tabLst>
                <a:tab pos="749300" algn="l"/>
              </a:tabLst>
            </a:pPr>
            <a:r>
              <a:rPr sz="1100" spc="-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55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))</a:t>
            </a:r>
            <a:r>
              <a:rPr sz="1100" spc="5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480" dirty="0">
                <a:solidFill>
                  <a:srgbClr val="262747"/>
                </a:solidFill>
                <a:latin typeface="Microsoft Sans Serif"/>
                <a:cs typeface="Microsoft Sans Serif"/>
              </a:rPr>
              <a:t>€</a:t>
            </a:r>
            <a:r>
              <a:rPr sz="1100" spc="50" dirty="0">
                <a:solidFill>
                  <a:srgbClr val="262747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10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100" spc="-3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929640" lvl="3" indent="-182880">
              <a:lnSpc>
                <a:spcPct val="100000"/>
              </a:lnSpc>
              <a:spcBef>
                <a:spcPts val="615"/>
              </a:spcBef>
              <a:buSzPct val="78947"/>
              <a:buFont typeface="Microsoft Sans Serif"/>
              <a:buChar char="▪"/>
              <a:tabLst>
                <a:tab pos="930275" algn="l"/>
              </a:tabLst>
            </a:pP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b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fo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k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ey</a:t>
            </a:r>
            <a:endParaRPr sz="950">
              <a:latin typeface="Arial"/>
              <a:cs typeface="Arial"/>
            </a:endParaRPr>
          </a:p>
          <a:p>
            <a:pPr marL="929640" lvl="3" indent="-182880">
              <a:lnSpc>
                <a:spcPct val="100000"/>
              </a:lnSpc>
              <a:spcBef>
                <a:spcPts val="585"/>
              </a:spcBef>
              <a:buSzPct val="78947"/>
              <a:buFont typeface="Microsoft Sans Serif"/>
              <a:buChar char="▪"/>
              <a:tabLst>
                <a:tab pos="930275" algn="l"/>
              </a:tabLst>
            </a:pPr>
            <a:r>
              <a:rPr sz="950" spc="-4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et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of</a:t>
            </a:r>
            <a:r>
              <a:rPr sz="9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45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9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es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 (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62747"/>
                </a:solidFill>
                <a:latin typeface="Arial"/>
                <a:cs typeface="Arial"/>
              </a:rPr>
              <a:t>j</a:t>
            </a:r>
            <a:r>
              <a:rPr sz="950" spc="-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9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950" spc="35" dirty="0">
                <a:solidFill>
                  <a:srgbClr val="262747"/>
                </a:solidFill>
                <a:latin typeface="Arial"/>
                <a:cs typeface="Arial"/>
              </a:rPr>
              <a:t>t </a:t>
            </a:r>
            <a:r>
              <a:rPr sz="9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9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950" spc="15" dirty="0">
                <a:solidFill>
                  <a:srgbClr val="262747"/>
                </a:solidFill>
                <a:latin typeface="Arial"/>
                <a:cs typeface="Arial"/>
              </a:rPr>
              <a:t>e)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M</a:t>
            </a:r>
            <a:r>
              <a:rPr spc="-60" dirty="0"/>
              <a:t>a</a:t>
            </a:r>
            <a:r>
              <a:rPr spc="85" dirty="0"/>
              <a:t>p</a:t>
            </a:r>
            <a:r>
              <a:rPr spc="-225" dirty="0"/>
              <a:t>R</a:t>
            </a:r>
            <a:r>
              <a:rPr spc="60" dirty="0"/>
              <a:t>e</a:t>
            </a:r>
            <a:r>
              <a:rPr spc="85" dirty="0"/>
              <a:t>d</a:t>
            </a:r>
            <a:r>
              <a:rPr dirty="0"/>
              <a:t>u</a:t>
            </a:r>
            <a:r>
              <a:rPr spc="125" dirty="0"/>
              <a:t>c</a:t>
            </a:r>
            <a:r>
              <a:rPr spc="55" dirty="0"/>
              <a:t>e</a:t>
            </a:r>
          </a:p>
        </p:txBody>
      </p:sp>
      <p:sp>
        <p:nvSpPr>
          <p:cNvPr id="7" name="object 7"/>
          <p:cNvSpPr/>
          <p:nvPr/>
        </p:nvSpPr>
        <p:spPr>
          <a:xfrm>
            <a:off x="5688063" y="1976615"/>
            <a:ext cx="4032885" cy="4363720"/>
          </a:xfrm>
          <a:custGeom>
            <a:avLst/>
            <a:gdLst/>
            <a:ahLst/>
            <a:cxnLst/>
            <a:rect l="l" t="t" r="r" b="b"/>
            <a:pathLst>
              <a:path w="4032884" h="4363720">
                <a:moveTo>
                  <a:pt x="19812" y="10668"/>
                </a:moveTo>
                <a:lnTo>
                  <a:pt x="19812" y="0"/>
                </a:lnTo>
                <a:lnTo>
                  <a:pt x="4572" y="0"/>
                </a:lnTo>
                <a:lnTo>
                  <a:pt x="0" y="4559"/>
                </a:lnTo>
                <a:lnTo>
                  <a:pt x="0" y="4358640"/>
                </a:lnTo>
                <a:lnTo>
                  <a:pt x="4572" y="4363199"/>
                </a:lnTo>
                <a:lnTo>
                  <a:pt x="9144" y="4363199"/>
                </a:lnTo>
                <a:lnTo>
                  <a:pt x="9144" y="21336"/>
                </a:lnTo>
                <a:lnTo>
                  <a:pt x="19812" y="10668"/>
                </a:lnTo>
                <a:close/>
              </a:path>
              <a:path w="4032884" h="4363720">
                <a:moveTo>
                  <a:pt x="19812" y="21336"/>
                </a:moveTo>
                <a:lnTo>
                  <a:pt x="19812" y="10668"/>
                </a:lnTo>
                <a:lnTo>
                  <a:pt x="9144" y="21336"/>
                </a:lnTo>
                <a:lnTo>
                  <a:pt x="19812" y="21336"/>
                </a:lnTo>
                <a:close/>
              </a:path>
              <a:path w="4032884" h="4363720">
                <a:moveTo>
                  <a:pt x="4021836" y="4341876"/>
                </a:moveTo>
                <a:lnTo>
                  <a:pt x="4021836" y="21336"/>
                </a:lnTo>
                <a:lnTo>
                  <a:pt x="9144" y="21336"/>
                </a:lnTo>
                <a:lnTo>
                  <a:pt x="9144" y="4341876"/>
                </a:lnTo>
                <a:lnTo>
                  <a:pt x="4021836" y="4341876"/>
                </a:lnTo>
                <a:close/>
              </a:path>
              <a:path w="4032884" h="4363720">
                <a:moveTo>
                  <a:pt x="19812" y="4352544"/>
                </a:moveTo>
                <a:lnTo>
                  <a:pt x="19812" y="4341876"/>
                </a:lnTo>
                <a:lnTo>
                  <a:pt x="9144" y="4341876"/>
                </a:lnTo>
                <a:lnTo>
                  <a:pt x="19812" y="4352544"/>
                </a:lnTo>
                <a:close/>
              </a:path>
              <a:path w="4032884" h="4363720">
                <a:moveTo>
                  <a:pt x="19812" y="4363199"/>
                </a:moveTo>
                <a:lnTo>
                  <a:pt x="19812" y="4352544"/>
                </a:lnTo>
                <a:lnTo>
                  <a:pt x="9144" y="4341876"/>
                </a:lnTo>
                <a:lnTo>
                  <a:pt x="9144" y="4363199"/>
                </a:lnTo>
                <a:lnTo>
                  <a:pt x="19812" y="4363199"/>
                </a:lnTo>
                <a:close/>
              </a:path>
              <a:path w="4032884" h="4363720">
                <a:moveTo>
                  <a:pt x="4032504" y="4358640"/>
                </a:moveTo>
                <a:lnTo>
                  <a:pt x="4032504" y="4559"/>
                </a:lnTo>
                <a:lnTo>
                  <a:pt x="4027932" y="0"/>
                </a:lnTo>
                <a:lnTo>
                  <a:pt x="4012692" y="0"/>
                </a:lnTo>
                <a:lnTo>
                  <a:pt x="4012692" y="10668"/>
                </a:lnTo>
                <a:lnTo>
                  <a:pt x="4021836" y="21336"/>
                </a:lnTo>
                <a:lnTo>
                  <a:pt x="4021836" y="4363199"/>
                </a:lnTo>
                <a:lnTo>
                  <a:pt x="4027932" y="4363199"/>
                </a:lnTo>
                <a:lnTo>
                  <a:pt x="4032504" y="4358640"/>
                </a:lnTo>
                <a:close/>
              </a:path>
              <a:path w="4032884" h="4363720">
                <a:moveTo>
                  <a:pt x="4021836" y="21336"/>
                </a:moveTo>
                <a:lnTo>
                  <a:pt x="4012692" y="10668"/>
                </a:lnTo>
                <a:lnTo>
                  <a:pt x="4012692" y="21336"/>
                </a:lnTo>
                <a:lnTo>
                  <a:pt x="4021836" y="21336"/>
                </a:lnTo>
                <a:close/>
              </a:path>
              <a:path w="4032884" h="4363720">
                <a:moveTo>
                  <a:pt x="4021836" y="4341876"/>
                </a:moveTo>
                <a:lnTo>
                  <a:pt x="4012692" y="4341876"/>
                </a:lnTo>
                <a:lnTo>
                  <a:pt x="4012692" y="4352544"/>
                </a:lnTo>
                <a:lnTo>
                  <a:pt x="4021836" y="4341876"/>
                </a:lnTo>
                <a:close/>
              </a:path>
              <a:path w="4032884" h="4363720">
                <a:moveTo>
                  <a:pt x="4021836" y="4363199"/>
                </a:moveTo>
                <a:lnTo>
                  <a:pt x="4021836" y="4341876"/>
                </a:lnTo>
                <a:lnTo>
                  <a:pt x="4012692" y="4352544"/>
                </a:lnTo>
                <a:lnTo>
                  <a:pt x="4012692" y="4363199"/>
                </a:lnTo>
                <a:lnTo>
                  <a:pt x="4021836" y="4363199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8063" y="1976615"/>
            <a:ext cx="4032885" cy="4363720"/>
          </a:xfrm>
          <a:custGeom>
            <a:avLst/>
            <a:gdLst/>
            <a:ahLst/>
            <a:cxnLst/>
            <a:rect l="l" t="t" r="r" b="b"/>
            <a:pathLst>
              <a:path w="4032884" h="4363720">
                <a:moveTo>
                  <a:pt x="19812" y="10668"/>
                </a:moveTo>
                <a:lnTo>
                  <a:pt x="19812" y="0"/>
                </a:lnTo>
                <a:lnTo>
                  <a:pt x="4572" y="0"/>
                </a:lnTo>
                <a:lnTo>
                  <a:pt x="0" y="4559"/>
                </a:lnTo>
                <a:lnTo>
                  <a:pt x="0" y="4358640"/>
                </a:lnTo>
                <a:lnTo>
                  <a:pt x="4572" y="4363199"/>
                </a:lnTo>
                <a:lnTo>
                  <a:pt x="9144" y="4363199"/>
                </a:lnTo>
                <a:lnTo>
                  <a:pt x="9144" y="21336"/>
                </a:lnTo>
                <a:lnTo>
                  <a:pt x="19812" y="10668"/>
                </a:lnTo>
                <a:close/>
              </a:path>
              <a:path w="4032884" h="4363720">
                <a:moveTo>
                  <a:pt x="19812" y="21336"/>
                </a:moveTo>
                <a:lnTo>
                  <a:pt x="19812" y="10668"/>
                </a:lnTo>
                <a:lnTo>
                  <a:pt x="9144" y="21336"/>
                </a:lnTo>
                <a:lnTo>
                  <a:pt x="19812" y="21336"/>
                </a:lnTo>
                <a:close/>
              </a:path>
              <a:path w="4032884" h="4363720">
                <a:moveTo>
                  <a:pt x="4021836" y="4341876"/>
                </a:moveTo>
                <a:lnTo>
                  <a:pt x="4021836" y="21336"/>
                </a:lnTo>
                <a:lnTo>
                  <a:pt x="9144" y="21336"/>
                </a:lnTo>
                <a:lnTo>
                  <a:pt x="9144" y="4341876"/>
                </a:lnTo>
                <a:lnTo>
                  <a:pt x="4021836" y="4341876"/>
                </a:lnTo>
                <a:close/>
              </a:path>
              <a:path w="4032884" h="4363720">
                <a:moveTo>
                  <a:pt x="19812" y="4352544"/>
                </a:moveTo>
                <a:lnTo>
                  <a:pt x="19812" y="4341876"/>
                </a:lnTo>
                <a:lnTo>
                  <a:pt x="9144" y="4341876"/>
                </a:lnTo>
                <a:lnTo>
                  <a:pt x="19812" y="4352544"/>
                </a:lnTo>
                <a:close/>
              </a:path>
              <a:path w="4032884" h="4363720">
                <a:moveTo>
                  <a:pt x="19812" y="4363199"/>
                </a:moveTo>
                <a:lnTo>
                  <a:pt x="19812" y="4352544"/>
                </a:lnTo>
                <a:lnTo>
                  <a:pt x="9144" y="4341876"/>
                </a:lnTo>
                <a:lnTo>
                  <a:pt x="9144" y="4363199"/>
                </a:lnTo>
                <a:lnTo>
                  <a:pt x="19812" y="4363199"/>
                </a:lnTo>
                <a:close/>
              </a:path>
              <a:path w="4032884" h="4363720">
                <a:moveTo>
                  <a:pt x="4032504" y="4358640"/>
                </a:moveTo>
                <a:lnTo>
                  <a:pt x="4032504" y="4559"/>
                </a:lnTo>
                <a:lnTo>
                  <a:pt x="4027932" y="0"/>
                </a:lnTo>
                <a:lnTo>
                  <a:pt x="4012692" y="0"/>
                </a:lnTo>
                <a:lnTo>
                  <a:pt x="4012692" y="10668"/>
                </a:lnTo>
                <a:lnTo>
                  <a:pt x="4021836" y="21336"/>
                </a:lnTo>
                <a:lnTo>
                  <a:pt x="4021836" y="4363199"/>
                </a:lnTo>
                <a:lnTo>
                  <a:pt x="4027932" y="4363199"/>
                </a:lnTo>
                <a:lnTo>
                  <a:pt x="4032504" y="4358640"/>
                </a:lnTo>
                <a:close/>
              </a:path>
              <a:path w="4032884" h="4363720">
                <a:moveTo>
                  <a:pt x="4021836" y="21336"/>
                </a:moveTo>
                <a:lnTo>
                  <a:pt x="4012692" y="10668"/>
                </a:lnTo>
                <a:lnTo>
                  <a:pt x="4012692" y="21336"/>
                </a:lnTo>
                <a:lnTo>
                  <a:pt x="4021836" y="21336"/>
                </a:lnTo>
                <a:close/>
              </a:path>
              <a:path w="4032884" h="4363720">
                <a:moveTo>
                  <a:pt x="4021836" y="4341876"/>
                </a:moveTo>
                <a:lnTo>
                  <a:pt x="4012692" y="4341876"/>
                </a:lnTo>
                <a:lnTo>
                  <a:pt x="4012692" y="4352544"/>
                </a:lnTo>
                <a:lnTo>
                  <a:pt x="4021836" y="4341876"/>
                </a:lnTo>
                <a:close/>
              </a:path>
              <a:path w="4032884" h="4363720">
                <a:moveTo>
                  <a:pt x="4021836" y="4363199"/>
                </a:moveTo>
                <a:lnTo>
                  <a:pt x="4021836" y="4341876"/>
                </a:lnTo>
                <a:lnTo>
                  <a:pt x="4012692" y="4352544"/>
                </a:lnTo>
                <a:lnTo>
                  <a:pt x="4012692" y="4363199"/>
                </a:lnTo>
                <a:lnTo>
                  <a:pt x="4021836" y="4363199"/>
                </a:lnTo>
                <a:close/>
              </a:path>
            </a:pathLst>
          </a:custGeom>
          <a:solidFill>
            <a:srgbClr val="26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22935" y="6166599"/>
            <a:ext cx="242443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75" baseline="2525" dirty="0">
                <a:latin typeface="Arial"/>
                <a:cs typeface="Arial"/>
              </a:rPr>
              <a:t>M</a:t>
            </a:r>
            <a:r>
              <a:rPr sz="1650" spc="-7" baseline="2525" dirty="0">
                <a:latin typeface="Arial"/>
                <a:cs typeface="Arial"/>
              </a:rPr>
              <a:t>a</a:t>
            </a:r>
            <a:r>
              <a:rPr sz="1650" spc="89" baseline="2525" dirty="0">
                <a:latin typeface="Arial"/>
                <a:cs typeface="Arial"/>
              </a:rPr>
              <a:t>p</a:t>
            </a:r>
            <a:r>
              <a:rPr sz="1650" spc="-120" baseline="2525" dirty="0">
                <a:latin typeface="Arial"/>
                <a:cs typeface="Arial"/>
              </a:rPr>
              <a:t>R</a:t>
            </a:r>
            <a:r>
              <a:rPr sz="1650" spc="44" baseline="2525" dirty="0">
                <a:latin typeface="Arial"/>
                <a:cs typeface="Arial"/>
              </a:rPr>
              <a:t>e</a:t>
            </a:r>
            <a:r>
              <a:rPr sz="1650" spc="89" baseline="2525" dirty="0">
                <a:latin typeface="Arial"/>
                <a:cs typeface="Arial"/>
              </a:rPr>
              <a:t>d</a:t>
            </a:r>
            <a:r>
              <a:rPr sz="1650" spc="7" baseline="2525" dirty="0">
                <a:latin typeface="Arial"/>
                <a:cs typeface="Arial"/>
              </a:rPr>
              <a:t>u</a:t>
            </a:r>
            <a:r>
              <a:rPr sz="1650" spc="67" baseline="2525" dirty="0">
                <a:latin typeface="Arial"/>
                <a:cs typeface="Arial"/>
              </a:rPr>
              <a:t>c</a:t>
            </a:r>
            <a:r>
              <a:rPr sz="1650" spc="37" baseline="2525" dirty="0">
                <a:latin typeface="Arial"/>
                <a:cs typeface="Arial"/>
              </a:rPr>
              <a:t>e</a:t>
            </a:r>
            <a:r>
              <a:rPr sz="1650" spc="15" baseline="2525" dirty="0">
                <a:latin typeface="Arial"/>
                <a:cs typeface="Arial"/>
              </a:rPr>
              <a:t> </a:t>
            </a:r>
            <a:r>
              <a:rPr sz="1650" spc="-60" baseline="2525" dirty="0">
                <a:latin typeface="Arial"/>
                <a:cs typeface="Arial"/>
              </a:rPr>
              <a:t>F</a:t>
            </a:r>
            <a:r>
              <a:rPr sz="1650" spc="30" baseline="2525" dirty="0">
                <a:latin typeface="Arial"/>
                <a:cs typeface="Arial"/>
              </a:rPr>
              <a:t>u</a:t>
            </a:r>
            <a:r>
              <a:rPr sz="1650" spc="7" baseline="2525" dirty="0">
                <a:latin typeface="Arial"/>
                <a:cs typeface="Arial"/>
              </a:rPr>
              <a:t>n</a:t>
            </a:r>
            <a:r>
              <a:rPr sz="1650" spc="89" baseline="2525" dirty="0">
                <a:latin typeface="Arial"/>
                <a:cs typeface="Arial"/>
              </a:rPr>
              <a:t>d</a:t>
            </a:r>
            <a:r>
              <a:rPr sz="1650" spc="-30" baseline="2525" dirty="0">
                <a:latin typeface="Arial"/>
                <a:cs typeface="Arial"/>
              </a:rPr>
              <a:t>a</a:t>
            </a:r>
            <a:r>
              <a:rPr sz="1650" spc="60" baseline="2525" dirty="0">
                <a:latin typeface="Arial"/>
                <a:cs typeface="Arial"/>
              </a:rPr>
              <a:t>m</a:t>
            </a:r>
            <a:r>
              <a:rPr sz="1650" spc="44" baseline="2525" dirty="0">
                <a:latin typeface="Arial"/>
                <a:cs typeface="Arial"/>
              </a:rPr>
              <a:t>e</a:t>
            </a:r>
            <a:r>
              <a:rPr sz="1650" spc="30" baseline="2525" dirty="0">
                <a:latin typeface="Arial"/>
                <a:cs typeface="Arial"/>
              </a:rPr>
              <a:t>n</a:t>
            </a:r>
            <a:r>
              <a:rPr sz="1650" spc="52" baseline="2525" dirty="0">
                <a:latin typeface="Arial"/>
                <a:cs typeface="Arial"/>
              </a:rPr>
              <a:t>t</a:t>
            </a:r>
            <a:r>
              <a:rPr sz="1650" spc="-30" baseline="2525" dirty="0">
                <a:latin typeface="Arial"/>
                <a:cs typeface="Arial"/>
              </a:rPr>
              <a:t>a</a:t>
            </a:r>
            <a:r>
              <a:rPr sz="1650" baseline="2525" dirty="0">
                <a:latin typeface="Arial"/>
                <a:cs typeface="Arial"/>
              </a:rPr>
              <a:t>l</a:t>
            </a:r>
            <a:r>
              <a:rPr sz="1650" spc="-22" baseline="2525" dirty="0">
                <a:latin typeface="Arial"/>
                <a:cs typeface="Arial"/>
              </a:rPr>
              <a:t>s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nf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30" dirty="0">
                <a:solidFill>
                  <a:srgbClr val="221E1F"/>
                </a:solidFill>
                <a:latin typeface="Arial"/>
                <a:cs typeface="Arial"/>
              </a:rPr>
              <a:t>d</a:t>
            </a:r>
            <a:r>
              <a:rPr sz="600" spc="25" dirty="0">
                <a:solidFill>
                  <a:srgbClr val="221E1F"/>
                </a:solidFill>
                <a:latin typeface="Arial"/>
                <a:cs typeface="Arial"/>
              </a:rPr>
              <a:t>e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n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10" dirty="0">
                <a:solidFill>
                  <a:srgbClr val="221E1F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221E1F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46559" y="2013191"/>
            <a:ext cx="3741420" cy="421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19787" y="5196319"/>
            <a:ext cx="3378200" cy="67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>
              <a:lnSpc>
                <a:spcPts val="2140"/>
              </a:lnSpc>
            </a:pPr>
            <a:r>
              <a:rPr sz="19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L="111125" indent="-99060">
              <a:lnSpc>
                <a:spcPts val="880"/>
              </a:lnSpc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  <a:p>
            <a:pPr marL="111125" marR="26034">
              <a:lnSpc>
                <a:spcPct val="103499"/>
              </a:lnSpc>
            </a:pP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1499" y="4117314"/>
            <a:ext cx="335216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ct val="100000"/>
              </a:lnSpc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65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L="111125" marR="5080" indent="-99060">
              <a:lnSpc>
                <a:spcPct val="103499"/>
              </a:lnSpc>
              <a:spcBef>
                <a:spcPts val="195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g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850" spc="-9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8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QL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9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850" spc="9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3775" y="2079739"/>
            <a:ext cx="3396615" cy="154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1580">
              <a:lnSpc>
                <a:spcPct val="100000"/>
              </a:lnSpc>
            </a:pP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y,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850">
              <a:latin typeface="Times New Roman"/>
              <a:cs typeface="Times New Roman"/>
            </a:endParaRPr>
          </a:p>
          <a:p>
            <a:pPr marL="1164590">
              <a:lnSpc>
                <a:spcPts val="2270"/>
              </a:lnSpc>
            </a:pP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L="32384">
              <a:lnSpc>
                <a:spcPts val="1010"/>
              </a:lnSpc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y,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€</a:t>
            </a:r>
            <a:r>
              <a:rPr sz="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y,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 marL="131445" marR="5080" indent="-99060">
              <a:lnSpc>
                <a:spcPct val="103499"/>
              </a:lnSpc>
              <a:spcBef>
                <a:spcPts val="10"/>
              </a:spcBef>
            </a:pP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850" spc="9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M</a:t>
            </a:r>
            <a:r>
              <a:rPr spc="-60" dirty="0"/>
              <a:t>a</a:t>
            </a:r>
            <a:r>
              <a:rPr spc="85" dirty="0"/>
              <a:t>p</a:t>
            </a:r>
            <a:r>
              <a:rPr spc="-225" dirty="0"/>
              <a:t>R</a:t>
            </a:r>
            <a:r>
              <a:rPr spc="60" dirty="0"/>
              <a:t>e</a:t>
            </a:r>
            <a:r>
              <a:rPr spc="85" dirty="0"/>
              <a:t>d</a:t>
            </a:r>
            <a:r>
              <a:rPr dirty="0"/>
              <a:t>u</a:t>
            </a:r>
            <a:r>
              <a:rPr spc="125" dirty="0"/>
              <a:t>c</a:t>
            </a:r>
            <a:r>
              <a:rPr spc="55" dirty="0"/>
              <a:t>e</a:t>
            </a:r>
            <a:r>
              <a:rPr spc="40" dirty="0"/>
              <a:t> </a:t>
            </a:r>
            <a:r>
              <a:rPr spc="-254" dirty="0"/>
              <a:t>E</a:t>
            </a:r>
            <a:r>
              <a:rPr spc="40" dirty="0"/>
              <a:t>x</a:t>
            </a:r>
            <a:r>
              <a:rPr spc="-60" dirty="0"/>
              <a:t>a</a:t>
            </a:r>
            <a:r>
              <a:rPr spc="85" dirty="0"/>
              <a:t>mp</a:t>
            </a:r>
            <a:r>
              <a:rPr spc="-30" dirty="0"/>
              <a:t>l</a:t>
            </a:r>
            <a:r>
              <a:rPr spc="60" dirty="0"/>
              <a:t>e</a:t>
            </a:r>
            <a:r>
              <a:rPr spc="10"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2210295" y="2869679"/>
            <a:ext cx="334010" cy="81280"/>
          </a:xfrm>
          <a:custGeom>
            <a:avLst/>
            <a:gdLst/>
            <a:ahLst/>
            <a:cxnLst/>
            <a:rect l="l" t="t" r="r" b="b"/>
            <a:pathLst>
              <a:path w="334010" h="81280">
                <a:moveTo>
                  <a:pt x="318262" y="40386"/>
                </a:moveTo>
                <a:lnTo>
                  <a:pt x="311912" y="36576"/>
                </a:lnTo>
                <a:lnTo>
                  <a:pt x="0" y="36576"/>
                </a:lnTo>
                <a:lnTo>
                  <a:pt x="0" y="44196"/>
                </a:lnTo>
                <a:lnTo>
                  <a:pt x="311912" y="44196"/>
                </a:lnTo>
                <a:lnTo>
                  <a:pt x="318262" y="40386"/>
                </a:lnTo>
                <a:close/>
              </a:path>
              <a:path w="334010" h="81280">
                <a:moveTo>
                  <a:pt x="326049" y="36576"/>
                </a:moveTo>
                <a:lnTo>
                  <a:pt x="266700" y="1524"/>
                </a:lnTo>
                <a:lnTo>
                  <a:pt x="265188" y="0"/>
                </a:lnTo>
                <a:lnTo>
                  <a:pt x="262128" y="3035"/>
                </a:lnTo>
                <a:lnTo>
                  <a:pt x="260604" y="4572"/>
                </a:lnTo>
                <a:lnTo>
                  <a:pt x="262128" y="7620"/>
                </a:lnTo>
                <a:lnTo>
                  <a:pt x="263652" y="7620"/>
                </a:lnTo>
                <a:lnTo>
                  <a:pt x="311912" y="36576"/>
                </a:lnTo>
                <a:lnTo>
                  <a:pt x="326049" y="36576"/>
                </a:lnTo>
                <a:close/>
              </a:path>
              <a:path w="334010" h="81280">
                <a:moveTo>
                  <a:pt x="326148" y="45464"/>
                </a:moveTo>
                <a:lnTo>
                  <a:pt x="326148" y="44196"/>
                </a:lnTo>
                <a:lnTo>
                  <a:pt x="311912" y="44196"/>
                </a:lnTo>
                <a:lnTo>
                  <a:pt x="263652" y="73152"/>
                </a:lnTo>
                <a:lnTo>
                  <a:pt x="262128" y="73152"/>
                </a:lnTo>
                <a:lnTo>
                  <a:pt x="260604" y="76200"/>
                </a:lnTo>
                <a:lnTo>
                  <a:pt x="265188" y="80772"/>
                </a:lnTo>
                <a:lnTo>
                  <a:pt x="266700" y="79235"/>
                </a:lnTo>
                <a:lnTo>
                  <a:pt x="326148" y="45464"/>
                </a:lnTo>
                <a:close/>
              </a:path>
              <a:path w="334010" h="81280">
                <a:moveTo>
                  <a:pt x="324612" y="36576"/>
                </a:moveTo>
                <a:lnTo>
                  <a:pt x="311912" y="36576"/>
                </a:lnTo>
                <a:lnTo>
                  <a:pt x="318262" y="40386"/>
                </a:lnTo>
                <a:lnTo>
                  <a:pt x="324612" y="36576"/>
                </a:lnTo>
                <a:close/>
              </a:path>
              <a:path w="334010" h="81280">
                <a:moveTo>
                  <a:pt x="324612" y="44196"/>
                </a:moveTo>
                <a:lnTo>
                  <a:pt x="318262" y="40386"/>
                </a:lnTo>
                <a:lnTo>
                  <a:pt x="311912" y="44196"/>
                </a:lnTo>
                <a:lnTo>
                  <a:pt x="324612" y="44196"/>
                </a:lnTo>
                <a:close/>
              </a:path>
              <a:path w="334010" h="81280">
                <a:moveTo>
                  <a:pt x="333768" y="41135"/>
                </a:moveTo>
                <a:lnTo>
                  <a:pt x="326049" y="36576"/>
                </a:lnTo>
                <a:lnTo>
                  <a:pt x="324612" y="36576"/>
                </a:lnTo>
                <a:lnTo>
                  <a:pt x="318262" y="40386"/>
                </a:lnTo>
                <a:lnTo>
                  <a:pt x="324612" y="44196"/>
                </a:lnTo>
                <a:lnTo>
                  <a:pt x="326148" y="44196"/>
                </a:lnTo>
                <a:lnTo>
                  <a:pt x="326148" y="45464"/>
                </a:lnTo>
                <a:lnTo>
                  <a:pt x="333768" y="41135"/>
                </a:lnTo>
                <a:close/>
              </a:path>
              <a:path w="334010" h="81280">
                <a:moveTo>
                  <a:pt x="326148" y="36634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8783" y="2906255"/>
            <a:ext cx="342900" cy="203200"/>
          </a:xfrm>
          <a:custGeom>
            <a:avLst/>
            <a:gdLst/>
            <a:ahLst/>
            <a:cxnLst/>
            <a:rect l="l" t="t" r="r" b="b"/>
            <a:pathLst>
              <a:path w="342900" h="203200">
                <a:moveTo>
                  <a:pt x="330316" y="195059"/>
                </a:moveTo>
                <a:lnTo>
                  <a:pt x="326441" y="188151"/>
                </a:lnTo>
                <a:lnTo>
                  <a:pt x="3035" y="0"/>
                </a:lnTo>
                <a:lnTo>
                  <a:pt x="0" y="7620"/>
                </a:lnTo>
                <a:lnTo>
                  <a:pt x="322182" y="195059"/>
                </a:lnTo>
                <a:lnTo>
                  <a:pt x="330316" y="195059"/>
                </a:lnTo>
                <a:close/>
              </a:path>
              <a:path w="342900" h="203200">
                <a:moveTo>
                  <a:pt x="335280" y="202679"/>
                </a:moveTo>
                <a:lnTo>
                  <a:pt x="322182" y="195059"/>
                </a:lnTo>
                <a:lnTo>
                  <a:pt x="263639" y="195059"/>
                </a:lnTo>
                <a:lnTo>
                  <a:pt x="262115" y="196596"/>
                </a:lnTo>
                <a:lnTo>
                  <a:pt x="262115" y="201168"/>
                </a:lnTo>
                <a:lnTo>
                  <a:pt x="263639" y="202679"/>
                </a:lnTo>
                <a:lnTo>
                  <a:pt x="335280" y="202679"/>
                </a:lnTo>
                <a:close/>
              </a:path>
              <a:path w="342900" h="203200">
                <a:moveTo>
                  <a:pt x="342900" y="202679"/>
                </a:moveTo>
                <a:lnTo>
                  <a:pt x="304800" y="135636"/>
                </a:lnTo>
                <a:lnTo>
                  <a:pt x="304800" y="134099"/>
                </a:lnTo>
                <a:lnTo>
                  <a:pt x="301739" y="132588"/>
                </a:lnTo>
                <a:lnTo>
                  <a:pt x="300215" y="134099"/>
                </a:lnTo>
                <a:lnTo>
                  <a:pt x="297180" y="137160"/>
                </a:lnTo>
                <a:lnTo>
                  <a:pt x="298691" y="138684"/>
                </a:lnTo>
                <a:lnTo>
                  <a:pt x="326441" y="188151"/>
                </a:lnTo>
                <a:lnTo>
                  <a:pt x="338315" y="195059"/>
                </a:lnTo>
                <a:lnTo>
                  <a:pt x="338315" y="202679"/>
                </a:lnTo>
                <a:lnTo>
                  <a:pt x="342900" y="202679"/>
                </a:lnTo>
                <a:close/>
              </a:path>
              <a:path w="342900" h="203200">
                <a:moveTo>
                  <a:pt x="336791" y="198885"/>
                </a:moveTo>
                <a:lnTo>
                  <a:pt x="336791" y="195059"/>
                </a:lnTo>
                <a:lnTo>
                  <a:pt x="333743" y="201168"/>
                </a:lnTo>
                <a:lnTo>
                  <a:pt x="330316" y="195059"/>
                </a:lnTo>
                <a:lnTo>
                  <a:pt x="322182" y="195059"/>
                </a:lnTo>
                <a:lnTo>
                  <a:pt x="335280" y="202679"/>
                </a:lnTo>
                <a:lnTo>
                  <a:pt x="336791" y="198885"/>
                </a:lnTo>
                <a:close/>
              </a:path>
              <a:path w="342900" h="203200">
                <a:moveTo>
                  <a:pt x="338315" y="195059"/>
                </a:moveTo>
                <a:lnTo>
                  <a:pt x="326441" y="188151"/>
                </a:lnTo>
                <a:lnTo>
                  <a:pt x="330316" y="195059"/>
                </a:lnTo>
                <a:lnTo>
                  <a:pt x="336791" y="195059"/>
                </a:lnTo>
                <a:lnTo>
                  <a:pt x="336791" y="198885"/>
                </a:lnTo>
                <a:lnTo>
                  <a:pt x="338315" y="195059"/>
                </a:lnTo>
                <a:close/>
              </a:path>
              <a:path w="342900" h="203200">
                <a:moveTo>
                  <a:pt x="336791" y="195059"/>
                </a:moveTo>
                <a:lnTo>
                  <a:pt x="330316" y="195059"/>
                </a:lnTo>
                <a:lnTo>
                  <a:pt x="333743" y="201168"/>
                </a:lnTo>
                <a:lnTo>
                  <a:pt x="336791" y="195059"/>
                </a:lnTo>
                <a:close/>
              </a:path>
              <a:path w="342900" h="203200">
                <a:moveTo>
                  <a:pt x="338315" y="202679"/>
                </a:moveTo>
                <a:lnTo>
                  <a:pt x="338315" y="195059"/>
                </a:lnTo>
                <a:lnTo>
                  <a:pt x="335280" y="202679"/>
                </a:lnTo>
                <a:lnTo>
                  <a:pt x="338315" y="202679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7247" y="2907779"/>
            <a:ext cx="344805" cy="387350"/>
          </a:xfrm>
          <a:custGeom>
            <a:avLst/>
            <a:gdLst/>
            <a:ahLst/>
            <a:cxnLst/>
            <a:rect l="l" t="t" r="r" b="b"/>
            <a:pathLst>
              <a:path w="344805" h="387350">
                <a:moveTo>
                  <a:pt x="335378" y="375907"/>
                </a:moveTo>
                <a:lnTo>
                  <a:pt x="333965" y="369409"/>
                </a:lnTo>
                <a:lnTo>
                  <a:pt x="6096" y="0"/>
                </a:lnTo>
                <a:lnTo>
                  <a:pt x="0" y="4572"/>
                </a:lnTo>
                <a:lnTo>
                  <a:pt x="327096" y="373083"/>
                </a:lnTo>
                <a:lnTo>
                  <a:pt x="335378" y="375907"/>
                </a:lnTo>
                <a:close/>
              </a:path>
              <a:path w="344805" h="387350">
                <a:moveTo>
                  <a:pt x="342900" y="386583"/>
                </a:moveTo>
                <a:lnTo>
                  <a:pt x="342900" y="379476"/>
                </a:lnTo>
                <a:lnTo>
                  <a:pt x="336816" y="384035"/>
                </a:lnTo>
                <a:lnTo>
                  <a:pt x="327096" y="373083"/>
                </a:lnTo>
                <a:lnTo>
                  <a:pt x="274320" y="355092"/>
                </a:lnTo>
                <a:lnTo>
                  <a:pt x="271272" y="355092"/>
                </a:lnTo>
                <a:lnTo>
                  <a:pt x="269748" y="356616"/>
                </a:lnTo>
                <a:lnTo>
                  <a:pt x="269748" y="358140"/>
                </a:lnTo>
                <a:lnTo>
                  <a:pt x="268236" y="359664"/>
                </a:lnTo>
                <a:lnTo>
                  <a:pt x="269748" y="362712"/>
                </a:lnTo>
                <a:lnTo>
                  <a:pt x="271272" y="362712"/>
                </a:lnTo>
                <a:lnTo>
                  <a:pt x="342900" y="386583"/>
                </a:lnTo>
                <a:close/>
              </a:path>
              <a:path w="344805" h="387350">
                <a:moveTo>
                  <a:pt x="344436" y="387096"/>
                </a:moveTo>
                <a:lnTo>
                  <a:pt x="329196" y="310896"/>
                </a:lnTo>
                <a:lnTo>
                  <a:pt x="329196" y="309372"/>
                </a:lnTo>
                <a:lnTo>
                  <a:pt x="327660" y="307835"/>
                </a:lnTo>
                <a:lnTo>
                  <a:pt x="324612" y="307835"/>
                </a:lnTo>
                <a:lnTo>
                  <a:pt x="321576" y="310896"/>
                </a:lnTo>
                <a:lnTo>
                  <a:pt x="321576" y="312420"/>
                </a:lnTo>
                <a:lnTo>
                  <a:pt x="333965" y="369409"/>
                </a:lnTo>
                <a:lnTo>
                  <a:pt x="342900" y="379476"/>
                </a:lnTo>
                <a:lnTo>
                  <a:pt x="342900" y="386583"/>
                </a:lnTo>
                <a:lnTo>
                  <a:pt x="344436" y="387096"/>
                </a:lnTo>
                <a:close/>
              </a:path>
              <a:path w="344805" h="387350">
                <a:moveTo>
                  <a:pt x="341376" y="380618"/>
                </a:moveTo>
                <a:lnTo>
                  <a:pt x="341376" y="377952"/>
                </a:lnTo>
                <a:lnTo>
                  <a:pt x="336816" y="382524"/>
                </a:lnTo>
                <a:lnTo>
                  <a:pt x="335378" y="375907"/>
                </a:lnTo>
                <a:lnTo>
                  <a:pt x="327096" y="373083"/>
                </a:lnTo>
                <a:lnTo>
                  <a:pt x="336816" y="384035"/>
                </a:lnTo>
                <a:lnTo>
                  <a:pt x="341376" y="380618"/>
                </a:lnTo>
                <a:close/>
              </a:path>
              <a:path w="344805" h="387350">
                <a:moveTo>
                  <a:pt x="342900" y="379476"/>
                </a:moveTo>
                <a:lnTo>
                  <a:pt x="333965" y="369409"/>
                </a:lnTo>
                <a:lnTo>
                  <a:pt x="335378" y="375907"/>
                </a:lnTo>
                <a:lnTo>
                  <a:pt x="341376" y="377952"/>
                </a:lnTo>
                <a:lnTo>
                  <a:pt x="341376" y="380618"/>
                </a:lnTo>
                <a:lnTo>
                  <a:pt x="342900" y="379476"/>
                </a:lnTo>
                <a:close/>
              </a:path>
              <a:path w="344805" h="387350">
                <a:moveTo>
                  <a:pt x="341376" y="377952"/>
                </a:moveTo>
                <a:lnTo>
                  <a:pt x="335378" y="375907"/>
                </a:lnTo>
                <a:lnTo>
                  <a:pt x="336816" y="382524"/>
                </a:lnTo>
                <a:lnTo>
                  <a:pt x="341376" y="37795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4867" y="3093694"/>
            <a:ext cx="329565" cy="375285"/>
          </a:xfrm>
          <a:custGeom>
            <a:avLst/>
            <a:gdLst/>
            <a:ahLst/>
            <a:cxnLst/>
            <a:rect l="l" t="t" r="r" b="b"/>
            <a:pathLst>
              <a:path w="329564" h="375285">
                <a:moveTo>
                  <a:pt x="318744" y="362337"/>
                </a:moveTo>
                <a:lnTo>
                  <a:pt x="317022" y="353717"/>
                </a:lnTo>
                <a:lnTo>
                  <a:pt x="4572" y="0"/>
                </a:lnTo>
                <a:lnTo>
                  <a:pt x="0" y="4584"/>
                </a:lnTo>
                <a:lnTo>
                  <a:pt x="312847" y="360416"/>
                </a:lnTo>
                <a:lnTo>
                  <a:pt x="318744" y="362337"/>
                </a:lnTo>
                <a:close/>
              </a:path>
              <a:path w="329564" h="375285">
                <a:moveTo>
                  <a:pt x="329196" y="374916"/>
                </a:moveTo>
                <a:lnTo>
                  <a:pt x="327403" y="365952"/>
                </a:lnTo>
                <a:lnTo>
                  <a:pt x="321576" y="370344"/>
                </a:lnTo>
                <a:lnTo>
                  <a:pt x="320144" y="368715"/>
                </a:lnTo>
                <a:lnTo>
                  <a:pt x="319982" y="368531"/>
                </a:lnTo>
                <a:lnTo>
                  <a:pt x="312847" y="360416"/>
                </a:lnTo>
                <a:lnTo>
                  <a:pt x="259080" y="342900"/>
                </a:lnTo>
                <a:lnTo>
                  <a:pt x="256032" y="341388"/>
                </a:lnTo>
                <a:lnTo>
                  <a:pt x="254508" y="342900"/>
                </a:lnTo>
                <a:lnTo>
                  <a:pt x="252996" y="344436"/>
                </a:lnTo>
                <a:lnTo>
                  <a:pt x="252996" y="347484"/>
                </a:lnTo>
                <a:lnTo>
                  <a:pt x="254508" y="349008"/>
                </a:lnTo>
                <a:lnTo>
                  <a:pt x="256032" y="350520"/>
                </a:lnTo>
                <a:lnTo>
                  <a:pt x="329196" y="374916"/>
                </a:lnTo>
                <a:close/>
              </a:path>
              <a:path w="329564" h="375285">
                <a:moveTo>
                  <a:pt x="327279" y="365328"/>
                </a:moveTo>
                <a:lnTo>
                  <a:pt x="313956" y="298716"/>
                </a:lnTo>
                <a:lnTo>
                  <a:pt x="313956" y="297180"/>
                </a:lnTo>
                <a:lnTo>
                  <a:pt x="312420" y="295668"/>
                </a:lnTo>
                <a:lnTo>
                  <a:pt x="307848" y="295668"/>
                </a:lnTo>
                <a:lnTo>
                  <a:pt x="306336" y="298716"/>
                </a:lnTo>
                <a:lnTo>
                  <a:pt x="306336" y="300240"/>
                </a:lnTo>
                <a:lnTo>
                  <a:pt x="317022" y="353717"/>
                </a:lnTo>
                <a:lnTo>
                  <a:pt x="327279" y="365328"/>
                </a:lnTo>
                <a:close/>
              </a:path>
              <a:path w="329564" h="375285">
                <a:moveTo>
                  <a:pt x="319982" y="368531"/>
                </a:moveTo>
                <a:lnTo>
                  <a:pt x="318744" y="362337"/>
                </a:lnTo>
                <a:lnTo>
                  <a:pt x="312847" y="360416"/>
                </a:lnTo>
                <a:lnTo>
                  <a:pt x="319982" y="368531"/>
                </a:lnTo>
                <a:close/>
              </a:path>
              <a:path w="329564" h="375285">
                <a:moveTo>
                  <a:pt x="327403" y="365952"/>
                </a:moveTo>
                <a:lnTo>
                  <a:pt x="327279" y="365328"/>
                </a:lnTo>
                <a:lnTo>
                  <a:pt x="317022" y="353717"/>
                </a:lnTo>
                <a:lnTo>
                  <a:pt x="318744" y="362337"/>
                </a:lnTo>
                <a:lnTo>
                  <a:pt x="324612" y="364248"/>
                </a:lnTo>
                <a:lnTo>
                  <a:pt x="324612" y="368057"/>
                </a:lnTo>
                <a:lnTo>
                  <a:pt x="327403" y="365952"/>
                </a:lnTo>
                <a:close/>
              </a:path>
              <a:path w="329564" h="375285">
                <a:moveTo>
                  <a:pt x="324612" y="364248"/>
                </a:moveTo>
                <a:lnTo>
                  <a:pt x="318744" y="362337"/>
                </a:lnTo>
                <a:lnTo>
                  <a:pt x="319982" y="368531"/>
                </a:lnTo>
                <a:lnTo>
                  <a:pt x="320144" y="368715"/>
                </a:lnTo>
                <a:lnTo>
                  <a:pt x="324612" y="364248"/>
                </a:lnTo>
                <a:close/>
              </a:path>
              <a:path w="329564" h="375285">
                <a:moveTo>
                  <a:pt x="320144" y="368715"/>
                </a:moveTo>
                <a:lnTo>
                  <a:pt x="319982" y="368531"/>
                </a:lnTo>
                <a:lnTo>
                  <a:pt x="320040" y="368820"/>
                </a:lnTo>
                <a:close/>
              </a:path>
              <a:path w="329564" h="375285">
                <a:moveTo>
                  <a:pt x="324612" y="368057"/>
                </a:moveTo>
                <a:lnTo>
                  <a:pt x="324612" y="364248"/>
                </a:lnTo>
                <a:lnTo>
                  <a:pt x="320144" y="368715"/>
                </a:lnTo>
                <a:lnTo>
                  <a:pt x="321576" y="370344"/>
                </a:lnTo>
                <a:lnTo>
                  <a:pt x="324612" y="368057"/>
                </a:lnTo>
                <a:close/>
              </a:path>
              <a:path w="329564" h="375285">
                <a:moveTo>
                  <a:pt x="327660" y="365760"/>
                </a:moveTo>
                <a:lnTo>
                  <a:pt x="327279" y="365328"/>
                </a:lnTo>
                <a:lnTo>
                  <a:pt x="327403" y="365952"/>
                </a:lnTo>
                <a:lnTo>
                  <a:pt x="327660" y="36576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3343" y="3093694"/>
            <a:ext cx="330835" cy="553720"/>
          </a:xfrm>
          <a:custGeom>
            <a:avLst/>
            <a:gdLst/>
            <a:ahLst/>
            <a:cxnLst/>
            <a:rect l="l" t="t" r="r" b="b"/>
            <a:pathLst>
              <a:path w="330835" h="553720">
                <a:moveTo>
                  <a:pt x="330720" y="545604"/>
                </a:moveTo>
                <a:lnTo>
                  <a:pt x="7620" y="0"/>
                </a:lnTo>
                <a:lnTo>
                  <a:pt x="0" y="4584"/>
                </a:lnTo>
                <a:lnTo>
                  <a:pt x="316001" y="536685"/>
                </a:lnTo>
                <a:lnTo>
                  <a:pt x="329184" y="544080"/>
                </a:lnTo>
                <a:lnTo>
                  <a:pt x="329184" y="546216"/>
                </a:lnTo>
                <a:lnTo>
                  <a:pt x="330720" y="545604"/>
                </a:lnTo>
                <a:close/>
              </a:path>
              <a:path w="330835" h="553720">
                <a:moveTo>
                  <a:pt x="330720" y="553224"/>
                </a:moveTo>
                <a:lnTo>
                  <a:pt x="330720" y="545604"/>
                </a:lnTo>
                <a:lnTo>
                  <a:pt x="323100" y="548640"/>
                </a:lnTo>
                <a:lnTo>
                  <a:pt x="316001" y="536685"/>
                </a:lnTo>
                <a:lnTo>
                  <a:pt x="266700" y="509028"/>
                </a:lnTo>
                <a:lnTo>
                  <a:pt x="262140" y="509028"/>
                </a:lnTo>
                <a:lnTo>
                  <a:pt x="262140" y="510540"/>
                </a:lnTo>
                <a:lnTo>
                  <a:pt x="260604" y="513600"/>
                </a:lnTo>
                <a:lnTo>
                  <a:pt x="262140" y="515124"/>
                </a:lnTo>
                <a:lnTo>
                  <a:pt x="263652" y="516648"/>
                </a:lnTo>
                <a:lnTo>
                  <a:pt x="330720" y="553224"/>
                </a:lnTo>
                <a:close/>
              </a:path>
              <a:path w="330835" h="553720">
                <a:moveTo>
                  <a:pt x="329184" y="544080"/>
                </a:moveTo>
                <a:lnTo>
                  <a:pt x="316001" y="536685"/>
                </a:lnTo>
                <a:lnTo>
                  <a:pt x="323100" y="548640"/>
                </a:lnTo>
                <a:lnTo>
                  <a:pt x="323100" y="547128"/>
                </a:lnTo>
                <a:lnTo>
                  <a:pt x="329184" y="544080"/>
                </a:lnTo>
                <a:close/>
              </a:path>
              <a:path w="330835" h="553720">
                <a:moveTo>
                  <a:pt x="330720" y="545604"/>
                </a:moveTo>
                <a:lnTo>
                  <a:pt x="330720" y="473976"/>
                </a:lnTo>
                <a:lnTo>
                  <a:pt x="327660" y="472440"/>
                </a:lnTo>
                <a:lnTo>
                  <a:pt x="324612" y="472440"/>
                </a:lnTo>
                <a:lnTo>
                  <a:pt x="323100" y="473976"/>
                </a:lnTo>
                <a:lnTo>
                  <a:pt x="323100" y="532737"/>
                </a:lnTo>
                <a:lnTo>
                  <a:pt x="330720" y="545604"/>
                </a:lnTo>
                <a:close/>
              </a:path>
              <a:path w="330835" h="553720">
                <a:moveTo>
                  <a:pt x="329184" y="546216"/>
                </a:moveTo>
                <a:lnTo>
                  <a:pt x="329184" y="544080"/>
                </a:lnTo>
                <a:lnTo>
                  <a:pt x="323100" y="547128"/>
                </a:lnTo>
                <a:lnTo>
                  <a:pt x="323100" y="548640"/>
                </a:lnTo>
                <a:lnTo>
                  <a:pt x="329184" y="54621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0295" y="3771874"/>
            <a:ext cx="341630" cy="99060"/>
          </a:xfrm>
          <a:custGeom>
            <a:avLst/>
            <a:gdLst/>
            <a:ahLst/>
            <a:cxnLst/>
            <a:rect l="l" t="t" r="r" b="b"/>
            <a:pathLst>
              <a:path w="341630" h="99060">
                <a:moveTo>
                  <a:pt x="326445" y="71076"/>
                </a:moveTo>
                <a:lnTo>
                  <a:pt x="320105" y="65461"/>
                </a:lnTo>
                <a:lnTo>
                  <a:pt x="1524" y="0"/>
                </a:lnTo>
                <a:lnTo>
                  <a:pt x="0" y="7620"/>
                </a:lnTo>
                <a:lnTo>
                  <a:pt x="319820" y="73334"/>
                </a:lnTo>
                <a:lnTo>
                  <a:pt x="326445" y="71076"/>
                </a:lnTo>
                <a:close/>
              </a:path>
              <a:path w="341630" h="99060">
                <a:moveTo>
                  <a:pt x="341388" y="74688"/>
                </a:moveTo>
                <a:lnTo>
                  <a:pt x="335196" y="68998"/>
                </a:lnTo>
                <a:lnTo>
                  <a:pt x="333768" y="76200"/>
                </a:lnTo>
                <a:lnTo>
                  <a:pt x="332293" y="75896"/>
                </a:lnTo>
                <a:lnTo>
                  <a:pt x="332232" y="76200"/>
                </a:lnTo>
                <a:lnTo>
                  <a:pt x="331767" y="75788"/>
                </a:lnTo>
                <a:lnTo>
                  <a:pt x="319820" y="73334"/>
                </a:lnTo>
                <a:lnTo>
                  <a:pt x="266700" y="91440"/>
                </a:lnTo>
                <a:lnTo>
                  <a:pt x="263652" y="91440"/>
                </a:lnTo>
                <a:lnTo>
                  <a:pt x="263652" y="96024"/>
                </a:lnTo>
                <a:lnTo>
                  <a:pt x="265188" y="99060"/>
                </a:lnTo>
                <a:lnTo>
                  <a:pt x="268224" y="99060"/>
                </a:lnTo>
                <a:lnTo>
                  <a:pt x="341388" y="74688"/>
                </a:lnTo>
                <a:close/>
              </a:path>
              <a:path w="341630" h="99060">
                <a:moveTo>
                  <a:pt x="334585" y="68437"/>
                </a:moveTo>
                <a:lnTo>
                  <a:pt x="284988" y="22860"/>
                </a:lnTo>
                <a:lnTo>
                  <a:pt x="283464" y="21348"/>
                </a:lnTo>
                <a:lnTo>
                  <a:pt x="280428" y="21348"/>
                </a:lnTo>
                <a:lnTo>
                  <a:pt x="278892" y="22860"/>
                </a:lnTo>
                <a:lnTo>
                  <a:pt x="277368" y="24396"/>
                </a:lnTo>
                <a:lnTo>
                  <a:pt x="277368" y="27444"/>
                </a:lnTo>
                <a:lnTo>
                  <a:pt x="278892" y="28968"/>
                </a:lnTo>
                <a:lnTo>
                  <a:pt x="320105" y="65461"/>
                </a:lnTo>
                <a:lnTo>
                  <a:pt x="334585" y="68437"/>
                </a:lnTo>
                <a:close/>
              </a:path>
              <a:path w="341630" h="99060">
                <a:moveTo>
                  <a:pt x="331767" y="75788"/>
                </a:moveTo>
                <a:lnTo>
                  <a:pt x="326445" y="71076"/>
                </a:lnTo>
                <a:lnTo>
                  <a:pt x="319820" y="73334"/>
                </a:lnTo>
                <a:lnTo>
                  <a:pt x="331767" y="75788"/>
                </a:lnTo>
                <a:close/>
              </a:path>
              <a:path w="341630" h="99060">
                <a:moveTo>
                  <a:pt x="335196" y="68998"/>
                </a:moveTo>
                <a:lnTo>
                  <a:pt x="334585" y="68437"/>
                </a:lnTo>
                <a:lnTo>
                  <a:pt x="320105" y="65461"/>
                </a:lnTo>
                <a:lnTo>
                  <a:pt x="326445" y="71076"/>
                </a:lnTo>
                <a:lnTo>
                  <a:pt x="333768" y="68580"/>
                </a:lnTo>
                <a:lnTo>
                  <a:pt x="333768" y="76200"/>
                </a:lnTo>
                <a:lnTo>
                  <a:pt x="335196" y="68998"/>
                </a:lnTo>
                <a:close/>
              </a:path>
              <a:path w="341630" h="99060">
                <a:moveTo>
                  <a:pt x="333768" y="68580"/>
                </a:moveTo>
                <a:lnTo>
                  <a:pt x="326445" y="71076"/>
                </a:lnTo>
                <a:lnTo>
                  <a:pt x="331767" y="75788"/>
                </a:lnTo>
                <a:lnTo>
                  <a:pt x="332293" y="75896"/>
                </a:lnTo>
                <a:lnTo>
                  <a:pt x="333768" y="68580"/>
                </a:lnTo>
                <a:close/>
              </a:path>
              <a:path w="341630" h="99060">
                <a:moveTo>
                  <a:pt x="332293" y="75896"/>
                </a:moveTo>
                <a:lnTo>
                  <a:pt x="331767" y="75788"/>
                </a:lnTo>
                <a:lnTo>
                  <a:pt x="332232" y="76200"/>
                </a:lnTo>
                <a:lnTo>
                  <a:pt x="332293" y="75896"/>
                </a:lnTo>
                <a:close/>
              </a:path>
              <a:path w="341630" h="99060">
                <a:moveTo>
                  <a:pt x="333768" y="76200"/>
                </a:moveTo>
                <a:lnTo>
                  <a:pt x="333768" y="68580"/>
                </a:lnTo>
                <a:lnTo>
                  <a:pt x="332293" y="75896"/>
                </a:lnTo>
                <a:lnTo>
                  <a:pt x="333768" y="76200"/>
                </a:lnTo>
                <a:close/>
              </a:path>
              <a:path w="341630" h="99060">
                <a:moveTo>
                  <a:pt x="335280" y="68580"/>
                </a:moveTo>
                <a:lnTo>
                  <a:pt x="334585" y="68437"/>
                </a:lnTo>
                <a:lnTo>
                  <a:pt x="335196" y="68998"/>
                </a:lnTo>
                <a:lnTo>
                  <a:pt x="335280" y="6858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16823" y="3906494"/>
            <a:ext cx="38989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5" dirty="0">
                <a:solidFill>
                  <a:srgbClr val="C03439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400" spc="75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30435" y="3467074"/>
            <a:ext cx="547370" cy="347980"/>
          </a:xfrm>
          <a:custGeom>
            <a:avLst/>
            <a:gdLst/>
            <a:ahLst/>
            <a:cxnLst/>
            <a:rect l="l" t="t" r="r" b="b"/>
            <a:pathLst>
              <a:path w="547370" h="347979">
                <a:moveTo>
                  <a:pt x="533240" y="9322"/>
                </a:moveTo>
                <a:lnTo>
                  <a:pt x="525324" y="9490"/>
                </a:lnTo>
                <a:lnTo>
                  <a:pt x="0" y="339864"/>
                </a:lnTo>
                <a:lnTo>
                  <a:pt x="4572" y="347484"/>
                </a:lnTo>
                <a:lnTo>
                  <a:pt x="530079" y="15494"/>
                </a:lnTo>
                <a:lnTo>
                  <a:pt x="533240" y="9322"/>
                </a:lnTo>
                <a:close/>
              </a:path>
              <a:path w="547370" h="347979">
                <a:moveTo>
                  <a:pt x="547128" y="0"/>
                </a:moveTo>
                <a:lnTo>
                  <a:pt x="469392" y="3060"/>
                </a:lnTo>
                <a:lnTo>
                  <a:pt x="467868" y="3060"/>
                </a:lnTo>
                <a:lnTo>
                  <a:pt x="466344" y="4584"/>
                </a:lnTo>
                <a:lnTo>
                  <a:pt x="466344" y="9156"/>
                </a:lnTo>
                <a:lnTo>
                  <a:pt x="467868" y="10680"/>
                </a:lnTo>
                <a:lnTo>
                  <a:pt x="469392" y="10680"/>
                </a:lnTo>
                <a:lnTo>
                  <a:pt x="525324" y="9490"/>
                </a:lnTo>
                <a:lnTo>
                  <a:pt x="537972" y="1536"/>
                </a:lnTo>
                <a:lnTo>
                  <a:pt x="542544" y="7620"/>
                </a:lnTo>
                <a:lnTo>
                  <a:pt x="542544" y="8593"/>
                </a:lnTo>
                <a:lnTo>
                  <a:pt x="547128" y="0"/>
                </a:lnTo>
                <a:close/>
              </a:path>
              <a:path w="547370" h="347979">
                <a:moveTo>
                  <a:pt x="541020" y="11449"/>
                </a:moveTo>
                <a:lnTo>
                  <a:pt x="541020" y="9156"/>
                </a:lnTo>
                <a:lnTo>
                  <a:pt x="540079" y="9176"/>
                </a:lnTo>
                <a:lnTo>
                  <a:pt x="530079" y="15494"/>
                </a:lnTo>
                <a:lnTo>
                  <a:pt x="504444" y="65544"/>
                </a:lnTo>
                <a:lnTo>
                  <a:pt x="502920" y="67068"/>
                </a:lnTo>
                <a:lnTo>
                  <a:pt x="504444" y="70116"/>
                </a:lnTo>
                <a:lnTo>
                  <a:pt x="505968" y="70116"/>
                </a:lnTo>
                <a:lnTo>
                  <a:pt x="507492" y="71640"/>
                </a:lnTo>
                <a:lnTo>
                  <a:pt x="510540" y="71640"/>
                </a:lnTo>
                <a:lnTo>
                  <a:pt x="510540" y="68580"/>
                </a:lnTo>
                <a:lnTo>
                  <a:pt x="541020" y="11449"/>
                </a:lnTo>
                <a:close/>
              </a:path>
              <a:path w="547370" h="347979">
                <a:moveTo>
                  <a:pt x="542544" y="7620"/>
                </a:moveTo>
                <a:lnTo>
                  <a:pt x="537972" y="1536"/>
                </a:lnTo>
                <a:lnTo>
                  <a:pt x="525324" y="9490"/>
                </a:lnTo>
                <a:lnTo>
                  <a:pt x="533240" y="9322"/>
                </a:lnTo>
                <a:lnTo>
                  <a:pt x="536448" y="3060"/>
                </a:lnTo>
                <a:lnTo>
                  <a:pt x="540727" y="8767"/>
                </a:lnTo>
                <a:lnTo>
                  <a:pt x="542544" y="7620"/>
                </a:lnTo>
                <a:close/>
              </a:path>
              <a:path w="547370" h="347979">
                <a:moveTo>
                  <a:pt x="540079" y="9176"/>
                </a:moveTo>
                <a:lnTo>
                  <a:pt x="533240" y="9322"/>
                </a:lnTo>
                <a:lnTo>
                  <a:pt x="530079" y="15494"/>
                </a:lnTo>
                <a:lnTo>
                  <a:pt x="540079" y="9176"/>
                </a:lnTo>
                <a:close/>
              </a:path>
              <a:path w="547370" h="347979">
                <a:moveTo>
                  <a:pt x="540727" y="8767"/>
                </a:moveTo>
                <a:lnTo>
                  <a:pt x="536448" y="3060"/>
                </a:lnTo>
                <a:lnTo>
                  <a:pt x="533240" y="9322"/>
                </a:lnTo>
                <a:lnTo>
                  <a:pt x="540079" y="9176"/>
                </a:lnTo>
                <a:lnTo>
                  <a:pt x="540727" y="8767"/>
                </a:lnTo>
                <a:close/>
              </a:path>
              <a:path w="547370" h="347979">
                <a:moveTo>
                  <a:pt x="541020" y="9156"/>
                </a:moveTo>
                <a:lnTo>
                  <a:pt x="540727" y="8767"/>
                </a:lnTo>
                <a:lnTo>
                  <a:pt x="540079" y="9176"/>
                </a:lnTo>
                <a:lnTo>
                  <a:pt x="541020" y="9156"/>
                </a:lnTo>
                <a:close/>
              </a:path>
              <a:path w="547370" h="347979">
                <a:moveTo>
                  <a:pt x="542544" y="8593"/>
                </a:moveTo>
                <a:lnTo>
                  <a:pt x="542544" y="7620"/>
                </a:lnTo>
                <a:lnTo>
                  <a:pt x="540727" y="8767"/>
                </a:lnTo>
                <a:lnTo>
                  <a:pt x="541020" y="9156"/>
                </a:lnTo>
                <a:lnTo>
                  <a:pt x="541020" y="11449"/>
                </a:lnTo>
                <a:lnTo>
                  <a:pt x="542544" y="8593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1959" y="2869679"/>
            <a:ext cx="546100" cy="81280"/>
          </a:xfrm>
          <a:custGeom>
            <a:avLst/>
            <a:gdLst/>
            <a:ahLst/>
            <a:cxnLst/>
            <a:rect l="l" t="t" r="r" b="b"/>
            <a:pathLst>
              <a:path w="546100" h="81280">
                <a:moveTo>
                  <a:pt x="530098" y="40386"/>
                </a:moveTo>
                <a:lnTo>
                  <a:pt x="523748" y="36576"/>
                </a:lnTo>
                <a:lnTo>
                  <a:pt x="0" y="36576"/>
                </a:lnTo>
                <a:lnTo>
                  <a:pt x="0" y="44196"/>
                </a:lnTo>
                <a:lnTo>
                  <a:pt x="523748" y="44196"/>
                </a:lnTo>
                <a:lnTo>
                  <a:pt x="530098" y="40386"/>
                </a:lnTo>
                <a:close/>
              </a:path>
              <a:path w="546100" h="81280">
                <a:moveTo>
                  <a:pt x="537885" y="36576"/>
                </a:moveTo>
                <a:lnTo>
                  <a:pt x="478536" y="1524"/>
                </a:lnTo>
                <a:lnTo>
                  <a:pt x="477024" y="0"/>
                </a:lnTo>
                <a:lnTo>
                  <a:pt x="473964" y="1524"/>
                </a:lnTo>
                <a:lnTo>
                  <a:pt x="473964" y="3035"/>
                </a:lnTo>
                <a:lnTo>
                  <a:pt x="472440" y="4572"/>
                </a:lnTo>
                <a:lnTo>
                  <a:pt x="472440" y="7620"/>
                </a:lnTo>
                <a:lnTo>
                  <a:pt x="475488" y="7620"/>
                </a:lnTo>
                <a:lnTo>
                  <a:pt x="523748" y="36576"/>
                </a:lnTo>
                <a:lnTo>
                  <a:pt x="537885" y="36576"/>
                </a:lnTo>
                <a:close/>
              </a:path>
              <a:path w="546100" h="81280">
                <a:moveTo>
                  <a:pt x="537984" y="45464"/>
                </a:moveTo>
                <a:lnTo>
                  <a:pt x="537984" y="44196"/>
                </a:lnTo>
                <a:lnTo>
                  <a:pt x="523748" y="44196"/>
                </a:lnTo>
                <a:lnTo>
                  <a:pt x="475488" y="73152"/>
                </a:lnTo>
                <a:lnTo>
                  <a:pt x="472440" y="73152"/>
                </a:lnTo>
                <a:lnTo>
                  <a:pt x="472440" y="76200"/>
                </a:lnTo>
                <a:lnTo>
                  <a:pt x="473964" y="77724"/>
                </a:lnTo>
                <a:lnTo>
                  <a:pt x="473964" y="79235"/>
                </a:lnTo>
                <a:lnTo>
                  <a:pt x="477024" y="80772"/>
                </a:lnTo>
                <a:lnTo>
                  <a:pt x="478536" y="79235"/>
                </a:lnTo>
                <a:lnTo>
                  <a:pt x="537984" y="45464"/>
                </a:lnTo>
                <a:close/>
              </a:path>
              <a:path w="546100" h="81280">
                <a:moveTo>
                  <a:pt x="536448" y="36576"/>
                </a:moveTo>
                <a:lnTo>
                  <a:pt x="523748" y="36576"/>
                </a:lnTo>
                <a:lnTo>
                  <a:pt x="530098" y="40386"/>
                </a:lnTo>
                <a:lnTo>
                  <a:pt x="536448" y="36576"/>
                </a:lnTo>
                <a:close/>
              </a:path>
              <a:path w="546100" h="81280">
                <a:moveTo>
                  <a:pt x="536448" y="44196"/>
                </a:moveTo>
                <a:lnTo>
                  <a:pt x="530098" y="40386"/>
                </a:lnTo>
                <a:lnTo>
                  <a:pt x="523748" y="44196"/>
                </a:lnTo>
                <a:lnTo>
                  <a:pt x="536448" y="44196"/>
                </a:lnTo>
                <a:close/>
              </a:path>
              <a:path w="546100" h="81280">
                <a:moveTo>
                  <a:pt x="545604" y="41135"/>
                </a:moveTo>
                <a:lnTo>
                  <a:pt x="537885" y="36576"/>
                </a:lnTo>
                <a:lnTo>
                  <a:pt x="536448" y="36576"/>
                </a:lnTo>
                <a:lnTo>
                  <a:pt x="530098" y="40386"/>
                </a:lnTo>
                <a:lnTo>
                  <a:pt x="536448" y="44196"/>
                </a:lnTo>
                <a:lnTo>
                  <a:pt x="537984" y="44196"/>
                </a:lnTo>
                <a:lnTo>
                  <a:pt x="537984" y="45464"/>
                </a:lnTo>
                <a:lnTo>
                  <a:pt x="545604" y="41135"/>
                </a:lnTo>
                <a:close/>
              </a:path>
              <a:path w="546100" h="81280">
                <a:moveTo>
                  <a:pt x="537984" y="36634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0435" y="2955023"/>
            <a:ext cx="547370" cy="515620"/>
          </a:xfrm>
          <a:custGeom>
            <a:avLst/>
            <a:gdLst/>
            <a:ahLst/>
            <a:cxnLst/>
            <a:rect l="l" t="t" r="r" b="b"/>
            <a:pathLst>
              <a:path w="547370" h="515620">
                <a:moveTo>
                  <a:pt x="536209" y="10539"/>
                </a:moveTo>
                <a:lnTo>
                  <a:pt x="530102" y="11896"/>
                </a:lnTo>
                <a:lnTo>
                  <a:pt x="0" y="510540"/>
                </a:lnTo>
                <a:lnTo>
                  <a:pt x="4572" y="515112"/>
                </a:lnTo>
                <a:lnTo>
                  <a:pt x="534378" y="16734"/>
                </a:lnTo>
                <a:lnTo>
                  <a:pt x="536209" y="10539"/>
                </a:lnTo>
                <a:close/>
              </a:path>
              <a:path w="547370" h="515620">
                <a:moveTo>
                  <a:pt x="547128" y="0"/>
                </a:moveTo>
                <a:lnTo>
                  <a:pt x="472440" y="16751"/>
                </a:lnTo>
                <a:lnTo>
                  <a:pt x="469392" y="18288"/>
                </a:lnTo>
                <a:lnTo>
                  <a:pt x="467868" y="19812"/>
                </a:lnTo>
                <a:lnTo>
                  <a:pt x="469392" y="21336"/>
                </a:lnTo>
                <a:lnTo>
                  <a:pt x="469392" y="24371"/>
                </a:lnTo>
                <a:lnTo>
                  <a:pt x="470928" y="25908"/>
                </a:lnTo>
                <a:lnTo>
                  <a:pt x="473964" y="24371"/>
                </a:lnTo>
                <a:lnTo>
                  <a:pt x="530102" y="11896"/>
                </a:lnTo>
                <a:lnTo>
                  <a:pt x="539508" y="3048"/>
                </a:lnTo>
                <a:lnTo>
                  <a:pt x="544068" y="7620"/>
                </a:lnTo>
                <a:lnTo>
                  <a:pt x="544068" y="9794"/>
                </a:lnTo>
                <a:lnTo>
                  <a:pt x="547128" y="0"/>
                </a:lnTo>
                <a:close/>
              </a:path>
              <a:path w="547370" h="515620">
                <a:moveTo>
                  <a:pt x="542544" y="14671"/>
                </a:moveTo>
                <a:lnTo>
                  <a:pt x="542544" y="9131"/>
                </a:lnTo>
                <a:lnTo>
                  <a:pt x="534378" y="16734"/>
                </a:lnTo>
                <a:lnTo>
                  <a:pt x="518160" y="71628"/>
                </a:lnTo>
                <a:lnTo>
                  <a:pt x="516648" y="73152"/>
                </a:lnTo>
                <a:lnTo>
                  <a:pt x="518160" y="76200"/>
                </a:lnTo>
                <a:lnTo>
                  <a:pt x="519684" y="76200"/>
                </a:lnTo>
                <a:lnTo>
                  <a:pt x="522732" y="77711"/>
                </a:lnTo>
                <a:lnTo>
                  <a:pt x="524268" y="76200"/>
                </a:lnTo>
                <a:lnTo>
                  <a:pt x="524268" y="73152"/>
                </a:lnTo>
                <a:lnTo>
                  <a:pt x="542544" y="14671"/>
                </a:lnTo>
                <a:close/>
              </a:path>
              <a:path w="547370" h="515620">
                <a:moveTo>
                  <a:pt x="544068" y="7620"/>
                </a:moveTo>
                <a:lnTo>
                  <a:pt x="539508" y="3048"/>
                </a:lnTo>
                <a:lnTo>
                  <a:pt x="530102" y="11896"/>
                </a:lnTo>
                <a:lnTo>
                  <a:pt x="536209" y="10539"/>
                </a:lnTo>
                <a:lnTo>
                  <a:pt x="537972" y="4572"/>
                </a:lnTo>
                <a:lnTo>
                  <a:pt x="542503" y="9091"/>
                </a:lnTo>
                <a:lnTo>
                  <a:pt x="544068" y="7620"/>
                </a:lnTo>
                <a:close/>
              </a:path>
              <a:path w="547370" h="515620">
                <a:moveTo>
                  <a:pt x="542435" y="9155"/>
                </a:moveTo>
                <a:lnTo>
                  <a:pt x="536209" y="10539"/>
                </a:lnTo>
                <a:lnTo>
                  <a:pt x="534378" y="16734"/>
                </a:lnTo>
                <a:lnTo>
                  <a:pt x="542435" y="9155"/>
                </a:lnTo>
                <a:close/>
              </a:path>
              <a:path w="547370" h="515620">
                <a:moveTo>
                  <a:pt x="542503" y="9091"/>
                </a:moveTo>
                <a:lnTo>
                  <a:pt x="537972" y="4572"/>
                </a:lnTo>
                <a:lnTo>
                  <a:pt x="536209" y="10539"/>
                </a:lnTo>
                <a:lnTo>
                  <a:pt x="542435" y="9155"/>
                </a:lnTo>
                <a:close/>
              </a:path>
              <a:path w="547370" h="515620">
                <a:moveTo>
                  <a:pt x="542544" y="9131"/>
                </a:moveTo>
                <a:close/>
              </a:path>
              <a:path w="547370" h="515620">
                <a:moveTo>
                  <a:pt x="544068" y="9794"/>
                </a:moveTo>
                <a:lnTo>
                  <a:pt x="544068" y="7620"/>
                </a:lnTo>
                <a:lnTo>
                  <a:pt x="542503" y="9091"/>
                </a:lnTo>
                <a:lnTo>
                  <a:pt x="542544" y="14671"/>
                </a:lnTo>
                <a:lnTo>
                  <a:pt x="544068" y="9794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1959" y="3067799"/>
            <a:ext cx="589915" cy="79375"/>
          </a:xfrm>
          <a:custGeom>
            <a:avLst/>
            <a:gdLst/>
            <a:ahLst/>
            <a:cxnLst/>
            <a:rect l="l" t="t" r="r" b="b"/>
            <a:pathLst>
              <a:path w="589914" h="79375">
                <a:moveTo>
                  <a:pt x="575412" y="40976"/>
                </a:moveTo>
                <a:lnTo>
                  <a:pt x="567771" y="36274"/>
                </a:lnTo>
                <a:lnTo>
                  <a:pt x="0" y="24384"/>
                </a:lnTo>
                <a:lnTo>
                  <a:pt x="0" y="32004"/>
                </a:lnTo>
                <a:lnTo>
                  <a:pt x="570018" y="43941"/>
                </a:lnTo>
                <a:lnTo>
                  <a:pt x="575412" y="40976"/>
                </a:lnTo>
                <a:close/>
              </a:path>
              <a:path w="589914" h="79375">
                <a:moveTo>
                  <a:pt x="580644" y="46125"/>
                </a:moveTo>
                <a:lnTo>
                  <a:pt x="580644" y="44196"/>
                </a:lnTo>
                <a:lnTo>
                  <a:pt x="570018" y="43941"/>
                </a:lnTo>
                <a:lnTo>
                  <a:pt x="519684" y="71615"/>
                </a:lnTo>
                <a:lnTo>
                  <a:pt x="516636" y="73152"/>
                </a:lnTo>
                <a:lnTo>
                  <a:pt x="516636" y="74676"/>
                </a:lnTo>
                <a:lnTo>
                  <a:pt x="518160" y="76200"/>
                </a:lnTo>
                <a:lnTo>
                  <a:pt x="518160" y="79235"/>
                </a:lnTo>
                <a:lnTo>
                  <a:pt x="521208" y="79235"/>
                </a:lnTo>
                <a:lnTo>
                  <a:pt x="522744" y="77724"/>
                </a:lnTo>
                <a:lnTo>
                  <a:pt x="580644" y="46125"/>
                </a:lnTo>
                <a:close/>
              </a:path>
              <a:path w="589914" h="79375">
                <a:moveTo>
                  <a:pt x="589788" y="41135"/>
                </a:moveTo>
                <a:lnTo>
                  <a:pt x="524256" y="1524"/>
                </a:lnTo>
                <a:lnTo>
                  <a:pt x="522744" y="0"/>
                </a:lnTo>
                <a:lnTo>
                  <a:pt x="519684" y="0"/>
                </a:lnTo>
                <a:lnTo>
                  <a:pt x="519684" y="1524"/>
                </a:lnTo>
                <a:lnTo>
                  <a:pt x="518160" y="4572"/>
                </a:lnTo>
                <a:lnTo>
                  <a:pt x="518160" y="6096"/>
                </a:lnTo>
                <a:lnTo>
                  <a:pt x="521208" y="7620"/>
                </a:lnTo>
                <a:lnTo>
                  <a:pt x="567771" y="36274"/>
                </a:lnTo>
                <a:lnTo>
                  <a:pt x="582168" y="36576"/>
                </a:lnTo>
                <a:lnTo>
                  <a:pt x="582168" y="45293"/>
                </a:lnTo>
                <a:lnTo>
                  <a:pt x="589788" y="41135"/>
                </a:lnTo>
                <a:close/>
              </a:path>
              <a:path w="589914" h="79375">
                <a:moveTo>
                  <a:pt x="582168" y="44196"/>
                </a:moveTo>
                <a:lnTo>
                  <a:pt x="582168" y="36576"/>
                </a:lnTo>
                <a:lnTo>
                  <a:pt x="567771" y="36274"/>
                </a:lnTo>
                <a:lnTo>
                  <a:pt x="575412" y="40976"/>
                </a:lnTo>
                <a:lnTo>
                  <a:pt x="580644" y="38100"/>
                </a:lnTo>
                <a:lnTo>
                  <a:pt x="580644" y="44164"/>
                </a:lnTo>
                <a:lnTo>
                  <a:pt x="582168" y="44196"/>
                </a:lnTo>
                <a:close/>
              </a:path>
              <a:path w="589914" h="79375">
                <a:moveTo>
                  <a:pt x="580590" y="44162"/>
                </a:moveTo>
                <a:lnTo>
                  <a:pt x="575412" y="40976"/>
                </a:lnTo>
                <a:lnTo>
                  <a:pt x="570018" y="43941"/>
                </a:lnTo>
                <a:lnTo>
                  <a:pt x="580590" y="44162"/>
                </a:lnTo>
                <a:close/>
              </a:path>
              <a:path w="589914" h="79375">
                <a:moveTo>
                  <a:pt x="580644" y="44164"/>
                </a:moveTo>
                <a:lnTo>
                  <a:pt x="580644" y="38100"/>
                </a:lnTo>
                <a:lnTo>
                  <a:pt x="575412" y="40976"/>
                </a:lnTo>
                <a:lnTo>
                  <a:pt x="580590" y="44162"/>
                </a:lnTo>
                <a:close/>
              </a:path>
              <a:path w="589914" h="79375">
                <a:moveTo>
                  <a:pt x="582168" y="45293"/>
                </a:moveTo>
                <a:lnTo>
                  <a:pt x="582168" y="44196"/>
                </a:lnTo>
                <a:lnTo>
                  <a:pt x="580590" y="44162"/>
                </a:lnTo>
                <a:lnTo>
                  <a:pt x="580644" y="46125"/>
                </a:lnTo>
                <a:lnTo>
                  <a:pt x="582168" y="45293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0435" y="3160763"/>
            <a:ext cx="547370" cy="481965"/>
          </a:xfrm>
          <a:custGeom>
            <a:avLst/>
            <a:gdLst/>
            <a:ahLst/>
            <a:cxnLst/>
            <a:rect l="l" t="t" r="r" b="b"/>
            <a:pathLst>
              <a:path w="547370" h="481964">
                <a:moveTo>
                  <a:pt x="535974" y="8905"/>
                </a:moveTo>
                <a:lnTo>
                  <a:pt x="527754" y="10513"/>
                </a:lnTo>
                <a:lnTo>
                  <a:pt x="0" y="475488"/>
                </a:lnTo>
                <a:lnTo>
                  <a:pt x="4572" y="481571"/>
                </a:lnTo>
                <a:lnTo>
                  <a:pt x="533139" y="17220"/>
                </a:lnTo>
                <a:lnTo>
                  <a:pt x="535974" y="8905"/>
                </a:lnTo>
                <a:close/>
              </a:path>
              <a:path w="547370" h="481964">
                <a:moveTo>
                  <a:pt x="537776" y="1683"/>
                </a:moveTo>
                <a:lnTo>
                  <a:pt x="470928" y="13716"/>
                </a:lnTo>
                <a:lnTo>
                  <a:pt x="467868" y="16751"/>
                </a:lnTo>
                <a:lnTo>
                  <a:pt x="467868" y="18288"/>
                </a:lnTo>
                <a:lnTo>
                  <a:pt x="469392" y="21336"/>
                </a:lnTo>
                <a:lnTo>
                  <a:pt x="472440" y="21336"/>
                </a:lnTo>
                <a:lnTo>
                  <a:pt x="527754" y="10513"/>
                </a:lnTo>
                <a:lnTo>
                  <a:pt x="537776" y="1683"/>
                </a:lnTo>
                <a:close/>
              </a:path>
              <a:path w="547370" h="481964">
                <a:moveTo>
                  <a:pt x="544068" y="9177"/>
                </a:moveTo>
                <a:lnTo>
                  <a:pt x="544068" y="7620"/>
                </a:lnTo>
                <a:lnTo>
                  <a:pt x="533139" y="17220"/>
                </a:lnTo>
                <a:lnTo>
                  <a:pt x="515112" y="70091"/>
                </a:lnTo>
                <a:lnTo>
                  <a:pt x="515112" y="74676"/>
                </a:lnTo>
                <a:lnTo>
                  <a:pt x="518160" y="74676"/>
                </a:lnTo>
                <a:lnTo>
                  <a:pt x="519684" y="76200"/>
                </a:lnTo>
                <a:lnTo>
                  <a:pt x="522732" y="73152"/>
                </a:lnTo>
                <a:lnTo>
                  <a:pt x="544068" y="9177"/>
                </a:lnTo>
                <a:close/>
              </a:path>
              <a:path w="547370" h="481964">
                <a:moveTo>
                  <a:pt x="544068" y="7620"/>
                </a:moveTo>
                <a:lnTo>
                  <a:pt x="538087" y="1627"/>
                </a:lnTo>
                <a:lnTo>
                  <a:pt x="537776" y="1683"/>
                </a:lnTo>
                <a:lnTo>
                  <a:pt x="527754" y="10513"/>
                </a:lnTo>
                <a:lnTo>
                  <a:pt x="535974" y="8905"/>
                </a:lnTo>
                <a:lnTo>
                  <a:pt x="537972" y="3048"/>
                </a:lnTo>
                <a:lnTo>
                  <a:pt x="542544" y="7620"/>
                </a:lnTo>
                <a:lnTo>
                  <a:pt x="542544" y="8958"/>
                </a:lnTo>
                <a:lnTo>
                  <a:pt x="544068" y="7620"/>
                </a:lnTo>
                <a:close/>
              </a:path>
              <a:path w="547370" h="481964">
                <a:moveTo>
                  <a:pt x="542544" y="8958"/>
                </a:moveTo>
                <a:lnTo>
                  <a:pt x="542544" y="7620"/>
                </a:lnTo>
                <a:lnTo>
                  <a:pt x="535974" y="8905"/>
                </a:lnTo>
                <a:lnTo>
                  <a:pt x="533139" y="17220"/>
                </a:lnTo>
                <a:lnTo>
                  <a:pt x="542544" y="8958"/>
                </a:lnTo>
                <a:close/>
              </a:path>
              <a:path w="547370" h="481964">
                <a:moveTo>
                  <a:pt x="542544" y="7620"/>
                </a:moveTo>
                <a:lnTo>
                  <a:pt x="537972" y="3048"/>
                </a:lnTo>
                <a:lnTo>
                  <a:pt x="535974" y="8905"/>
                </a:lnTo>
                <a:lnTo>
                  <a:pt x="542544" y="7620"/>
                </a:lnTo>
                <a:close/>
              </a:path>
              <a:path w="547370" h="481964">
                <a:moveTo>
                  <a:pt x="538087" y="1627"/>
                </a:moveTo>
                <a:lnTo>
                  <a:pt x="537776" y="1683"/>
                </a:lnTo>
                <a:lnTo>
                  <a:pt x="538087" y="1627"/>
                </a:lnTo>
                <a:close/>
              </a:path>
              <a:path w="547370" h="481964">
                <a:moveTo>
                  <a:pt x="547128" y="0"/>
                </a:moveTo>
                <a:lnTo>
                  <a:pt x="538087" y="1627"/>
                </a:lnTo>
                <a:lnTo>
                  <a:pt x="544068" y="7620"/>
                </a:lnTo>
                <a:lnTo>
                  <a:pt x="544068" y="9177"/>
                </a:lnTo>
                <a:lnTo>
                  <a:pt x="547128" y="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5863" y="3249155"/>
            <a:ext cx="584200" cy="79375"/>
          </a:xfrm>
          <a:custGeom>
            <a:avLst/>
            <a:gdLst/>
            <a:ahLst/>
            <a:cxnLst/>
            <a:rect l="l" t="t" r="r" b="b"/>
            <a:pathLst>
              <a:path w="584200" h="79375">
                <a:moveTo>
                  <a:pt x="569269" y="39618"/>
                </a:moveTo>
                <a:lnTo>
                  <a:pt x="561303" y="35039"/>
                </a:lnTo>
                <a:lnTo>
                  <a:pt x="0" y="35039"/>
                </a:lnTo>
                <a:lnTo>
                  <a:pt x="0" y="42659"/>
                </a:lnTo>
                <a:lnTo>
                  <a:pt x="563981" y="42659"/>
                </a:lnTo>
                <a:lnTo>
                  <a:pt x="569269" y="39618"/>
                </a:lnTo>
                <a:close/>
              </a:path>
              <a:path w="584200" h="79375">
                <a:moveTo>
                  <a:pt x="575933" y="35039"/>
                </a:moveTo>
                <a:lnTo>
                  <a:pt x="516636" y="0"/>
                </a:lnTo>
                <a:lnTo>
                  <a:pt x="512064" y="0"/>
                </a:lnTo>
                <a:lnTo>
                  <a:pt x="512064" y="1524"/>
                </a:lnTo>
                <a:lnTo>
                  <a:pt x="510540" y="3048"/>
                </a:lnTo>
                <a:lnTo>
                  <a:pt x="512064" y="6096"/>
                </a:lnTo>
                <a:lnTo>
                  <a:pt x="513600" y="7620"/>
                </a:lnTo>
                <a:lnTo>
                  <a:pt x="561303" y="35039"/>
                </a:lnTo>
                <a:lnTo>
                  <a:pt x="575933" y="35039"/>
                </a:lnTo>
                <a:close/>
              </a:path>
              <a:path w="584200" h="79375">
                <a:moveTo>
                  <a:pt x="576072" y="43953"/>
                </a:moveTo>
                <a:lnTo>
                  <a:pt x="576072" y="42659"/>
                </a:lnTo>
                <a:lnTo>
                  <a:pt x="563981" y="42659"/>
                </a:lnTo>
                <a:lnTo>
                  <a:pt x="513600" y="71628"/>
                </a:lnTo>
                <a:lnTo>
                  <a:pt x="512064" y="73139"/>
                </a:lnTo>
                <a:lnTo>
                  <a:pt x="510540" y="74676"/>
                </a:lnTo>
                <a:lnTo>
                  <a:pt x="512064" y="76200"/>
                </a:lnTo>
                <a:lnTo>
                  <a:pt x="512064" y="79248"/>
                </a:lnTo>
                <a:lnTo>
                  <a:pt x="515112" y="79248"/>
                </a:lnTo>
                <a:lnTo>
                  <a:pt x="516636" y="77724"/>
                </a:lnTo>
                <a:lnTo>
                  <a:pt x="576072" y="43953"/>
                </a:lnTo>
                <a:close/>
              </a:path>
              <a:path w="584200" h="79375">
                <a:moveTo>
                  <a:pt x="583692" y="39624"/>
                </a:moveTo>
                <a:lnTo>
                  <a:pt x="575933" y="35039"/>
                </a:lnTo>
                <a:lnTo>
                  <a:pt x="561303" y="35039"/>
                </a:lnTo>
                <a:lnTo>
                  <a:pt x="569269" y="39618"/>
                </a:lnTo>
                <a:lnTo>
                  <a:pt x="574560" y="36576"/>
                </a:lnTo>
                <a:lnTo>
                  <a:pt x="574560" y="42659"/>
                </a:lnTo>
                <a:lnTo>
                  <a:pt x="576072" y="42659"/>
                </a:lnTo>
                <a:lnTo>
                  <a:pt x="576072" y="43953"/>
                </a:lnTo>
                <a:lnTo>
                  <a:pt x="583692" y="39624"/>
                </a:lnTo>
                <a:close/>
              </a:path>
              <a:path w="584200" h="79375">
                <a:moveTo>
                  <a:pt x="574560" y="42659"/>
                </a:moveTo>
                <a:lnTo>
                  <a:pt x="569269" y="39618"/>
                </a:lnTo>
                <a:lnTo>
                  <a:pt x="563981" y="42659"/>
                </a:lnTo>
                <a:lnTo>
                  <a:pt x="574560" y="42659"/>
                </a:lnTo>
                <a:close/>
              </a:path>
              <a:path w="584200" h="79375">
                <a:moveTo>
                  <a:pt x="574560" y="42659"/>
                </a:moveTo>
                <a:lnTo>
                  <a:pt x="574560" y="36576"/>
                </a:lnTo>
                <a:lnTo>
                  <a:pt x="569269" y="39618"/>
                </a:lnTo>
                <a:lnTo>
                  <a:pt x="574560" y="42659"/>
                </a:lnTo>
                <a:close/>
              </a:path>
              <a:path w="584200" h="79375">
                <a:moveTo>
                  <a:pt x="576072" y="35121"/>
                </a:moveTo>
                <a:lnTo>
                  <a:pt x="575933" y="35039"/>
                </a:lnTo>
                <a:lnTo>
                  <a:pt x="576072" y="3512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815" y="3880599"/>
            <a:ext cx="60769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E64D24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E64D24"/>
                </a:solidFill>
                <a:latin typeface="Arial"/>
                <a:cs typeface="Arial"/>
              </a:rPr>
              <a:t>hu</a:t>
            </a:r>
            <a:r>
              <a:rPr sz="1400" spc="50" dirty="0">
                <a:solidFill>
                  <a:srgbClr val="E64D24"/>
                </a:solidFill>
                <a:latin typeface="Arial"/>
                <a:cs typeface="Arial"/>
              </a:rPr>
              <a:t>ff</a:t>
            </a:r>
            <a:r>
              <a:rPr sz="1400" spc="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E64D24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97107" y="2877299"/>
            <a:ext cx="480059" cy="79375"/>
          </a:xfrm>
          <a:custGeom>
            <a:avLst/>
            <a:gdLst/>
            <a:ahLst/>
            <a:cxnLst/>
            <a:rect l="l" t="t" r="r" b="b"/>
            <a:pathLst>
              <a:path w="480060" h="79375">
                <a:moveTo>
                  <a:pt x="465614" y="39623"/>
                </a:moveTo>
                <a:lnTo>
                  <a:pt x="457663" y="35052"/>
                </a:lnTo>
                <a:lnTo>
                  <a:pt x="0" y="35052"/>
                </a:lnTo>
                <a:lnTo>
                  <a:pt x="0" y="42672"/>
                </a:lnTo>
                <a:lnTo>
                  <a:pt x="460310" y="42672"/>
                </a:lnTo>
                <a:lnTo>
                  <a:pt x="465614" y="39623"/>
                </a:lnTo>
                <a:close/>
              </a:path>
              <a:path w="480060" h="79375">
                <a:moveTo>
                  <a:pt x="472324" y="35052"/>
                </a:moveTo>
                <a:lnTo>
                  <a:pt x="413016" y="0"/>
                </a:lnTo>
                <a:lnTo>
                  <a:pt x="409956" y="0"/>
                </a:lnTo>
                <a:lnTo>
                  <a:pt x="406908" y="3035"/>
                </a:lnTo>
                <a:lnTo>
                  <a:pt x="408432" y="6096"/>
                </a:lnTo>
                <a:lnTo>
                  <a:pt x="409956" y="7620"/>
                </a:lnTo>
                <a:lnTo>
                  <a:pt x="457663" y="35052"/>
                </a:lnTo>
                <a:lnTo>
                  <a:pt x="472324" y="35052"/>
                </a:lnTo>
                <a:close/>
              </a:path>
              <a:path w="480060" h="79375">
                <a:moveTo>
                  <a:pt x="472440" y="43954"/>
                </a:moveTo>
                <a:lnTo>
                  <a:pt x="472440" y="42672"/>
                </a:lnTo>
                <a:lnTo>
                  <a:pt x="460310" y="42672"/>
                </a:lnTo>
                <a:lnTo>
                  <a:pt x="409956" y="71615"/>
                </a:lnTo>
                <a:lnTo>
                  <a:pt x="406908" y="74676"/>
                </a:lnTo>
                <a:lnTo>
                  <a:pt x="408432" y="76200"/>
                </a:lnTo>
                <a:lnTo>
                  <a:pt x="409956" y="79235"/>
                </a:lnTo>
                <a:lnTo>
                  <a:pt x="411480" y="79235"/>
                </a:lnTo>
                <a:lnTo>
                  <a:pt x="413016" y="77724"/>
                </a:lnTo>
                <a:lnTo>
                  <a:pt x="472440" y="43954"/>
                </a:lnTo>
                <a:close/>
              </a:path>
              <a:path w="480060" h="79375">
                <a:moveTo>
                  <a:pt x="480060" y="39624"/>
                </a:moveTo>
                <a:lnTo>
                  <a:pt x="472324" y="35052"/>
                </a:lnTo>
                <a:lnTo>
                  <a:pt x="457663" y="35052"/>
                </a:lnTo>
                <a:lnTo>
                  <a:pt x="465614" y="39623"/>
                </a:lnTo>
                <a:lnTo>
                  <a:pt x="470916" y="36576"/>
                </a:lnTo>
                <a:lnTo>
                  <a:pt x="470916" y="42672"/>
                </a:lnTo>
                <a:lnTo>
                  <a:pt x="472440" y="42672"/>
                </a:lnTo>
                <a:lnTo>
                  <a:pt x="472440" y="43954"/>
                </a:lnTo>
                <a:lnTo>
                  <a:pt x="480060" y="39624"/>
                </a:lnTo>
                <a:close/>
              </a:path>
              <a:path w="480060" h="79375">
                <a:moveTo>
                  <a:pt x="470916" y="42672"/>
                </a:moveTo>
                <a:lnTo>
                  <a:pt x="465614" y="39623"/>
                </a:lnTo>
                <a:lnTo>
                  <a:pt x="460310" y="42672"/>
                </a:lnTo>
                <a:lnTo>
                  <a:pt x="470916" y="42672"/>
                </a:lnTo>
                <a:close/>
              </a:path>
              <a:path w="480060" h="79375">
                <a:moveTo>
                  <a:pt x="470916" y="42672"/>
                </a:moveTo>
                <a:lnTo>
                  <a:pt x="470916" y="36576"/>
                </a:lnTo>
                <a:lnTo>
                  <a:pt x="465614" y="39623"/>
                </a:lnTo>
                <a:lnTo>
                  <a:pt x="470916" y="42672"/>
                </a:lnTo>
                <a:close/>
              </a:path>
              <a:path w="480060" h="79375">
                <a:moveTo>
                  <a:pt x="472440" y="35120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7107" y="3075419"/>
            <a:ext cx="480059" cy="79375"/>
          </a:xfrm>
          <a:custGeom>
            <a:avLst/>
            <a:gdLst/>
            <a:ahLst/>
            <a:cxnLst/>
            <a:rect l="l" t="t" r="r" b="b"/>
            <a:pathLst>
              <a:path w="480060" h="79375">
                <a:moveTo>
                  <a:pt x="465614" y="39623"/>
                </a:moveTo>
                <a:lnTo>
                  <a:pt x="460314" y="36576"/>
                </a:lnTo>
                <a:lnTo>
                  <a:pt x="0" y="36576"/>
                </a:lnTo>
                <a:lnTo>
                  <a:pt x="0" y="44196"/>
                </a:lnTo>
                <a:lnTo>
                  <a:pt x="457659" y="44196"/>
                </a:lnTo>
                <a:lnTo>
                  <a:pt x="465614" y="39623"/>
                </a:lnTo>
                <a:close/>
              </a:path>
              <a:path w="480060" h="79375">
                <a:moveTo>
                  <a:pt x="480060" y="39624"/>
                </a:moveTo>
                <a:lnTo>
                  <a:pt x="413016" y="1524"/>
                </a:lnTo>
                <a:lnTo>
                  <a:pt x="411480" y="0"/>
                </a:lnTo>
                <a:lnTo>
                  <a:pt x="409956" y="0"/>
                </a:lnTo>
                <a:lnTo>
                  <a:pt x="408432" y="3035"/>
                </a:lnTo>
                <a:lnTo>
                  <a:pt x="406908" y="4572"/>
                </a:lnTo>
                <a:lnTo>
                  <a:pt x="409956" y="7620"/>
                </a:lnTo>
                <a:lnTo>
                  <a:pt x="460314" y="36576"/>
                </a:lnTo>
                <a:lnTo>
                  <a:pt x="472440" y="36576"/>
                </a:lnTo>
                <a:lnTo>
                  <a:pt x="472440" y="44126"/>
                </a:lnTo>
                <a:lnTo>
                  <a:pt x="480060" y="39624"/>
                </a:lnTo>
                <a:close/>
              </a:path>
              <a:path w="480060" h="79375">
                <a:moveTo>
                  <a:pt x="472321" y="44196"/>
                </a:moveTo>
                <a:lnTo>
                  <a:pt x="457659" y="44196"/>
                </a:lnTo>
                <a:lnTo>
                  <a:pt x="409956" y="71615"/>
                </a:lnTo>
                <a:lnTo>
                  <a:pt x="408432" y="73152"/>
                </a:lnTo>
                <a:lnTo>
                  <a:pt x="406908" y="76200"/>
                </a:lnTo>
                <a:lnTo>
                  <a:pt x="409956" y="79235"/>
                </a:lnTo>
                <a:lnTo>
                  <a:pt x="413016" y="79235"/>
                </a:lnTo>
                <a:lnTo>
                  <a:pt x="472321" y="44196"/>
                </a:lnTo>
                <a:close/>
              </a:path>
              <a:path w="480060" h="79375">
                <a:moveTo>
                  <a:pt x="470916" y="44196"/>
                </a:moveTo>
                <a:lnTo>
                  <a:pt x="470916" y="42672"/>
                </a:lnTo>
                <a:lnTo>
                  <a:pt x="465614" y="39623"/>
                </a:lnTo>
                <a:lnTo>
                  <a:pt x="457659" y="44196"/>
                </a:lnTo>
                <a:lnTo>
                  <a:pt x="470916" y="44196"/>
                </a:lnTo>
                <a:close/>
              </a:path>
              <a:path w="480060" h="79375">
                <a:moveTo>
                  <a:pt x="470916" y="36576"/>
                </a:moveTo>
                <a:lnTo>
                  <a:pt x="460314" y="36576"/>
                </a:lnTo>
                <a:lnTo>
                  <a:pt x="465614" y="39623"/>
                </a:lnTo>
                <a:lnTo>
                  <a:pt x="470916" y="36576"/>
                </a:lnTo>
                <a:close/>
              </a:path>
              <a:path w="480060" h="79375">
                <a:moveTo>
                  <a:pt x="472440" y="44126"/>
                </a:moveTo>
                <a:lnTo>
                  <a:pt x="472440" y="36576"/>
                </a:lnTo>
                <a:lnTo>
                  <a:pt x="470916" y="36576"/>
                </a:lnTo>
                <a:lnTo>
                  <a:pt x="465614" y="39623"/>
                </a:lnTo>
                <a:lnTo>
                  <a:pt x="470916" y="42672"/>
                </a:lnTo>
                <a:lnTo>
                  <a:pt x="470916" y="44196"/>
                </a:lnTo>
                <a:lnTo>
                  <a:pt x="472321" y="44196"/>
                </a:lnTo>
                <a:close/>
              </a:path>
              <a:path w="480060" h="79375">
                <a:moveTo>
                  <a:pt x="472440" y="44196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7107" y="3273539"/>
            <a:ext cx="480059" cy="81280"/>
          </a:xfrm>
          <a:custGeom>
            <a:avLst/>
            <a:gdLst/>
            <a:ahLst/>
            <a:cxnLst/>
            <a:rect l="l" t="t" r="r" b="b"/>
            <a:pathLst>
              <a:path w="480060" h="81279">
                <a:moveTo>
                  <a:pt x="464566" y="40386"/>
                </a:moveTo>
                <a:lnTo>
                  <a:pt x="458216" y="36576"/>
                </a:lnTo>
                <a:lnTo>
                  <a:pt x="0" y="36576"/>
                </a:lnTo>
                <a:lnTo>
                  <a:pt x="0" y="44196"/>
                </a:lnTo>
                <a:lnTo>
                  <a:pt x="458216" y="44196"/>
                </a:lnTo>
                <a:lnTo>
                  <a:pt x="464566" y="40386"/>
                </a:lnTo>
                <a:close/>
              </a:path>
              <a:path w="480060" h="81279">
                <a:moveTo>
                  <a:pt x="472343" y="36576"/>
                </a:moveTo>
                <a:lnTo>
                  <a:pt x="413016" y="1524"/>
                </a:lnTo>
                <a:lnTo>
                  <a:pt x="411480" y="0"/>
                </a:lnTo>
                <a:lnTo>
                  <a:pt x="408432" y="3035"/>
                </a:lnTo>
                <a:lnTo>
                  <a:pt x="406908" y="4572"/>
                </a:lnTo>
                <a:lnTo>
                  <a:pt x="408432" y="7620"/>
                </a:lnTo>
                <a:lnTo>
                  <a:pt x="409956" y="7620"/>
                </a:lnTo>
                <a:lnTo>
                  <a:pt x="458216" y="36576"/>
                </a:lnTo>
                <a:lnTo>
                  <a:pt x="472343" y="36576"/>
                </a:lnTo>
                <a:close/>
              </a:path>
              <a:path w="480060" h="81279">
                <a:moveTo>
                  <a:pt x="472440" y="45465"/>
                </a:moveTo>
                <a:lnTo>
                  <a:pt x="472440" y="44196"/>
                </a:lnTo>
                <a:lnTo>
                  <a:pt x="458216" y="44196"/>
                </a:lnTo>
                <a:lnTo>
                  <a:pt x="409956" y="73152"/>
                </a:lnTo>
                <a:lnTo>
                  <a:pt x="408432" y="73152"/>
                </a:lnTo>
                <a:lnTo>
                  <a:pt x="406908" y="76200"/>
                </a:lnTo>
                <a:lnTo>
                  <a:pt x="409956" y="79235"/>
                </a:lnTo>
                <a:lnTo>
                  <a:pt x="411480" y="80772"/>
                </a:lnTo>
                <a:lnTo>
                  <a:pt x="413016" y="79235"/>
                </a:lnTo>
                <a:lnTo>
                  <a:pt x="472440" y="45465"/>
                </a:lnTo>
                <a:close/>
              </a:path>
              <a:path w="480060" h="81279">
                <a:moveTo>
                  <a:pt x="470916" y="36576"/>
                </a:moveTo>
                <a:lnTo>
                  <a:pt x="458216" y="36576"/>
                </a:lnTo>
                <a:lnTo>
                  <a:pt x="464566" y="40386"/>
                </a:lnTo>
                <a:lnTo>
                  <a:pt x="470916" y="36576"/>
                </a:lnTo>
                <a:close/>
              </a:path>
              <a:path w="480060" h="81279">
                <a:moveTo>
                  <a:pt x="470916" y="44196"/>
                </a:moveTo>
                <a:lnTo>
                  <a:pt x="464566" y="40386"/>
                </a:lnTo>
                <a:lnTo>
                  <a:pt x="458216" y="44196"/>
                </a:lnTo>
                <a:lnTo>
                  <a:pt x="470916" y="44196"/>
                </a:lnTo>
                <a:close/>
              </a:path>
              <a:path w="480060" h="81279">
                <a:moveTo>
                  <a:pt x="480060" y="41135"/>
                </a:moveTo>
                <a:lnTo>
                  <a:pt x="472343" y="36576"/>
                </a:lnTo>
                <a:lnTo>
                  <a:pt x="470916" y="36576"/>
                </a:lnTo>
                <a:lnTo>
                  <a:pt x="464566" y="40386"/>
                </a:lnTo>
                <a:lnTo>
                  <a:pt x="470916" y="44196"/>
                </a:lnTo>
                <a:lnTo>
                  <a:pt x="472440" y="44196"/>
                </a:lnTo>
                <a:lnTo>
                  <a:pt x="472440" y="45465"/>
                </a:lnTo>
                <a:lnTo>
                  <a:pt x="480060" y="41135"/>
                </a:lnTo>
                <a:close/>
              </a:path>
              <a:path w="480060" h="81279">
                <a:moveTo>
                  <a:pt x="472440" y="36633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7107" y="3435083"/>
            <a:ext cx="480059" cy="79375"/>
          </a:xfrm>
          <a:custGeom>
            <a:avLst/>
            <a:gdLst/>
            <a:ahLst/>
            <a:cxnLst/>
            <a:rect l="l" t="t" r="r" b="b"/>
            <a:pathLst>
              <a:path w="480060" h="79375">
                <a:moveTo>
                  <a:pt x="465615" y="39624"/>
                </a:moveTo>
                <a:lnTo>
                  <a:pt x="457663" y="35052"/>
                </a:lnTo>
                <a:lnTo>
                  <a:pt x="0" y="35052"/>
                </a:lnTo>
                <a:lnTo>
                  <a:pt x="0" y="42672"/>
                </a:lnTo>
                <a:lnTo>
                  <a:pt x="460314" y="42672"/>
                </a:lnTo>
                <a:lnTo>
                  <a:pt x="465615" y="39624"/>
                </a:lnTo>
                <a:close/>
              </a:path>
              <a:path w="480060" h="79375">
                <a:moveTo>
                  <a:pt x="472343" y="35052"/>
                </a:moveTo>
                <a:lnTo>
                  <a:pt x="413016" y="0"/>
                </a:lnTo>
                <a:lnTo>
                  <a:pt x="409956" y="0"/>
                </a:lnTo>
                <a:lnTo>
                  <a:pt x="408432" y="1511"/>
                </a:lnTo>
                <a:lnTo>
                  <a:pt x="406908" y="3048"/>
                </a:lnTo>
                <a:lnTo>
                  <a:pt x="408432" y="6096"/>
                </a:lnTo>
                <a:lnTo>
                  <a:pt x="409956" y="7620"/>
                </a:lnTo>
                <a:lnTo>
                  <a:pt x="457663" y="35052"/>
                </a:lnTo>
                <a:lnTo>
                  <a:pt x="472343" y="35052"/>
                </a:lnTo>
                <a:close/>
              </a:path>
              <a:path w="480060" h="79375">
                <a:moveTo>
                  <a:pt x="472440" y="43941"/>
                </a:moveTo>
                <a:lnTo>
                  <a:pt x="472440" y="42672"/>
                </a:lnTo>
                <a:lnTo>
                  <a:pt x="460314" y="42672"/>
                </a:lnTo>
                <a:lnTo>
                  <a:pt x="409956" y="71628"/>
                </a:lnTo>
                <a:lnTo>
                  <a:pt x="406908" y="74676"/>
                </a:lnTo>
                <a:lnTo>
                  <a:pt x="409956" y="77711"/>
                </a:lnTo>
                <a:lnTo>
                  <a:pt x="411480" y="79248"/>
                </a:lnTo>
                <a:lnTo>
                  <a:pt x="413016" y="77711"/>
                </a:lnTo>
                <a:lnTo>
                  <a:pt x="472440" y="43941"/>
                </a:lnTo>
                <a:close/>
              </a:path>
              <a:path w="480060" h="79375">
                <a:moveTo>
                  <a:pt x="480060" y="39611"/>
                </a:moveTo>
                <a:lnTo>
                  <a:pt x="472343" y="35052"/>
                </a:lnTo>
                <a:lnTo>
                  <a:pt x="457663" y="35052"/>
                </a:lnTo>
                <a:lnTo>
                  <a:pt x="465615" y="39624"/>
                </a:lnTo>
                <a:lnTo>
                  <a:pt x="470916" y="36576"/>
                </a:lnTo>
                <a:lnTo>
                  <a:pt x="470916" y="42672"/>
                </a:lnTo>
                <a:lnTo>
                  <a:pt x="472440" y="42672"/>
                </a:lnTo>
                <a:lnTo>
                  <a:pt x="472440" y="43941"/>
                </a:lnTo>
                <a:lnTo>
                  <a:pt x="480060" y="39611"/>
                </a:lnTo>
                <a:close/>
              </a:path>
              <a:path w="480060" h="79375">
                <a:moveTo>
                  <a:pt x="470916" y="42672"/>
                </a:moveTo>
                <a:lnTo>
                  <a:pt x="465615" y="39624"/>
                </a:lnTo>
                <a:lnTo>
                  <a:pt x="460314" y="42672"/>
                </a:lnTo>
                <a:lnTo>
                  <a:pt x="470916" y="42672"/>
                </a:lnTo>
                <a:close/>
              </a:path>
              <a:path w="480060" h="79375">
                <a:moveTo>
                  <a:pt x="470916" y="42672"/>
                </a:moveTo>
                <a:lnTo>
                  <a:pt x="470916" y="36576"/>
                </a:lnTo>
                <a:lnTo>
                  <a:pt x="465615" y="39624"/>
                </a:lnTo>
                <a:lnTo>
                  <a:pt x="470916" y="42672"/>
                </a:lnTo>
                <a:close/>
              </a:path>
              <a:path w="480060" h="79375">
                <a:moveTo>
                  <a:pt x="472440" y="35109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5207" y="4289539"/>
            <a:ext cx="610616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40" dirty="0">
                <a:latin typeface="Arial"/>
                <a:cs typeface="Arial"/>
              </a:rPr>
              <a:t>W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80" dirty="0">
                <a:latin typeface="Arial"/>
                <a:cs typeface="Arial"/>
              </a:rPr>
              <a:t>d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20" dirty="0">
                <a:latin typeface="Arial"/>
                <a:cs typeface="Arial"/>
              </a:rPr>
              <a:t>Le</a:t>
            </a:r>
            <a:r>
              <a:rPr sz="1900" spc="25" dirty="0">
                <a:latin typeface="Arial"/>
                <a:cs typeface="Arial"/>
              </a:rPr>
              <a:t>n</a:t>
            </a:r>
            <a:r>
              <a:rPr sz="1900" spc="80" dirty="0">
                <a:latin typeface="Arial"/>
                <a:cs typeface="Arial"/>
              </a:rPr>
              <a:t>g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15" dirty="0">
                <a:latin typeface="Arial"/>
                <a:cs typeface="Arial"/>
              </a:rPr>
              <a:t>h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H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spc="15" dirty="0">
                <a:latin typeface="Arial"/>
                <a:cs typeface="Arial"/>
              </a:rPr>
              <a:t>s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80" dirty="0">
                <a:latin typeface="Arial"/>
                <a:cs typeface="Arial"/>
              </a:rPr>
              <a:t>g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70" dirty="0">
                <a:latin typeface="Arial"/>
                <a:cs typeface="Arial"/>
              </a:rPr>
              <a:t>m</a:t>
            </a:r>
            <a:r>
              <a:rPr sz="1900" spc="15" dirty="0">
                <a:latin typeface="Arial"/>
                <a:cs typeface="Arial"/>
              </a:rPr>
              <a:t>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65" dirty="0">
                <a:latin typeface="Arial"/>
                <a:cs typeface="Arial"/>
              </a:rPr>
              <a:t>f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70" dirty="0">
                <a:latin typeface="Arial"/>
                <a:cs typeface="Arial"/>
              </a:rPr>
              <a:t>m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a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C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80" dirty="0">
                <a:latin typeface="Arial"/>
                <a:cs typeface="Arial"/>
              </a:rPr>
              <a:t>p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15" dirty="0">
                <a:latin typeface="Arial"/>
                <a:cs typeface="Arial"/>
              </a:rPr>
              <a:t>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65" dirty="0">
                <a:latin typeface="Arial"/>
                <a:cs typeface="Arial"/>
              </a:rPr>
              <a:t>f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D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100" dirty="0">
                <a:latin typeface="Arial"/>
                <a:cs typeface="Arial"/>
              </a:rPr>
              <a:t>c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70" dirty="0">
                <a:latin typeface="Arial"/>
                <a:cs typeface="Arial"/>
              </a:rPr>
              <a:t>m</a:t>
            </a:r>
            <a:r>
              <a:rPr sz="1900" spc="30" dirty="0">
                <a:latin typeface="Arial"/>
                <a:cs typeface="Arial"/>
              </a:rPr>
              <a:t>en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15" dirty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10295" y="4948415"/>
            <a:ext cx="334010" cy="79375"/>
          </a:xfrm>
          <a:custGeom>
            <a:avLst/>
            <a:gdLst/>
            <a:ahLst/>
            <a:cxnLst/>
            <a:rect l="l" t="t" r="r" b="b"/>
            <a:pathLst>
              <a:path w="334010" h="79375">
                <a:moveTo>
                  <a:pt x="319321" y="39618"/>
                </a:moveTo>
                <a:lnTo>
                  <a:pt x="311355" y="35039"/>
                </a:lnTo>
                <a:lnTo>
                  <a:pt x="0" y="35039"/>
                </a:lnTo>
                <a:lnTo>
                  <a:pt x="0" y="42659"/>
                </a:lnTo>
                <a:lnTo>
                  <a:pt x="314032" y="42659"/>
                </a:lnTo>
                <a:lnTo>
                  <a:pt x="319321" y="39618"/>
                </a:lnTo>
                <a:close/>
              </a:path>
              <a:path w="334010" h="79375">
                <a:moveTo>
                  <a:pt x="326008" y="35039"/>
                </a:moveTo>
                <a:lnTo>
                  <a:pt x="266700" y="0"/>
                </a:lnTo>
                <a:lnTo>
                  <a:pt x="263652" y="0"/>
                </a:lnTo>
                <a:lnTo>
                  <a:pt x="260604" y="3048"/>
                </a:lnTo>
                <a:lnTo>
                  <a:pt x="262128" y="6096"/>
                </a:lnTo>
                <a:lnTo>
                  <a:pt x="263652" y="7620"/>
                </a:lnTo>
                <a:lnTo>
                  <a:pt x="311355" y="35039"/>
                </a:lnTo>
                <a:lnTo>
                  <a:pt x="326008" y="35039"/>
                </a:lnTo>
                <a:close/>
              </a:path>
              <a:path w="334010" h="79375">
                <a:moveTo>
                  <a:pt x="326148" y="43952"/>
                </a:moveTo>
                <a:lnTo>
                  <a:pt x="326148" y="42659"/>
                </a:lnTo>
                <a:lnTo>
                  <a:pt x="314032" y="42659"/>
                </a:lnTo>
                <a:lnTo>
                  <a:pt x="263652" y="71628"/>
                </a:lnTo>
                <a:lnTo>
                  <a:pt x="262128" y="73139"/>
                </a:lnTo>
                <a:lnTo>
                  <a:pt x="260604" y="74676"/>
                </a:lnTo>
                <a:lnTo>
                  <a:pt x="262128" y="76200"/>
                </a:lnTo>
                <a:lnTo>
                  <a:pt x="263652" y="79248"/>
                </a:lnTo>
                <a:lnTo>
                  <a:pt x="265188" y="79248"/>
                </a:lnTo>
                <a:lnTo>
                  <a:pt x="266700" y="77724"/>
                </a:lnTo>
                <a:lnTo>
                  <a:pt x="326148" y="43952"/>
                </a:lnTo>
                <a:close/>
              </a:path>
              <a:path w="334010" h="79375">
                <a:moveTo>
                  <a:pt x="333768" y="39624"/>
                </a:moveTo>
                <a:lnTo>
                  <a:pt x="326008" y="35039"/>
                </a:lnTo>
                <a:lnTo>
                  <a:pt x="311355" y="35039"/>
                </a:lnTo>
                <a:lnTo>
                  <a:pt x="319321" y="39618"/>
                </a:lnTo>
                <a:lnTo>
                  <a:pt x="324612" y="36576"/>
                </a:lnTo>
                <a:lnTo>
                  <a:pt x="324612" y="42659"/>
                </a:lnTo>
                <a:lnTo>
                  <a:pt x="326148" y="42659"/>
                </a:lnTo>
                <a:lnTo>
                  <a:pt x="326148" y="43952"/>
                </a:lnTo>
                <a:lnTo>
                  <a:pt x="333768" y="39624"/>
                </a:lnTo>
                <a:close/>
              </a:path>
              <a:path w="334010" h="79375">
                <a:moveTo>
                  <a:pt x="324612" y="42659"/>
                </a:moveTo>
                <a:lnTo>
                  <a:pt x="319321" y="39618"/>
                </a:lnTo>
                <a:lnTo>
                  <a:pt x="314032" y="42659"/>
                </a:lnTo>
                <a:lnTo>
                  <a:pt x="324612" y="42659"/>
                </a:lnTo>
                <a:close/>
              </a:path>
              <a:path w="334010" h="79375">
                <a:moveTo>
                  <a:pt x="324612" y="42659"/>
                </a:moveTo>
                <a:lnTo>
                  <a:pt x="324612" y="36576"/>
                </a:lnTo>
                <a:lnTo>
                  <a:pt x="319321" y="39618"/>
                </a:lnTo>
                <a:lnTo>
                  <a:pt x="324612" y="42659"/>
                </a:lnTo>
                <a:close/>
              </a:path>
              <a:path w="334010" h="79375">
                <a:moveTo>
                  <a:pt x="326148" y="35122"/>
                </a:moveTo>
                <a:lnTo>
                  <a:pt x="326008" y="35039"/>
                </a:lnTo>
                <a:lnTo>
                  <a:pt x="326148" y="3512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8783" y="4984991"/>
            <a:ext cx="342900" cy="201295"/>
          </a:xfrm>
          <a:custGeom>
            <a:avLst/>
            <a:gdLst/>
            <a:ahLst/>
            <a:cxnLst/>
            <a:rect l="l" t="t" r="r" b="b"/>
            <a:pathLst>
              <a:path w="342900" h="201295">
                <a:moveTo>
                  <a:pt x="330238" y="193548"/>
                </a:moveTo>
                <a:lnTo>
                  <a:pt x="327494" y="188776"/>
                </a:lnTo>
                <a:lnTo>
                  <a:pt x="3035" y="0"/>
                </a:lnTo>
                <a:lnTo>
                  <a:pt x="0" y="6083"/>
                </a:lnTo>
                <a:lnTo>
                  <a:pt x="322183" y="193548"/>
                </a:lnTo>
                <a:lnTo>
                  <a:pt x="330238" y="193548"/>
                </a:lnTo>
                <a:close/>
              </a:path>
              <a:path w="342900" h="201295">
                <a:moveTo>
                  <a:pt x="335280" y="201168"/>
                </a:moveTo>
                <a:lnTo>
                  <a:pt x="322183" y="193548"/>
                </a:lnTo>
                <a:lnTo>
                  <a:pt x="263639" y="193548"/>
                </a:lnTo>
                <a:lnTo>
                  <a:pt x="262115" y="195072"/>
                </a:lnTo>
                <a:lnTo>
                  <a:pt x="262115" y="199644"/>
                </a:lnTo>
                <a:lnTo>
                  <a:pt x="263639" y="201168"/>
                </a:lnTo>
                <a:lnTo>
                  <a:pt x="335280" y="201168"/>
                </a:lnTo>
                <a:close/>
              </a:path>
              <a:path w="342900" h="201295">
                <a:moveTo>
                  <a:pt x="342900" y="201168"/>
                </a:moveTo>
                <a:lnTo>
                  <a:pt x="304800" y="134112"/>
                </a:lnTo>
                <a:lnTo>
                  <a:pt x="304800" y="132588"/>
                </a:lnTo>
                <a:lnTo>
                  <a:pt x="300215" y="132588"/>
                </a:lnTo>
                <a:lnTo>
                  <a:pt x="298691" y="134112"/>
                </a:lnTo>
                <a:lnTo>
                  <a:pt x="297180" y="137160"/>
                </a:lnTo>
                <a:lnTo>
                  <a:pt x="298691" y="138684"/>
                </a:lnTo>
                <a:lnTo>
                  <a:pt x="327494" y="188776"/>
                </a:lnTo>
                <a:lnTo>
                  <a:pt x="335695" y="193548"/>
                </a:lnTo>
                <a:lnTo>
                  <a:pt x="336791" y="193548"/>
                </a:lnTo>
                <a:lnTo>
                  <a:pt x="336791" y="194185"/>
                </a:lnTo>
                <a:lnTo>
                  <a:pt x="338315" y="195072"/>
                </a:lnTo>
                <a:lnTo>
                  <a:pt x="338315" y="201168"/>
                </a:lnTo>
                <a:lnTo>
                  <a:pt x="342900" y="201168"/>
                </a:lnTo>
                <a:close/>
              </a:path>
              <a:path w="342900" h="201295">
                <a:moveTo>
                  <a:pt x="338315" y="195072"/>
                </a:moveTo>
                <a:lnTo>
                  <a:pt x="336544" y="194041"/>
                </a:lnTo>
                <a:lnTo>
                  <a:pt x="333743" y="199644"/>
                </a:lnTo>
                <a:lnTo>
                  <a:pt x="330238" y="193548"/>
                </a:lnTo>
                <a:lnTo>
                  <a:pt x="322183" y="193548"/>
                </a:lnTo>
                <a:lnTo>
                  <a:pt x="335280" y="201168"/>
                </a:lnTo>
                <a:lnTo>
                  <a:pt x="338315" y="195072"/>
                </a:lnTo>
                <a:close/>
              </a:path>
              <a:path w="342900" h="201295">
                <a:moveTo>
                  <a:pt x="335695" y="193548"/>
                </a:moveTo>
                <a:lnTo>
                  <a:pt x="327494" y="188776"/>
                </a:lnTo>
                <a:lnTo>
                  <a:pt x="330238" y="193548"/>
                </a:lnTo>
                <a:lnTo>
                  <a:pt x="335695" y="193548"/>
                </a:lnTo>
                <a:close/>
              </a:path>
              <a:path w="342900" h="201295">
                <a:moveTo>
                  <a:pt x="336544" y="194041"/>
                </a:moveTo>
                <a:lnTo>
                  <a:pt x="335695" y="193548"/>
                </a:lnTo>
                <a:lnTo>
                  <a:pt x="330238" y="193548"/>
                </a:lnTo>
                <a:lnTo>
                  <a:pt x="333743" y="199644"/>
                </a:lnTo>
                <a:lnTo>
                  <a:pt x="336544" y="194041"/>
                </a:lnTo>
                <a:close/>
              </a:path>
              <a:path w="342900" h="201295">
                <a:moveTo>
                  <a:pt x="338315" y="201168"/>
                </a:moveTo>
                <a:lnTo>
                  <a:pt x="338315" y="195072"/>
                </a:lnTo>
                <a:lnTo>
                  <a:pt x="335280" y="201168"/>
                </a:lnTo>
                <a:lnTo>
                  <a:pt x="338315" y="201168"/>
                </a:lnTo>
                <a:close/>
              </a:path>
              <a:path w="342900" h="201295">
                <a:moveTo>
                  <a:pt x="336791" y="193548"/>
                </a:moveTo>
                <a:lnTo>
                  <a:pt x="335695" y="193548"/>
                </a:lnTo>
                <a:lnTo>
                  <a:pt x="336544" y="194041"/>
                </a:lnTo>
                <a:lnTo>
                  <a:pt x="336791" y="193548"/>
                </a:lnTo>
                <a:close/>
              </a:path>
              <a:path w="342900" h="201295">
                <a:moveTo>
                  <a:pt x="336791" y="194185"/>
                </a:moveTo>
                <a:lnTo>
                  <a:pt x="336791" y="193548"/>
                </a:lnTo>
                <a:lnTo>
                  <a:pt x="336544" y="194041"/>
                </a:lnTo>
                <a:lnTo>
                  <a:pt x="336791" y="194185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07247" y="4984991"/>
            <a:ext cx="344805" cy="387350"/>
          </a:xfrm>
          <a:custGeom>
            <a:avLst/>
            <a:gdLst/>
            <a:ahLst/>
            <a:cxnLst/>
            <a:rect l="l" t="t" r="r" b="b"/>
            <a:pathLst>
              <a:path w="344805" h="387350">
                <a:moveTo>
                  <a:pt x="335376" y="376041"/>
                </a:moveTo>
                <a:lnTo>
                  <a:pt x="333877" y="369298"/>
                </a:lnTo>
                <a:lnTo>
                  <a:pt x="6096" y="0"/>
                </a:lnTo>
                <a:lnTo>
                  <a:pt x="0" y="4572"/>
                </a:lnTo>
                <a:lnTo>
                  <a:pt x="327478" y="373527"/>
                </a:lnTo>
                <a:lnTo>
                  <a:pt x="335376" y="376041"/>
                </a:lnTo>
                <a:close/>
              </a:path>
              <a:path w="344805" h="387350">
                <a:moveTo>
                  <a:pt x="344436" y="387083"/>
                </a:moveTo>
                <a:lnTo>
                  <a:pt x="342883" y="379475"/>
                </a:lnTo>
                <a:lnTo>
                  <a:pt x="336816" y="384048"/>
                </a:lnTo>
                <a:lnTo>
                  <a:pt x="327478" y="373527"/>
                </a:lnTo>
                <a:lnTo>
                  <a:pt x="274320" y="356603"/>
                </a:lnTo>
                <a:lnTo>
                  <a:pt x="271272" y="355092"/>
                </a:lnTo>
                <a:lnTo>
                  <a:pt x="269748" y="356603"/>
                </a:lnTo>
                <a:lnTo>
                  <a:pt x="269748" y="358140"/>
                </a:lnTo>
                <a:lnTo>
                  <a:pt x="268236" y="361188"/>
                </a:lnTo>
                <a:lnTo>
                  <a:pt x="269748" y="362712"/>
                </a:lnTo>
                <a:lnTo>
                  <a:pt x="271272" y="362712"/>
                </a:lnTo>
                <a:lnTo>
                  <a:pt x="344436" y="387083"/>
                </a:lnTo>
                <a:close/>
              </a:path>
              <a:path w="344805" h="387350">
                <a:moveTo>
                  <a:pt x="342875" y="379435"/>
                </a:moveTo>
                <a:lnTo>
                  <a:pt x="329196" y="312420"/>
                </a:lnTo>
                <a:lnTo>
                  <a:pt x="329196" y="309372"/>
                </a:lnTo>
                <a:lnTo>
                  <a:pt x="327660" y="307848"/>
                </a:lnTo>
                <a:lnTo>
                  <a:pt x="324612" y="309372"/>
                </a:lnTo>
                <a:lnTo>
                  <a:pt x="323088" y="309372"/>
                </a:lnTo>
                <a:lnTo>
                  <a:pt x="321576" y="310883"/>
                </a:lnTo>
                <a:lnTo>
                  <a:pt x="321576" y="313944"/>
                </a:lnTo>
                <a:lnTo>
                  <a:pt x="333877" y="369298"/>
                </a:lnTo>
                <a:lnTo>
                  <a:pt x="342875" y="379435"/>
                </a:lnTo>
                <a:close/>
              </a:path>
              <a:path w="344805" h="387350">
                <a:moveTo>
                  <a:pt x="341376" y="380611"/>
                </a:moveTo>
                <a:lnTo>
                  <a:pt x="341376" y="377952"/>
                </a:lnTo>
                <a:lnTo>
                  <a:pt x="336816" y="382524"/>
                </a:lnTo>
                <a:lnTo>
                  <a:pt x="335376" y="376041"/>
                </a:lnTo>
                <a:lnTo>
                  <a:pt x="327478" y="373527"/>
                </a:lnTo>
                <a:lnTo>
                  <a:pt x="336816" y="384048"/>
                </a:lnTo>
                <a:lnTo>
                  <a:pt x="341376" y="380611"/>
                </a:lnTo>
                <a:close/>
              </a:path>
              <a:path w="344805" h="387350">
                <a:moveTo>
                  <a:pt x="342883" y="379475"/>
                </a:moveTo>
                <a:lnTo>
                  <a:pt x="333877" y="369298"/>
                </a:lnTo>
                <a:lnTo>
                  <a:pt x="335376" y="376041"/>
                </a:lnTo>
                <a:lnTo>
                  <a:pt x="341376" y="377952"/>
                </a:lnTo>
                <a:lnTo>
                  <a:pt x="341376" y="380611"/>
                </a:lnTo>
                <a:lnTo>
                  <a:pt x="342883" y="379475"/>
                </a:lnTo>
                <a:close/>
              </a:path>
              <a:path w="344805" h="387350">
                <a:moveTo>
                  <a:pt x="341376" y="377952"/>
                </a:moveTo>
                <a:lnTo>
                  <a:pt x="335376" y="376041"/>
                </a:lnTo>
                <a:lnTo>
                  <a:pt x="336816" y="382524"/>
                </a:lnTo>
                <a:lnTo>
                  <a:pt x="341376" y="377952"/>
                </a:lnTo>
                <a:close/>
              </a:path>
              <a:path w="344805" h="387350">
                <a:moveTo>
                  <a:pt x="342900" y="379463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14867" y="5170919"/>
            <a:ext cx="329565" cy="375285"/>
          </a:xfrm>
          <a:custGeom>
            <a:avLst/>
            <a:gdLst/>
            <a:ahLst/>
            <a:cxnLst/>
            <a:rect l="l" t="t" r="r" b="b"/>
            <a:pathLst>
              <a:path w="329564" h="375285">
                <a:moveTo>
                  <a:pt x="318746" y="363713"/>
                </a:moveTo>
                <a:lnTo>
                  <a:pt x="316727" y="353383"/>
                </a:lnTo>
                <a:lnTo>
                  <a:pt x="4572" y="0"/>
                </a:lnTo>
                <a:lnTo>
                  <a:pt x="0" y="4572"/>
                </a:lnTo>
                <a:lnTo>
                  <a:pt x="312557" y="361554"/>
                </a:lnTo>
                <a:lnTo>
                  <a:pt x="318746" y="363713"/>
                </a:lnTo>
                <a:close/>
              </a:path>
              <a:path w="329564" h="375285">
                <a:moveTo>
                  <a:pt x="329196" y="374904"/>
                </a:moveTo>
                <a:lnTo>
                  <a:pt x="327416" y="366003"/>
                </a:lnTo>
                <a:lnTo>
                  <a:pt x="321576" y="371856"/>
                </a:lnTo>
                <a:lnTo>
                  <a:pt x="320147" y="370224"/>
                </a:lnTo>
                <a:lnTo>
                  <a:pt x="319981" y="370034"/>
                </a:lnTo>
                <a:lnTo>
                  <a:pt x="312557" y="361554"/>
                </a:lnTo>
                <a:lnTo>
                  <a:pt x="259080" y="342900"/>
                </a:lnTo>
                <a:lnTo>
                  <a:pt x="254508" y="342900"/>
                </a:lnTo>
                <a:lnTo>
                  <a:pt x="252996" y="345935"/>
                </a:lnTo>
                <a:lnTo>
                  <a:pt x="252996" y="347472"/>
                </a:lnTo>
                <a:lnTo>
                  <a:pt x="256032" y="350520"/>
                </a:lnTo>
                <a:lnTo>
                  <a:pt x="329196" y="374904"/>
                </a:lnTo>
                <a:close/>
              </a:path>
              <a:path w="329564" h="375285">
                <a:moveTo>
                  <a:pt x="327282" y="365332"/>
                </a:moveTo>
                <a:lnTo>
                  <a:pt x="313956" y="298704"/>
                </a:lnTo>
                <a:lnTo>
                  <a:pt x="313956" y="297180"/>
                </a:lnTo>
                <a:lnTo>
                  <a:pt x="312420" y="295656"/>
                </a:lnTo>
                <a:lnTo>
                  <a:pt x="307848" y="295656"/>
                </a:lnTo>
                <a:lnTo>
                  <a:pt x="306336" y="298704"/>
                </a:lnTo>
                <a:lnTo>
                  <a:pt x="306336" y="300215"/>
                </a:lnTo>
                <a:lnTo>
                  <a:pt x="316727" y="353383"/>
                </a:lnTo>
                <a:lnTo>
                  <a:pt x="327282" y="365332"/>
                </a:lnTo>
                <a:close/>
              </a:path>
              <a:path w="329564" h="375285">
                <a:moveTo>
                  <a:pt x="319981" y="370034"/>
                </a:moveTo>
                <a:lnTo>
                  <a:pt x="318746" y="363713"/>
                </a:lnTo>
                <a:lnTo>
                  <a:pt x="312557" y="361554"/>
                </a:lnTo>
                <a:lnTo>
                  <a:pt x="319981" y="370034"/>
                </a:lnTo>
                <a:close/>
              </a:path>
              <a:path w="329564" h="375285">
                <a:moveTo>
                  <a:pt x="327416" y="366003"/>
                </a:moveTo>
                <a:lnTo>
                  <a:pt x="327282" y="365332"/>
                </a:lnTo>
                <a:lnTo>
                  <a:pt x="316727" y="353383"/>
                </a:lnTo>
                <a:lnTo>
                  <a:pt x="318746" y="363713"/>
                </a:lnTo>
                <a:lnTo>
                  <a:pt x="324612" y="365760"/>
                </a:lnTo>
                <a:lnTo>
                  <a:pt x="324612" y="368814"/>
                </a:lnTo>
                <a:lnTo>
                  <a:pt x="327416" y="366003"/>
                </a:lnTo>
                <a:close/>
              </a:path>
              <a:path w="329564" h="375285">
                <a:moveTo>
                  <a:pt x="324612" y="365760"/>
                </a:moveTo>
                <a:lnTo>
                  <a:pt x="318746" y="363713"/>
                </a:lnTo>
                <a:lnTo>
                  <a:pt x="319981" y="370034"/>
                </a:lnTo>
                <a:lnTo>
                  <a:pt x="320147" y="370224"/>
                </a:lnTo>
                <a:lnTo>
                  <a:pt x="324612" y="365760"/>
                </a:lnTo>
                <a:close/>
              </a:path>
              <a:path w="329564" h="375285">
                <a:moveTo>
                  <a:pt x="320147" y="370224"/>
                </a:moveTo>
                <a:lnTo>
                  <a:pt x="319981" y="370034"/>
                </a:lnTo>
                <a:lnTo>
                  <a:pt x="320040" y="370332"/>
                </a:lnTo>
                <a:close/>
              </a:path>
              <a:path w="329564" h="375285">
                <a:moveTo>
                  <a:pt x="324612" y="368814"/>
                </a:moveTo>
                <a:lnTo>
                  <a:pt x="324612" y="365760"/>
                </a:lnTo>
                <a:lnTo>
                  <a:pt x="320147" y="370224"/>
                </a:lnTo>
                <a:lnTo>
                  <a:pt x="321576" y="371856"/>
                </a:lnTo>
                <a:lnTo>
                  <a:pt x="324612" y="368814"/>
                </a:lnTo>
                <a:close/>
              </a:path>
              <a:path w="329564" h="375285">
                <a:moveTo>
                  <a:pt x="327660" y="365760"/>
                </a:moveTo>
                <a:lnTo>
                  <a:pt x="327282" y="365332"/>
                </a:lnTo>
                <a:lnTo>
                  <a:pt x="327416" y="366003"/>
                </a:lnTo>
                <a:lnTo>
                  <a:pt x="327660" y="36576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13343" y="5172443"/>
            <a:ext cx="330835" cy="553720"/>
          </a:xfrm>
          <a:custGeom>
            <a:avLst/>
            <a:gdLst/>
            <a:ahLst/>
            <a:cxnLst/>
            <a:rect l="l" t="t" r="r" b="b"/>
            <a:pathLst>
              <a:path w="330835" h="553720">
                <a:moveTo>
                  <a:pt x="330720" y="544068"/>
                </a:moveTo>
                <a:lnTo>
                  <a:pt x="7620" y="0"/>
                </a:lnTo>
                <a:lnTo>
                  <a:pt x="0" y="3048"/>
                </a:lnTo>
                <a:lnTo>
                  <a:pt x="314967" y="534905"/>
                </a:lnTo>
                <a:lnTo>
                  <a:pt x="329184" y="542531"/>
                </a:lnTo>
                <a:lnTo>
                  <a:pt x="329184" y="544990"/>
                </a:lnTo>
                <a:lnTo>
                  <a:pt x="330720" y="544068"/>
                </a:lnTo>
                <a:close/>
              </a:path>
              <a:path w="330835" h="553720">
                <a:moveTo>
                  <a:pt x="330720" y="553212"/>
                </a:moveTo>
                <a:lnTo>
                  <a:pt x="330720" y="544068"/>
                </a:lnTo>
                <a:lnTo>
                  <a:pt x="323100" y="548640"/>
                </a:lnTo>
                <a:lnTo>
                  <a:pt x="314967" y="534905"/>
                </a:lnTo>
                <a:lnTo>
                  <a:pt x="266700" y="509016"/>
                </a:lnTo>
                <a:lnTo>
                  <a:pt x="265176" y="507492"/>
                </a:lnTo>
                <a:lnTo>
                  <a:pt x="262140" y="507492"/>
                </a:lnTo>
                <a:lnTo>
                  <a:pt x="262140" y="510540"/>
                </a:lnTo>
                <a:lnTo>
                  <a:pt x="260604" y="512051"/>
                </a:lnTo>
                <a:lnTo>
                  <a:pt x="263652" y="515112"/>
                </a:lnTo>
                <a:lnTo>
                  <a:pt x="330720" y="553212"/>
                </a:lnTo>
                <a:close/>
              </a:path>
              <a:path w="330835" h="553720">
                <a:moveTo>
                  <a:pt x="329184" y="542531"/>
                </a:moveTo>
                <a:lnTo>
                  <a:pt x="314967" y="534905"/>
                </a:lnTo>
                <a:lnTo>
                  <a:pt x="323100" y="548640"/>
                </a:lnTo>
                <a:lnTo>
                  <a:pt x="323100" y="545592"/>
                </a:lnTo>
                <a:lnTo>
                  <a:pt x="329184" y="542531"/>
                </a:lnTo>
                <a:close/>
              </a:path>
              <a:path w="330835" h="553720">
                <a:moveTo>
                  <a:pt x="330720" y="544068"/>
                </a:moveTo>
                <a:lnTo>
                  <a:pt x="330720" y="473951"/>
                </a:lnTo>
                <a:lnTo>
                  <a:pt x="327660" y="472440"/>
                </a:lnTo>
                <a:lnTo>
                  <a:pt x="324612" y="472440"/>
                </a:lnTo>
                <a:lnTo>
                  <a:pt x="323100" y="473951"/>
                </a:lnTo>
                <a:lnTo>
                  <a:pt x="323100" y="531236"/>
                </a:lnTo>
                <a:lnTo>
                  <a:pt x="330720" y="544068"/>
                </a:lnTo>
                <a:close/>
              </a:path>
              <a:path w="330835" h="553720">
                <a:moveTo>
                  <a:pt x="329184" y="544990"/>
                </a:moveTo>
                <a:lnTo>
                  <a:pt x="329184" y="542531"/>
                </a:lnTo>
                <a:lnTo>
                  <a:pt x="323100" y="545592"/>
                </a:lnTo>
                <a:lnTo>
                  <a:pt x="323100" y="548640"/>
                </a:lnTo>
                <a:lnTo>
                  <a:pt x="329184" y="54499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13343" y="5178539"/>
            <a:ext cx="347980" cy="745490"/>
          </a:xfrm>
          <a:custGeom>
            <a:avLst/>
            <a:gdLst/>
            <a:ahLst/>
            <a:cxnLst/>
            <a:rect l="l" t="t" r="r" b="b"/>
            <a:pathLst>
              <a:path w="347980" h="745489">
                <a:moveTo>
                  <a:pt x="333844" y="722781"/>
                </a:moveTo>
                <a:lnTo>
                  <a:pt x="7620" y="0"/>
                </a:lnTo>
                <a:lnTo>
                  <a:pt x="0" y="3035"/>
                </a:lnTo>
                <a:lnTo>
                  <a:pt x="326511" y="726466"/>
                </a:lnTo>
                <a:lnTo>
                  <a:pt x="332964" y="730878"/>
                </a:lnTo>
                <a:lnTo>
                  <a:pt x="333844" y="722781"/>
                </a:lnTo>
                <a:close/>
              </a:path>
              <a:path w="347980" h="745489">
                <a:moveTo>
                  <a:pt x="339415" y="736266"/>
                </a:moveTo>
                <a:lnTo>
                  <a:pt x="332232" y="739140"/>
                </a:lnTo>
                <a:lnTo>
                  <a:pt x="326511" y="726466"/>
                </a:lnTo>
                <a:lnTo>
                  <a:pt x="280416" y="694944"/>
                </a:lnTo>
                <a:lnTo>
                  <a:pt x="278892" y="693420"/>
                </a:lnTo>
                <a:lnTo>
                  <a:pt x="275844" y="693420"/>
                </a:lnTo>
                <a:lnTo>
                  <a:pt x="275844" y="694944"/>
                </a:lnTo>
                <a:lnTo>
                  <a:pt x="274320" y="696455"/>
                </a:lnTo>
                <a:lnTo>
                  <a:pt x="274320" y="699516"/>
                </a:lnTo>
                <a:lnTo>
                  <a:pt x="275844" y="701040"/>
                </a:lnTo>
                <a:lnTo>
                  <a:pt x="338340" y="745236"/>
                </a:lnTo>
                <a:lnTo>
                  <a:pt x="339415" y="736266"/>
                </a:lnTo>
                <a:close/>
              </a:path>
              <a:path w="347980" h="745489">
                <a:moveTo>
                  <a:pt x="332964" y="730878"/>
                </a:moveTo>
                <a:lnTo>
                  <a:pt x="326511" y="726466"/>
                </a:lnTo>
                <a:lnTo>
                  <a:pt x="332232" y="739140"/>
                </a:lnTo>
                <a:lnTo>
                  <a:pt x="332232" y="737616"/>
                </a:lnTo>
                <a:lnTo>
                  <a:pt x="332964" y="730878"/>
                </a:lnTo>
                <a:close/>
              </a:path>
              <a:path w="347980" h="745489">
                <a:moveTo>
                  <a:pt x="338340" y="734555"/>
                </a:moveTo>
                <a:lnTo>
                  <a:pt x="332964" y="730878"/>
                </a:lnTo>
                <a:lnTo>
                  <a:pt x="332232" y="737616"/>
                </a:lnTo>
                <a:lnTo>
                  <a:pt x="338340" y="734555"/>
                </a:lnTo>
                <a:close/>
              </a:path>
              <a:path w="347980" h="745489">
                <a:moveTo>
                  <a:pt x="338340" y="736696"/>
                </a:moveTo>
                <a:lnTo>
                  <a:pt x="338340" y="734555"/>
                </a:lnTo>
                <a:lnTo>
                  <a:pt x="332232" y="737616"/>
                </a:lnTo>
                <a:lnTo>
                  <a:pt x="332232" y="739140"/>
                </a:lnTo>
                <a:lnTo>
                  <a:pt x="338340" y="736696"/>
                </a:lnTo>
                <a:close/>
              </a:path>
              <a:path w="347980" h="745489">
                <a:moveTo>
                  <a:pt x="339523" y="735364"/>
                </a:moveTo>
                <a:lnTo>
                  <a:pt x="333844" y="722781"/>
                </a:lnTo>
                <a:lnTo>
                  <a:pt x="332964" y="730878"/>
                </a:lnTo>
                <a:lnTo>
                  <a:pt x="338340" y="734555"/>
                </a:lnTo>
                <a:lnTo>
                  <a:pt x="338340" y="736696"/>
                </a:lnTo>
                <a:lnTo>
                  <a:pt x="339415" y="736266"/>
                </a:lnTo>
                <a:lnTo>
                  <a:pt x="339523" y="735364"/>
                </a:lnTo>
                <a:close/>
              </a:path>
              <a:path w="347980" h="745489">
                <a:moveTo>
                  <a:pt x="347472" y="669036"/>
                </a:moveTo>
                <a:lnTo>
                  <a:pt x="347472" y="665975"/>
                </a:lnTo>
                <a:lnTo>
                  <a:pt x="345960" y="664464"/>
                </a:lnTo>
                <a:lnTo>
                  <a:pt x="341376" y="664464"/>
                </a:lnTo>
                <a:lnTo>
                  <a:pt x="339852" y="665975"/>
                </a:lnTo>
                <a:lnTo>
                  <a:pt x="339852" y="667512"/>
                </a:lnTo>
                <a:lnTo>
                  <a:pt x="333844" y="722781"/>
                </a:lnTo>
                <a:lnTo>
                  <a:pt x="339523" y="735364"/>
                </a:lnTo>
                <a:lnTo>
                  <a:pt x="347472" y="669036"/>
                </a:lnTo>
                <a:close/>
              </a:path>
              <a:path w="347980" h="745489">
                <a:moveTo>
                  <a:pt x="339852" y="736092"/>
                </a:moveTo>
                <a:lnTo>
                  <a:pt x="339523" y="735364"/>
                </a:lnTo>
                <a:lnTo>
                  <a:pt x="339415" y="736266"/>
                </a:lnTo>
                <a:lnTo>
                  <a:pt x="339852" y="73609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116823" y="5983719"/>
            <a:ext cx="38989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5" dirty="0">
                <a:solidFill>
                  <a:srgbClr val="C03439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400" spc="75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31959" y="4948415"/>
            <a:ext cx="546100" cy="79375"/>
          </a:xfrm>
          <a:custGeom>
            <a:avLst/>
            <a:gdLst/>
            <a:ahLst/>
            <a:cxnLst/>
            <a:rect l="l" t="t" r="r" b="b"/>
            <a:pathLst>
              <a:path w="546100" h="79375">
                <a:moveTo>
                  <a:pt x="531157" y="39618"/>
                </a:moveTo>
                <a:lnTo>
                  <a:pt x="523191" y="35039"/>
                </a:lnTo>
                <a:lnTo>
                  <a:pt x="0" y="35039"/>
                </a:lnTo>
                <a:lnTo>
                  <a:pt x="0" y="42659"/>
                </a:lnTo>
                <a:lnTo>
                  <a:pt x="525868" y="42659"/>
                </a:lnTo>
                <a:lnTo>
                  <a:pt x="531157" y="39618"/>
                </a:lnTo>
                <a:close/>
              </a:path>
              <a:path w="546100" h="79375">
                <a:moveTo>
                  <a:pt x="537844" y="35039"/>
                </a:moveTo>
                <a:lnTo>
                  <a:pt x="478536" y="0"/>
                </a:lnTo>
                <a:lnTo>
                  <a:pt x="473964" y="0"/>
                </a:lnTo>
                <a:lnTo>
                  <a:pt x="473964" y="1524"/>
                </a:lnTo>
                <a:lnTo>
                  <a:pt x="472440" y="3048"/>
                </a:lnTo>
                <a:lnTo>
                  <a:pt x="472440" y="6096"/>
                </a:lnTo>
                <a:lnTo>
                  <a:pt x="475488" y="7620"/>
                </a:lnTo>
                <a:lnTo>
                  <a:pt x="523191" y="35039"/>
                </a:lnTo>
                <a:lnTo>
                  <a:pt x="537844" y="35039"/>
                </a:lnTo>
                <a:close/>
              </a:path>
              <a:path w="546100" h="79375">
                <a:moveTo>
                  <a:pt x="537984" y="43952"/>
                </a:moveTo>
                <a:lnTo>
                  <a:pt x="537984" y="42659"/>
                </a:lnTo>
                <a:lnTo>
                  <a:pt x="525868" y="42659"/>
                </a:lnTo>
                <a:lnTo>
                  <a:pt x="475488" y="71628"/>
                </a:lnTo>
                <a:lnTo>
                  <a:pt x="472440" y="73139"/>
                </a:lnTo>
                <a:lnTo>
                  <a:pt x="472440" y="74676"/>
                </a:lnTo>
                <a:lnTo>
                  <a:pt x="473964" y="76200"/>
                </a:lnTo>
                <a:lnTo>
                  <a:pt x="473964" y="79248"/>
                </a:lnTo>
                <a:lnTo>
                  <a:pt x="477024" y="79248"/>
                </a:lnTo>
                <a:lnTo>
                  <a:pt x="478536" y="77724"/>
                </a:lnTo>
                <a:lnTo>
                  <a:pt x="537984" y="43952"/>
                </a:lnTo>
                <a:close/>
              </a:path>
              <a:path w="546100" h="79375">
                <a:moveTo>
                  <a:pt x="545604" y="39624"/>
                </a:moveTo>
                <a:lnTo>
                  <a:pt x="537844" y="35039"/>
                </a:lnTo>
                <a:lnTo>
                  <a:pt x="523191" y="35039"/>
                </a:lnTo>
                <a:lnTo>
                  <a:pt x="531157" y="39618"/>
                </a:lnTo>
                <a:lnTo>
                  <a:pt x="536448" y="36576"/>
                </a:lnTo>
                <a:lnTo>
                  <a:pt x="536448" y="42659"/>
                </a:lnTo>
                <a:lnTo>
                  <a:pt x="537984" y="42659"/>
                </a:lnTo>
                <a:lnTo>
                  <a:pt x="537984" y="43952"/>
                </a:lnTo>
                <a:lnTo>
                  <a:pt x="545604" y="39624"/>
                </a:lnTo>
                <a:close/>
              </a:path>
              <a:path w="546100" h="79375">
                <a:moveTo>
                  <a:pt x="536448" y="42659"/>
                </a:moveTo>
                <a:lnTo>
                  <a:pt x="531157" y="39618"/>
                </a:lnTo>
                <a:lnTo>
                  <a:pt x="525868" y="42659"/>
                </a:lnTo>
                <a:lnTo>
                  <a:pt x="536448" y="42659"/>
                </a:lnTo>
                <a:close/>
              </a:path>
              <a:path w="546100" h="79375">
                <a:moveTo>
                  <a:pt x="536448" y="42659"/>
                </a:moveTo>
                <a:lnTo>
                  <a:pt x="536448" y="36576"/>
                </a:lnTo>
                <a:lnTo>
                  <a:pt x="531157" y="39618"/>
                </a:lnTo>
                <a:lnTo>
                  <a:pt x="536448" y="42659"/>
                </a:lnTo>
                <a:close/>
              </a:path>
              <a:path w="546100" h="79375">
                <a:moveTo>
                  <a:pt x="537984" y="35122"/>
                </a:moveTo>
                <a:lnTo>
                  <a:pt x="537844" y="35039"/>
                </a:lnTo>
                <a:lnTo>
                  <a:pt x="537984" y="3512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0435" y="5032235"/>
            <a:ext cx="547370" cy="516890"/>
          </a:xfrm>
          <a:custGeom>
            <a:avLst/>
            <a:gdLst/>
            <a:ahLst/>
            <a:cxnLst/>
            <a:rect l="l" t="t" r="r" b="b"/>
            <a:pathLst>
              <a:path w="547370" h="516889">
                <a:moveTo>
                  <a:pt x="536156" y="10705"/>
                </a:moveTo>
                <a:lnTo>
                  <a:pt x="529687" y="12286"/>
                </a:lnTo>
                <a:lnTo>
                  <a:pt x="0" y="510540"/>
                </a:lnTo>
                <a:lnTo>
                  <a:pt x="4572" y="516636"/>
                </a:lnTo>
                <a:lnTo>
                  <a:pt x="534363" y="16776"/>
                </a:lnTo>
                <a:lnTo>
                  <a:pt x="536156" y="10705"/>
                </a:lnTo>
                <a:close/>
              </a:path>
              <a:path w="547370" h="516889">
                <a:moveTo>
                  <a:pt x="547128" y="0"/>
                </a:moveTo>
                <a:lnTo>
                  <a:pt x="472440" y="18288"/>
                </a:lnTo>
                <a:lnTo>
                  <a:pt x="469392" y="18288"/>
                </a:lnTo>
                <a:lnTo>
                  <a:pt x="467868" y="19799"/>
                </a:lnTo>
                <a:lnTo>
                  <a:pt x="469392" y="22860"/>
                </a:lnTo>
                <a:lnTo>
                  <a:pt x="469392" y="24384"/>
                </a:lnTo>
                <a:lnTo>
                  <a:pt x="470928" y="25908"/>
                </a:lnTo>
                <a:lnTo>
                  <a:pt x="473964" y="25908"/>
                </a:lnTo>
                <a:lnTo>
                  <a:pt x="529687" y="12286"/>
                </a:lnTo>
                <a:lnTo>
                  <a:pt x="539508" y="3048"/>
                </a:lnTo>
                <a:lnTo>
                  <a:pt x="544068" y="7620"/>
                </a:lnTo>
                <a:lnTo>
                  <a:pt x="544068" y="9998"/>
                </a:lnTo>
                <a:lnTo>
                  <a:pt x="547128" y="0"/>
                </a:lnTo>
                <a:close/>
              </a:path>
              <a:path w="547370" h="516889">
                <a:moveTo>
                  <a:pt x="542544" y="14976"/>
                </a:moveTo>
                <a:lnTo>
                  <a:pt x="542544" y="9144"/>
                </a:lnTo>
                <a:lnTo>
                  <a:pt x="534363" y="16776"/>
                </a:lnTo>
                <a:lnTo>
                  <a:pt x="518160" y="71628"/>
                </a:lnTo>
                <a:lnTo>
                  <a:pt x="516648" y="74676"/>
                </a:lnTo>
                <a:lnTo>
                  <a:pt x="518160" y="76200"/>
                </a:lnTo>
                <a:lnTo>
                  <a:pt x="519684" y="76200"/>
                </a:lnTo>
                <a:lnTo>
                  <a:pt x="522732" y="77724"/>
                </a:lnTo>
                <a:lnTo>
                  <a:pt x="524268" y="76200"/>
                </a:lnTo>
                <a:lnTo>
                  <a:pt x="524268" y="74676"/>
                </a:lnTo>
                <a:lnTo>
                  <a:pt x="542544" y="14976"/>
                </a:lnTo>
                <a:close/>
              </a:path>
              <a:path w="547370" h="516889">
                <a:moveTo>
                  <a:pt x="544068" y="7620"/>
                </a:moveTo>
                <a:lnTo>
                  <a:pt x="539508" y="3048"/>
                </a:lnTo>
                <a:lnTo>
                  <a:pt x="529687" y="12286"/>
                </a:lnTo>
                <a:lnTo>
                  <a:pt x="536156" y="10705"/>
                </a:lnTo>
                <a:lnTo>
                  <a:pt x="537972" y="4559"/>
                </a:lnTo>
                <a:lnTo>
                  <a:pt x="542499" y="9099"/>
                </a:lnTo>
                <a:lnTo>
                  <a:pt x="544068" y="7620"/>
                </a:lnTo>
                <a:close/>
              </a:path>
              <a:path w="547370" h="516889">
                <a:moveTo>
                  <a:pt x="542420" y="9174"/>
                </a:moveTo>
                <a:lnTo>
                  <a:pt x="536156" y="10705"/>
                </a:lnTo>
                <a:lnTo>
                  <a:pt x="534363" y="16776"/>
                </a:lnTo>
                <a:lnTo>
                  <a:pt x="542420" y="9174"/>
                </a:lnTo>
                <a:close/>
              </a:path>
              <a:path w="547370" h="516889">
                <a:moveTo>
                  <a:pt x="542499" y="9099"/>
                </a:moveTo>
                <a:lnTo>
                  <a:pt x="537972" y="4559"/>
                </a:lnTo>
                <a:lnTo>
                  <a:pt x="536156" y="10705"/>
                </a:lnTo>
                <a:lnTo>
                  <a:pt x="542420" y="9174"/>
                </a:lnTo>
                <a:close/>
              </a:path>
              <a:path w="547370" h="516889">
                <a:moveTo>
                  <a:pt x="542544" y="9144"/>
                </a:moveTo>
                <a:close/>
              </a:path>
              <a:path w="547370" h="516889">
                <a:moveTo>
                  <a:pt x="544068" y="9998"/>
                </a:moveTo>
                <a:lnTo>
                  <a:pt x="544068" y="7620"/>
                </a:lnTo>
                <a:lnTo>
                  <a:pt x="542499" y="9099"/>
                </a:lnTo>
                <a:lnTo>
                  <a:pt x="542544" y="14976"/>
                </a:lnTo>
                <a:lnTo>
                  <a:pt x="544068" y="9998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1959" y="5145011"/>
            <a:ext cx="589915" cy="79375"/>
          </a:xfrm>
          <a:custGeom>
            <a:avLst/>
            <a:gdLst/>
            <a:ahLst/>
            <a:cxnLst/>
            <a:rect l="l" t="t" r="r" b="b"/>
            <a:pathLst>
              <a:path w="589914" h="79375">
                <a:moveTo>
                  <a:pt x="575423" y="40971"/>
                </a:moveTo>
                <a:lnTo>
                  <a:pt x="570300" y="37820"/>
                </a:lnTo>
                <a:lnTo>
                  <a:pt x="0" y="24384"/>
                </a:lnTo>
                <a:lnTo>
                  <a:pt x="0" y="32004"/>
                </a:lnTo>
                <a:lnTo>
                  <a:pt x="567421" y="45372"/>
                </a:lnTo>
                <a:lnTo>
                  <a:pt x="575423" y="40971"/>
                </a:lnTo>
                <a:close/>
              </a:path>
              <a:path w="589914" h="79375">
                <a:moveTo>
                  <a:pt x="581759" y="45710"/>
                </a:moveTo>
                <a:lnTo>
                  <a:pt x="567421" y="45372"/>
                </a:lnTo>
                <a:lnTo>
                  <a:pt x="519684" y="71628"/>
                </a:lnTo>
                <a:lnTo>
                  <a:pt x="516636" y="73152"/>
                </a:lnTo>
                <a:lnTo>
                  <a:pt x="516636" y="76200"/>
                </a:lnTo>
                <a:lnTo>
                  <a:pt x="518160" y="77724"/>
                </a:lnTo>
                <a:lnTo>
                  <a:pt x="518160" y="79248"/>
                </a:lnTo>
                <a:lnTo>
                  <a:pt x="522744" y="79248"/>
                </a:lnTo>
                <a:lnTo>
                  <a:pt x="581759" y="45710"/>
                </a:lnTo>
                <a:close/>
              </a:path>
              <a:path w="589914" h="79375">
                <a:moveTo>
                  <a:pt x="589788" y="41148"/>
                </a:moveTo>
                <a:lnTo>
                  <a:pt x="524256" y="1524"/>
                </a:lnTo>
                <a:lnTo>
                  <a:pt x="522744" y="0"/>
                </a:lnTo>
                <a:lnTo>
                  <a:pt x="519684" y="0"/>
                </a:lnTo>
                <a:lnTo>
                  <a:pt x="519684" y="3048"/>
                </a:lnTo>
                <a:lnTo>
                  <a:pt x="518160" y="4572"/>
                </a:lnTo>
                <a:lnTo>
                  <a:pt x="518160" y="6083"/>
                </a:lnTo>
                <a:lnTo>
                  <a:pt x="521208" y="7620"/>
                </a:lnTo>
                <a:lnTo>
                  <a:pt x="570300" y="37820"/>
                </a:lnTo>
                <a:lnTo>
                  <a:pt x="582168" y="38100"/>
                </a:lnTo>
                <a:lnTo>
                  <a:pt x="582168" y="45478"/>
                </a:lnTo>
                <a:lnTo>
                  <a:pt x="589788" y="41148"/>
                </a:lnTo>
                <a:close/>
              </a:path>
              <a:path w="589914" h="79375">
                <a:moveTo>
                  <a:pt x="580644" y="45684"/>
                </a:moveTo>
                <a:lnTo>
                  <a:pt x="580644" y="44183"/>
                </a:lnTo>
                <a:lnTo>
                  <a:pt x="575423" y="40971"/>
                </a:lnTo>
                <a:lnTo>
                  <a:pt x="567421" y="45372"/>
                </a:lnTo>
                <a:lnTo>
                  <a:pt x="580644" y="45684"/>
                </a:lnTo>
                <a:close/>
              </a:path>
              <a:path w="589914" h="79375">
                <a:moveTo>
                  <a:pt x="582168" y="45478"/>
                </a:moveTo>
                <a:lnTo>
                  <a:pt x="582168" y="38100"/>
                </a:lnTo>
                <a:lnTo>
                  <a:pt x="570300" y="37820"/>
                </a:lnTo>
                <a:lnTo>
                  <a:pt x="575423" y="40971"/>
                </a:lnTo>
                <a:lnTo>
                  <a:pt x="580644" y="38100"/>
                </a:lnTo>
                <a:lnTo>
                  <a:pt x="580644" y="45684"/>
                </a:lnTo>
                <a:lnTo>
                  <a:pt x="581759" y="45710"/>
                </a:lnTo>
                <a:lnTo>
                  <a:pt x="582168" y="45478"/>
                </a:lnTo>
                <a:close/>
              </a:path>
              <a:path w="589914" h="79375">
                <a:moveTo>
                  <a:pt x="580644" y="44183"/>
                </a:moveTo>
                <a:lnTo>
                  <a:pt x="580644" y="38100"/>
                </a:lnTo>
                <a:lnTo>
                  <a:pt x="575423" y="40971"/>
                </a:lnTo>
                <a:lnTo>
                  <a:pt x="580644" y="44183"/>
                </a:lnTo>
                <a:close/>
              </a:path>
              <a:path w="589914" h="79375">
                <a:moveTo>
                  <a:pt x="582168" y="45720"/>
                </a:moveTo>
                <a:lnTo>
                  <a:pt x="582168" y="45478"/>
                </a:lnTo>
                <a:lnTo>
                  <a:pt x="581759" y="45710"/>
                </a:lnTo>
                <a:lnTo>
                  <a:pt x="582168" y="4572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0435" y="5237975"/>
            <a:ext cx="547370" cy="481965"/>
          </a:xfrm>
          <a:custGeom>
            <a:avLst/>
            <a:gdLst/>
            <a:ahLst/>
            <a:cxnLst/>
            <a:rect l="l" t="t" r="r" b="b"/>
            <a:pathLst>
              <a:path w="547370" h="481964">
                <a:moveTo>
                  <a:pt x="535474" y="10373"/>
                </a:moveTo>
                <a:lnTo>
                  <a:pt x="526071" y="12008"/>
                </a:lnTo>
                <a:lnTo>
                  <a:pt x="0" y="475488"/>
                </a:lnTo>
                <a:lnTo>
                  <a:pt x="4572" y="481584"/>
                </a:lnTo>
                <a:lnTo>
                  <a:pt x="533140" y="17220"/>
                </a:lnTo>
                <a:lnTo>
                  <a:pt x="535474" y="10373"/>
                </a:lnTo>
                <a:close/>
              </a:path>
              <a:path w="547370" h="481964">
                <a:moveTo>
                  <a:pt x="537520" y="1921"/>
                </a:moveTo>
                <a:lnTo>
                  <a:pt x="470928" y="15240"/>
                </a:lnTo>
                <a:lnTo>
                  <a:pt x="469392" y="15240"/>
                </a:lnTo>
                <a:lnTo>
                  <a:pt x="467868" y="16764"/>
                </a:lnTo>
                <a:lnTo>
                  <a:pt x="467868" y="19799"/>
                </a:lnTo>
                <a:lnTo>
                  <a:pt x="469392" y="21336"/>
                </a:lnTo>
                <a:lnTo>
                  <a:pt x="470928" y="22860"/>
                </a:lnTo>
                <a:lnTo>
                  <a:pt x="472440" y="21336"/>
                </a:lnTo>
                <a:lnTo>
                  <a:pt x="526071" y="12008"/>
                </a:lnTo>
                <a:lnTo>
                  <a:pt x="537520" y="1921"/>
                </a:lnTo>
                <a:close/>
              </a:path>
              <a:path w="547370" h="481964">
                <a:moveTo>
                  <a:pt x="542544" y="13744"/>
                </a:moveTo>
                <a:lnTo>
                  <a:pt x="542544" y="9144"/>
                </a:lnTo>
                <a:lnTo>
                  <a:pt x="542281" y="9189"/>
                </a:lnTo>
                <a:lnTo>
                  <a:pt x="533140" y="17220"/>
                </a:lnTo>
                <a:lnTo>
                  <a:pt x="515112" y="70104"/>
                </a:lnTo>
                <a:lnTo>
                  <a:pt x="515112" y="74676"/>
                </a:lnTo>
                <a:lnTo>
                  <a:pt x="518160" y="74676"/>
                </a:lnTo>
                <a:lnTo>
                  <a:pt x="519684" y="76200"/>
                </a:lnTo>
                <a:lnTo>
                  <a:pt x="522732" y="73139"/>
                </a:lnTo>
                <a:lnTo>
                  <a:pt x="542544" y="13744"/>
                </a:lnTo>
                <a:close/>
              </a:path>
              <a:path w="547370" h="481964">
                <a:moveTo>
                  <a:pt x="544068" y="7620"/>
                </a:moveTo>
                <a:lnTo>
                  <a:pt x="538228" y="1780"/>
                </a:lnTo>
                <a:lnTo>
                  <a:pt x="537520" y="1921"/>
                </a:lnTo>
                <a:lnTo>
                  <a:pt x="526071" y="12008"/>
                </a:lnTo>
                <a:lnTo>
                  <a:pt x="535474" y="10373"/>
                </a:lnTo>
                <a:lnTo>
                  <a:pt x="537972" y="3048"/>
                </a:lnTo>
                <a:lnTo>
                  <a:pt x="542460" y="9032"/>
                </a:lnTo>
                <a:lnTo>
                  <a:pt x="544068" y="7620"/>
                </a:lnTo>
                <a:close/>
              </a:path>
              <a:path w="547370" h="481964">
                <a:moveTo>
                  <a:pt x="542281" y="9189"/>
                </a:moveTo>
                <a:lnTo>
                  <a:pt x="535474" y="10373"/>
                </a:lnTo>
                <a:lnTo>
                  <a:pt x="533140" y="17220"/>
                </a:lnTo>
                <a:lnTo>
                  <a:pt x="542281" y="9189"/>
                </a:lnTo>
                <a:close/>
              </a:path>
              <a:path w="547370" h="481964">
                <a:moveTo>
                  <a:pt x="542460" y="9032"/>
                </a:moveTo>
                <a:lnTo>
                  <a:pt x="537972" y="3048"/>
                </a:lnTo>
                <a:lnTo>
                  <a:pt x="535474" y="10373"/>
                </a:lnTo>
                <a:lnTo>
                  <a:pt x="542281" y="9189"/>
                </a:lnTo>
                <a:lnTo>
                  <a:pt x="542460" y="9032"/>
                </a:lnTo>
                <a:close/>
              </a:path>
              <a:path w="547370" h="481964">
                <a:moveTo>
                  <a:pt x="538228" y="1780"/>
                </a:moveTo>
                <a:lnTo>
                  <a:pt x="537972" y="1524"/>
                </a:lnTo>
                <a:lnTo>
                  <a:pt x="537520" y="1921"/>
                </a:lnTo>
                <a:lnTo>
                  <a:pt x="538228" y="1780"/>
                </a:lnTo>
                <a:close/>
              </a:path>
              <a:path w="547370" h="481964">
                <a:moveTo>
                  <a:pt x="547128" y="0"/>
                </a:moveTo>
                <a:lnTo>
                  <a:pt x="538228" y="1780"/>
                </a:lnTo>
                <a:lnTo>
                  <a:pt x="544068" y="7620"/>
                </a:lnTo>
                <a:lnTo>
                  <a:pt x="544068" y="9175"/>
                </a:lnTo>
                <a:lnTo>
                  <a:pt x="547128" y="0"/>
                </a:lnTo>
                <a:close/>
              </a:path>
              <a:path w="547370" h="481964">
                <a:moveTo>
                  <a:pt x="542544" y="9144"/>
                </a:moveTo>
                <a:lnTo>
                  <a:pt x="542281" y="9189"/>
                </a:lnTo>
                <a:lnTo>
                  <a:pt x="542544" y="9144"/>
                </a:lnTo>
                <a:close/>
              </a:path>
              <a:path w="547370" h="481964">
                <a:moveTo>
                  <a:pt x="544068" y="9175"/>
                </a:moveTo>
                <a:lnTo>
                  <a:pt x="544068" y="7620"/>
                </a:lnTo>
                <a:lnTo>
                  <a:pt x="542460" y="9032"/>
                </a:lnTo>
                <a:lnTo>
                  <a:pt x="542544" y="13744"/>
                </a:lnTo>
                <a:lnTo>
                  <a:pt x="544068" y="9175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5863" y="5326354"/>
            <a:ext cx="584200" cy="79375"/>
          </a:xfrm>
          <a:custGeom>
            <a:avLst/>
            <a:gdLst/>
            <a:ahLst/>
            <a:cxnLst/>
            <a:rect l="l" t="t" r="r" b="b"/>
            <a:pathLst>
              <a:path w="584200" h="79375">
                <a:moveTo>
                  <a:pt x="569260" y="39636"/>
                </a:moveTo>
                <a:lnTo>
                  <a:pt x="563962" y="36588"/>
                </a:lnTo>
                <a:lnTo>
                  <a:pt x="0" y="36588"/>
                </a:lnTo>
                <a:lnTo>
                  <a:pt x="0" y="44208"/>
                </a:lnTo>
                <a:lnTo>
                  <a:pt x="561308" y="44208"/>
                </a:lnTo>
                <a:lnTo>
                  <a:pt x="569260" y="39636"/>
                </a:lnTo>
                <a:close/>
              </a:path>
              <a:path w="584200" h="79375">
                <a:moveTo>
                  <a:pt x="583692" y="39636"/>
                </a:moveTo>
                <a:lnTo>
                  <a:pt x="516636" y="1536"/>
                </a:lnTo>
                <a:lnTo>
                  <a:pt x="515112" y="0"/>
                </a:lnTo>
                <a:lnTo>
                  <a:pt x="512064" y="0"/>
                </a:lnTo>
                <a:lnTo>
                  <a:pt x="512064" y="1536"/>
                </a:lnTo>
                <a:lnTo>
                  <a:pt x="510540" y="4584"/>
                </a:lnTo>
                <a:lnTo>
                  <a:pt x="512064" y="6108"/>
                </a:lnTo>
                <a:lnTo>
                  <a:pt x="513600" y="7620"/>
                </a:lnTo>
                <a:lnTo>
                  <a:pt x="563962" y="36588"/>
                </a:lnTo>
                <a:lnTo>
                  <a:pt x="576072" y="36588"/>
                </a:lnTo>
                <a:lnTo>
                  <a:pt x="576072" y="44139"/>
                </a:lnTo>
                <a:lnTo>
                  <a:pt x="583692" y="39636"/>
                </a:lnTo>
                <a:close/>
              </a:path>
              <a:path w="584200" h="79375">
                <a:moveTo>
                  <a:pt x="575954" y="44208"/>
                </a:moveTo>
                <a:lnTo>
                  <a:pt x="561308" y="44208"/>
                </a:lnTo>
                <a:lnTo>
                  <a:pt x="513600" y="71640"/>
                </a:lnTo>
                <a:lnTo>
                  <a:pt x="510540" y="74688"/>
                </a:lnTo>
                <a:lnTo>
                  <a:pt x="512064" y="77736"/>
                </a:lnTo>
                <a:lnTo>
                  <a:pt x="512064" y="79260"/>
                </a:lnTo>
                <a:lnTo>
                  <a:pt x="516636" y="79260"/>
                </a:lnTo>
                <a:lnTo>
                  <a:pt x="575954" y="44208"/>
                </a:lnTo>
                <a:close/>
              </a:path>
              <a:path w="584200" h="79375">
                <a:moveTo>
                  <a:pt x="574560" y="44208"/>
                </a:moveTo>
                <a:lnTo>
                  <a:pt x="574560" y="42684"/>
                </a:lnTo>
                <a:lnTo>
                  <a:pt x="569260" y="39636"/>
                </a:lnTo>
                <a:lnTo>
                  <a:pt x="561308" y="44208"/>
                </a:lnTo>
                <a:lnTo>
                  <a:pt x="574560" y="44208"/>
                </a:lnTo>
                <a:close/>
              </a:path>
              <a:path w="584200" h="79375">
                <a:moveTo>
                  <a:pt x="574560" y="36588"/>
                </a:moveTo>
                <a:lnTo>
                  <a:pt x="563962" y="36588"/>
                </a:lnTo>
                <a:lnTo>
                  <a:pt x="569260" y="39636"/>
                </a:lnTo>
                <a:lnTo>
                  <a:pt x="574560" y="36588"/>
                </a:lnTo>
                <a:close/>
              </a:path>
              <a:path w="584200" h="79375">
                <a:moveTo>
                  <a:pt x="576072" y="44139"/>
                </a:moveTo>
                <a:lnTo>
                  <a:pt x="576072" y="36588"/>
                </a:lnTo>
                <a:lnTo>
                  <a:pt x="574560" y="36588"/>
                </a:lnTo>
                <a:lnTo>
                  <a:pt x="569260" y="39636"/>
                </a:lnTo>
                <a:lnTo>
                  <a:pt x="574560" y="42684"/>
                </a:lnTo>
                <a:lnTo>
                  <a:pt x="574560" y="44208"/>
                </a:lnTo>
                <a:lnTo>
                  <a:pt x="575954" y="44208"/>
                </a:lnTo>
                <a:close/>
              </a:path>
              <a:path w="584200" h="79375">
                <a:moveTo>
                  <a:pt x="576072" y="44208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195815" y="5951461"/>
            <a:ext cx="607695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35" dirty="0">
                <a:solidFill>
                  <a:srgbClr val="E64D24"/>
                </a:solidFill>
                <a:latin typeface="Arial"/>
                <a:cs typeface="Arial"/>
              </a:rPr>
              <a:t>S</a:t>
            </a:r>
            <a:r>
              <a:rPr sz="1450" spc="-5" dirty="0">
                <a:solidFill>
                  <a:srgbClr val="E64D24"/>
                </a:solidFill>
                <a:latin typeface="Arial"/>
                <a:cs typeface="Arial"/>
              </a:rPr>
              <a:t>h</a:t>
            </a:r>
            <a:r>
              <a:rPr sz="1450" spc="-10" dirty="0">
                <a:solidFill>
                  <a:srgbClr val="E64D24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E64D24"/>
                </a:solidFill>
                <a:latin typeface="Arial"/>
                <a:cs typeface="Arial"/>
              </a:rPr>
              <a:t>ff</a:t>
            </a:r>
            <a:r>
              <a:rPr sz="1450" spc="-5" dirty="0">
                <a:solidFill>
                  <a:srgbClr val="E64D24"/>
                </a:solidFill>
                <a:latin typeface="Arial"/>
                <a:cs typeface="Arial"/>
              </a:rPr>
              <a:t>l</a:t>
            </a:r>
            <a:r>
              <a:rPr sz="1450" spc="20" dirty="0">
                <a:solidFill>
                  <a:srgbClr val="E64D24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09147" y="5425935"/>
            <a:ext cx="66421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5" dirty="0">
                <a:solidFill>
                  <a:srgbClr val="572C41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572C41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572C41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572C41"/>
                </a:solidFill>
                <a:latin typeface="Arial"/>
                <a:cs typeface="Arial"/>
              </a:rPr>
              <a:t>u</a:t>
            </a:r>
            <a:r>
              <a:rPr sz="1400" spc="90" dirty="0">
                <a:solidFill>
                  <a:srgbClr val="572C41"/>
                </a:solidFill>
                <a:latin typeface="Arial"/>
                <a:cs typeface="Arial"/>
              </a:rPr>
              <a:t>c</a:t>
            </a:r>
            <a:r>
              <a:rPr sz="1400" spc="45" dirty="0">
                <a:solidFill>
                  <a:srgbClr val="572C41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97107" y="4954511"/>
            <a:ext cx="480059" cy="79375"/>
          </a:xfrm>
          <a:custGeom>
            <a:avLst/>
            <a:gdLst/>
            <a:ahLst/>
            <a:cxnLst/>
            <a:rect l="l" t="t" r="r" b="b"/>
            <a:pathLst>
              <a:path w="480060" h="79375">
                <a:moveTo>
                  <a:pt x="465605" y="39618"/>
                </a:moveTo>
                <a:lnTo>
                  <a:pt x="460292" y="36563"/>
                </a:lnTo>
                <a:lnTo>
                  <a:pt x="0" y="36563"/>
                </a:lnTo>
                <a:lnTo>
                  <a:pt x="0" y="44183"/>
                </a:lnTo>
                <a:lnTo>
                  <a:pt x="457668" y="44183"/>
                </a:lnTo>
                <a:lnTo>
                  <a:pt x="465605" y="39618"/>
                </a:lnTo>
                <a:close/>
              </a:path>
              <a:path w="480060" h="79375">
                <a:moveTo>
                  <a:pt x="480060" y="39624"/>
                </a:moveTo>
                <a:lnTo>
                  <a:pt x="413016" y="1524"/>
                </a:lnTo>
                <a:lnTo>
                  <a:pt x="411480" y="0"/>
                </a:lnTo>
                <a:lnTo>
                  <a:pt x="409956" y="0"/>
                </a:lnTo>
                <a:lnTo>
                  <a:pt x="408432" y="1524"/>
                </a:lnTo>
                <a:lnTo>
                  <a:pt x="406908" y="4572"/>
                </a:lnTo>
                <a:lnTo>
                  <a:pt x="408432" y="6083"/>
                </a:lnTo>
                <a:lnTo>
                  <a:pt x="409956" y="7620"/>
                </a:lnTo>
                <a:lnTo>
                  <a:pt x="460292" y="36563"/>
                </a:lnTo>
                <a:lnTo>
                  <a:pt x="472440" y="36563"/>
                </a:lnTo>
                <a:lnTo>
                  <a:pt x="472440" y="44127"/>
                </a:lnTo>
                <a:lnTo>
                  <a:pt x="480060" y="39624"/>
                </a:lnTo>
                <a:close/>
              </a:path>
              <a:path w="480060" h="79375">
                <a:moveTo>
                  <a:pt x="472345" y="44183"/>
                </a:moveTo>
                <a:lnTo>
                  <a:pt x="457668" y="44183"/>
                </a:lnTo>
                <a:lnTo>
                  <a:pt x="409956" y="71628"/>
                </a:lnTo>
                <a:lnTo>
                  <a:pt x="406908" y="74663"/>
                </a:lnTo>
                <a:lnTo>
                  <a:pt x="408432" y="77724"/>
                </a:lnTo>
                <a:lnTo>
                  <a:pt x="409956" y="79248"/>
                </a:lnTo>
                <a:lnTo>
                  <a:pt x="413016" y="79248"/>
                </a:lnTo>
                <a:lnTo>
                  <a:pt x="472345" y="44183"/>
                </a:lnTo>
                <a:close/>
              </a:path>
              <a:path w="480060" h="79375">
                <a:moveTo>
                  <a:pt x="470916" y="44183"/>
                </a:moveTo>
                <a:lnTo>
                  <a:pt x="470916" y="42672"/>
                </a:lnTo>
                <a:lnTo>
                  <a:pt x="465605" y="39618"/>
                </a:lnTo>
                <a:lnTo>
                  <a:pt x="457668" y="44183"/>
                </a:lnTo>
                <a:lnTo>
                  <a:pt x="470916" y="44183"/>
                </a:lnTo>
                <a:close/>
              </a:path>
              <a:path w="480060" h="79375">
                <a:moveTo>
                  <a:pt x="470916" y="36563"/>
                </a:moveTo>
                <a:lnTo>
                  <a:pt x="460292" y="36563"/>
                </a:lnTo>
                <a:lnTo>
                  <a:pt x="465605" y="39618"/>
                </a:lnTo>
                <a:lnTo>
                  <a:pt x="470916" y="36563"/>
                </a:lnTo>
                <a:close/>
              </a:path>
              <a:path w="480060" h="79375">
                <a:moveTo>
                  <a:pt x="472440" y="44127"/>
                </a:moveTo>
                <a:lnTo>
                  <a:pt x="472440" y="36563"/>
                </a:lnTo>
                <a:lnTo>
                  <a:pt x="470916" y="36563"/>
                </a:lnTo>
                <a:lnTo>
                  <a:pt x="465605" y="39618"/>
                </a:lnTo>
                <a:lnTo>
                  <a:pt x="470916" y="42672"/>
                </a:lnTo>
                <a:lnTo>
                  <a:pt x="470916" y="44183"/>
                </a:lnTo>
                <a:lnTo>
                  <a:pt x="472345" y="44183"/>
                </a:lnTo>
                <a:close/>
              </a:path>
              <a:path w="480060" h="79375">
                <a:moveTo>
                  <a:pt x="472440" y="44183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97107" y="5152631"/>
            <a:ext cx="480059" cy="81280"/>
          </a:xfrm>
          <a:custGeom>
            <a:avLst/>
            <a:gdLst/>
            <a:ahLst/>
            <a:cxnLst/>
            <a:rect l="l" t="t" r="r" b="b"/>
            <a:pathLst>
              <a:path w="480060" h="81279">
                <a:moveTo>
                  <a:pt x="464566" y="40374"/>
                </a:moveTo>
                <a:lnTo>
                  <a:pt x="458220" y="36568"/>
                </a:lnTo>
                <a:lnTo>
                  <a:pt x="0" y="36563"/>
                </a:lnTo>
                <a:lnTo>
                  <a:pt x="0" y="44183"/>
                </a:lnTo>
                <a:lnTo>
                  <a:pt x="458220" y="44183"/>
                </a:lnTo>
                <a:lnTo>
                  <a:pt x="464566" y="40374"/>
                </a:lnTo>
                <a:close/>
              </a:path>
              <a:path w="480060" h="81279">
                <a:moveTo>
                  <a:pt x="480060" y="39624"/>
                </a:moveTo>
                <a:lnTo>
                  <a:pt x="413016" y="1524"/>
                </a:lnTo>
                <a:lnTo>
                  <a:pt x="411480" y="0"/>
                </a:lnTo>
                <a:lnTo>
                  <a:pt x="406908" y="4572"/>
                </a:lnTo>
                <a:lnTo>
                  <a:pt x="408432" y="7620"/>
                </a:lnTo>
                <a:lnTo>
                  <a:pt x="409956" y="7620"/>
                </a:lnTo>
                <a:lnTo>
                  <a:pt x="458211" y="36563"/>
                </a:lnTo>
                <a:lnTo>
                  <a:pt x="472440" y="36563"/>
                </a:lnTo>
                <a:lnTo>
                  <a:pt x="472440" y="44127"/>
                </a:lnTo>
                <a:lnTo>
                  <a:pt x="480060" y="39624"/>
                </a:lnTo>
                <a:close/>
              </a:path>
              <a:path w="480060" h="81279">
                <a:moveTo>
                  <a:pt x="472345" y="44183"/>
                </a:moveTo>
                <a:lnTo>
                  <a:pt x="458211" y="44188"/>
                </a:lnTo>
                <a:lnTo>
                  <a:pt x="409956" y="73152"/>
                </a:lnTo>
                <a:lnTo>
                  <a:pt x="408432" y="73152"/>
                </a:lnTo>
                <a:lnTo>
                  <a:pt x="406908" y="76200"/>
                </a:lnTo>
                <a:lnTo>
                  <a:pt x="411480" y="80772"/>
                </a:lnTo>
                <a:lnTo>
                  <a:pt x="413016" y="79248"/>
                </a:lnTo>
                <a:lnTo>
                  <a:pt x="472345" y="44183"/>
                </a:lnTo>
                <a:close/>
              </a:path>
              <a:path w="480060" h="81279">
                <a:moveTo>
                  <a:pt x="470916" y="36563"/>
                </a:moveTo>
                <a:lnTo>
                  <a:pt x="458211" y="36563"/>
                </a:lnTo>
                <a:lnTo>
                  <a:pt x="464566" y="40374"/>
                </a:lnTo>
                <a:lnTo>
                  <a:pt x="470916" y="36563"/>
                </a:lnTo>
                <a:close/>
              </a:path>
              <a:path w="480060" h="81279">
                <a:moveTo>
                  <a:pt x="470916" y="44183"/>
                </a:moveTo>
                <a:lnTo>
                  <a:pt x="464566" y="40374"/>
                </a:lnTo>
                <a:lnTo>
                  <a:pt x="458220" y="44183"/>
                </a:lnTo>
                <a:lnTo>
                  <a:pt x="470916" y="44183"/>
                </a:lnTo>
                <a:close/>
              </a:path>
              <a:path w="480060" h="81279">
                <a:moveTo>
                  <a:pt x="472440" y="44127"/>
                </a:moveTo>
                <a:lnTo>
                  <a:pt x="472440" y="36563"/>
                </a:lnTo>
                <a:lnTo>
                  <a:pt x="470916" y="36563"/>
                </a:lnTo>
                <a:lnTo>
                  <a:pt x="464566" y="40374"/>
                </a:lnTo>
                <a:lnTo>
                  <a:pt x="470916" y="44183"/>
                </a:lnTo>
                <a:lnTo>
                  <a:pt x="472345" y="44183"/>
                </a:lnTo>
                <a:close/>
              </a:path>
              <a:path w="480060" h="81279">
                <a:moveTo>
                  <a:pt x="472440" y="44183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97107" y="5352275"/>
            <a:ext cx="480059" cy="79375"/>
          </a:xfrm>
          <a:custGeom>
            <a:avLst/>
            <a:gdLst/>
            <a:ahLst/>
            <a:cxnLst/>
            <a:rect l="l" t="t" r="r" b="b"/>
            <a:pathLst>
              <a:path w="480060" h="79375">
                <a:moveTo>
                  <a:pt x="465625" y="39618"/>
                </a:moveTo>
                <a:lnTo>
                  <a:pt x="457659" y="35039"/>
                </a:lnTo>
                <a:lnTo>
                  <a:pt x="0" y="35039"/>
                </a:lnTo>
                <a:lnTo>
                  <a:pt x="0" y="42659"/>
                </a:lnTo>
                <a:lnTo>
                  <a:pt x="460336" y="42659"/>
                </a:lnTo>
                <a:lnTo>
                  <a:pt x="465625" y="39618"/>
                </a:lnTo>
                <a:close/>
              </a:path>
              <a:path w="480060" h="79375">
                <a:moveTo>
                  <a:pt x="472302" y="35039"/>
                </a:moveTo>
                <a:lnTo>
                  <a:pt x="413016" y="0"/>
                </a:lnTo>
                <a:lnTo>
                  <a:pt x="409956" y="0"/>
                </a:lnTo>
                <a:lnTo>
                  <a:pt x="406908" y="3048"/>
                </a:lnTo>
                <a:lnTo>
                  <a:pt x="408432" y="6096"/>
                </a:lnTo>
                <a:lnTo>
                  <a:pt x="409956" y="7620"/>
                </a:lnTo>
                <a:lnTo>
                  <a:pt x="457659" y="35039"/>
                </a:lnTo>
                <a:lnTo>
                  <a:pt x="472302" y="35039"/>
                </a:lnTo>
                <a:close/>
              </a:path>
              <a:path w="480060" h="79375">
                <a:moveTo>
                  <a:pt x="472440" y="43954"/>
                </a:moveTo>
                <a:lnTo>
                  <a:pt x="472440" y="42659"/>
                </a:lnTo>
                <a:lnTo>
                  <a:pt x="460336" y="42659"/>
                </a:lnTo>
                <a:lnTo>
                  <a:pt x="409956" y="71628"/>
                </a:lnTo>
                <a:lnTo>
                  <a:pt x="408432" y="73139"/>
                </a:lnTo>
                <a:lnTo>
                  <a:pt x="406908" y="74676"/>
                </a:lnTo>
                <a:lnTo>
                  <a:pt x="408432" y="76200"/>
                </a:lnTo>
                <a:lnTo>
                  <a:pt x="409956" y="79248"/>
                </a:lnTo>
                <a:lnTo>
                  <a:pt x="411480" y="79248"/>
                </a:lnTo>
                <a:lnTo>
                  <a:pt x="413016" y="77724"/>
                </a:lnTo>
                <a:lnTo>
                  <a:pt x="472440" y="43954"/>
                </a:lnTo>
                <a:close/>
              </a:path>
              <a:path w="480060" h="79375">
                <a:moveTo>
                  <a:pt x="480060" y="39624"/>
                </a:moveTo>
                <a:lnTo>
                  <a:pt x="472302" y="35039"/>
                </a:lnTo>
                <a:lnTo>
                  <a:pt x="457659" y="35039"/>
                </a:lnTo>
                <a:lnTo>
                  <a:pt x="465625" y="39618"/>
                </a:lnTo>
                <a:lnTo>
                  <a:pt x="470916" y="36576"/>
                </a:lnTo>
                <a:lnTo>
                  <a:pt x="470916" y="42659"/>
                </a:lnTo>
                <a:lnTo>
                  <a:pt x="472440" y="42659"/>
                </a:lnTo>
                <a:lnTo>
                  <a:pt x="472440" y="43954"/>
                </a:lnTo>
                <a:lnTo>
                  <a:pt x="480060" y="39624"/>
                </a:lnTo>
                <a:close/>
              </a:path>
              <a:path w="480060" h="79375">
                <a:moveTo>
                  <a:pt x="470916" y="42659"/>
                </a:moveTo>
                <a:lnTo>
                  <a:pt x="465625" y="39618"/>
                </a:lnTo>
                <a:lnTo>
                  <a:pt x="460336" y="42659"/>
                </a:lnTo>
                <a:lnTo>
                  <a:pt x="470916" y="42659"/>
                </a:lnTo>
                <a:close/>
              </a:path>
              <a:path w="480060" h="79375">
                <a:moveTo>
                  <a:pt x="470916" y="42659"/>
                </a:moveTo>
                <a:lnTo>
                  <a:pt x="470916" y="36576"/>
                </a:lnTo>
                <a:lnTo>
                  <a:pt x="465625" y="39618"/>
                </a:lnTo>
                <a:lnTo>
                  <a:pt x="470916" y="42659"/>
                </a:lnTo>
                <a:close/>
              </a:path>
              <a:path w="480060" h="79375">
                <a:moveTo>
                  <a:pt x="472440" y="35120"/>
                </a:moveTo>
                <a:lnTo>
                  <a:pt x="472302" y="35039"/>
                </a:lnTo>
                <a:lnTo>
                  <a:pt x="472440" y="35120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85207" y="2210803"/>
            <a:ext cx="8242934" cy="158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40" dirty="0">
                <a:latin typeface="Arial"/>
                <a:cs typeface="Arial"/>
              </a:rPr>
              <a:t>W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80" dirty="0">
                <a:latin typeface="Arial"/>
                <a:cs typeface="Arial"/>
              </a:rPr>
              <a:t>d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F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60" dirty="0">
                <a:latin typeface="Arial"/>
                <a:cs typeface="Arial"/>
              </a:rPr>
              <a:t>eq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30" dirty="0">
                <a:latin typeface="Arial"/>
                <a:cs typeface="Arial"/>
              </a:rPr>
              <a:t>en</a:t>
            </a:r>
            <a:r>
              <a:rPr sz="1900" spc="100" dirty="0">
                <a:latin typeface="Arial"/>
                <a:cs typeface="Arial"/>
              </a:rPr>
              <a:t>c</a:t>
            </a:r>
            <a:r>
              <a:rPr sz="1900" spc="15" dirty="0">
                <a:latin typeface="Arial"/>
                <a:cs typeface="Arial"/>
              </a:rPr>
              <a:t>y </a:t>
            </a:r>
            <a:r>
              <a:rPr sz="1900" spc="65" dirty="0">
                <a:latin typeface="Arial"/>
                <a:cs typeface="Arial"/>
              </a:rPr>
              <a:t>f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70" dirty="0">
                <a:latin typeface="Arial"/>
                <a:cs typeface="Arial"/>
              </a:rPr>
              <a:t>m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a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C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35" dirty="0">
                <a:latin typeface="Arial"/>
                <a:cs typeface="Arial"/>
              </a:rPr>
              <a:t>r</a:t>
            </a:r>
            <a:r>
              <a:rPr sz="1900" spc="80" dirty="0">
                <a:latin typeface="Arial"/>
                <a:cs typeface="Arial"/>
              </a:rPr>
              <a:t>p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15" dirty="0">
                <a:latin typeface="Arial"/>
                <a:cs typeface="Arial"/>
              </a:rPr>
              <a:t>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65" dirty="0">
                <a:latin typeface="Arial"/>
                <a:cs typeface="Arial"/>
              </a:rPr>
              <a:t>f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D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100" dirty="0">
                <a:latin typeface="Arial"/>
                <a:cs typeface="Arial"/>
              </a:rPr>
              <a:t>c</a:t>
            </a:r>
            <a:r>
              <a:rPr sz="1900" spc="5" dirty="0">
                <a:latin typeface="Arial"/>
                <a:cs typeface="Arial"/>
              </a:rPr>
              <a:t>u</a:t>
            </a:r>
            <a:r>
              <a:rPr sz="1900" spc="70" dirty="0">
                <a:latin typeface="Arial"/>
                <a:cs typeface="Arial"/>
              </a:rPr>
              <a:t>m</a:t>
            </a:r>
            <a:r>
              <a:rPr sz="1900" spc="30" dirty="0">
                <a:latin typeface="Arial"/>
                <a:cs typeface="Arial"/>
              </a:rPr>
              <a:t>en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15" dirty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050">
              <a:latin typeface="Times New Roman"/>
              <a:cs typeface="Times New Roman"/>
            </a:endParaRPr>
          </a:p>
          <a:p>
            <a:pPr marL="6100445" marR="5080">
              <a:lnSpc>
                <a:spcPct val="102099"/>
              </a:lnSpc>
            </a:pPr>
            <a:r>
              <a:rPr sz="1400" spc="0" dirty="0">
                <a:latin typeface="Arial"/>
                <a:cs typeface="Arial"/>
              </a:rPr>
              <a:t>H</a:t>
            </a:r>
            <a:r>
              <a:rPr sz="1400" spc="70" dirty="0">
                <a:latin typeface="Arial"/>
                <a:cs typeface="Arial"/>
              </a:rPr>
              <a:t>o</a:t>
            </a:r>
            <a:r>
              <a:rPr sz="1400" spc="120" dirty="0">
                <a:latin typeface="Arial"/>
                <a:cs typeface="Arial"/>
              </a:rPr>
              <a:t>w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m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n</a:t>
            </a:r>
            <a:r>
              <a:rPr sz="1400" spc="25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spc="10" dirty="0">
                <a:latin typeface="Arial"/>
                <a:cs typeface="Arial"/>
              </a:rPr>
              <a:t>i</a:t>
            </a:r>
            <a:r>
              <a:rPr sz="1400" spc="90" dirty="0">
                <a:latin typeface="Arial"/>
                <a:cs typeface="Arial"/>
              </a:rPr>
              <a:t>m</a:t>
            </a:r>
            <a:r>
              <a:rPr sz="1400" spc="35" dirty="0">
                <a:latin typeface="Arial"/>
                <a:cs typeface="Arial"/>
              </a:rPr>
              <a:t>es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d</a:t>
            </a:r>
            <a:r>
              <a:rPr sz="1400" spc="70" dirty="0">
                <a:latin typeface="Arial"/>
                <a:cs typeface="Arial"/>
              </a:rPr>
              <a:t>o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25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100" dirty="0">
                <a:latin typeface="Arial"/>
                <a:cs typeface="Arial"/>
              </a:rPr>
              <a:t>c</a:t>
            </a:r>
            <a:r>
              <a:rPr sz="1400" spc="2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un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70" dirty="0">
                <a:latin typeface="Arial"/>
                <a:cs typeface="Arial"/>
              </a:rPr>
              <a:t>q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4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130" dirty="0">
                <a:latin typeface="Arial"/>
                <a:cs typeface="Arial"/>
              </a:rPr>
              <a:t>w</a:t>
            </a:r>
            <a:r>
              <a:rPr sz="1400" spc="70" dirty="0">
                <a:latin typeface="Arial"/>
                <a:cs typeface="Arial"/>
              </a:rPr>
              <a:t>o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75" dirty="0">
                <a:latin typeface="Arial"/>
                <a:cs typeface="Arial"/>
              </a:rPr>
              <a:t>d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o</a:t>
            </a:r>
            <a:r>
              <a:rPr sz="1400" spc="100" dirty="0">
                <a:latin typeface="Arial"/>
                <a:cs typeface="Arial"/>
              </a:rPr>
              <a:t>c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spc="1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836294" algn="ctr">
              <a:lnSpc>
                <a:spcPct val="100000"/>
              </a:lnSpc>
              <a:spcBef>
                <a:spcPts val="835"/>
              </a:spcBef>
            </a:pPr>
            <a:r>
              <a:rPr sz="1450" spc="-130" dirty="0">
                <a:solidFill>
                  <a:srgbClr val="572C41"/>
                </a:solidFill>
                <a:latin typeface="Arial"/>
                <a:cs typeface="Arial"/>
              </a:rPr>
              <a:t>R</a:t>
            </a:r>
            <a:r>
              <a:rPr sz="1450" spc="30" dirty="0">
                <a:solidFill>
                  <a:srgbClr val="572C41"/>
                </a:solidFill>
                <a:latin typeface="Arial"/>
                <a:cs typeface="Arial"/>
              </a:rPr>
              <a:t>e</a:t>
            </a:r>
            <a:r>
              <a:rPr sz="1450" spc="25" dirty="0">
                <a:solidFill>
                  <a:srgbClr val="572C41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572C41"/>
                </a:solidFill>
                <a:latin typeface="Arial"/>
                <a:cs typeface="Arial"/>
              </a:rPr>
              <a:t>u</a:t>
            </a:r>
            <a:r>
              <a:rPr sz="1450" spc="65" dirty="0">
                <a:solidFill>
                  <a:srgbClr val="572C41"/>
                </a:solidFill>
                <a:latin typeface="Arial"/>
                <a:cs typeface="Arial"/>
              </a:rPr>
              <a:t>c</a:t>
            </a:r>
            <a:r>
              <a:rPr sz="1450" spc="20" dirty="0">
                <a:solidFill>
                  <a:srgbClr val="572C41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99491" y="4632022"/>
            <a:ext cx="2342515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sz="1400" spc="0" dirty="0">
                <a:latin typeface="Arial"/>
                <a:cs typeface="Arial"/>
              </a:rPr>
              <a:t>H</a:t>
            </a:r>
            <a:r>
              <a:rPr sz="1400" spc="70" dirty="0">
                <a:latin typeface="Arial"/>
                <a:cs typeface="Arial"/>
              </a:rPr>
              <a:t>o</a:t>
            </a:r>
            <a:r>
              <a:rPr sz="1400" spc="120" dirty="0">
                <a:latin typeface="Arial"/>
                <a:cs typeface="Arial"/>
              </a:rPr>
              <a:t>w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m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n</a:t>
            </a:r>
            <a:r>
              <a:rPr sz="1400" spc="25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b</a:t>
            </a:r>
            <a:r>
              <a:rPr sz="1400" spc="10" dirty="0">
                <a:latin typeface="Arial"/>
                <a:cs typeface="Arial"/>
              </a:rPr>
              <a:t>i</a:t>
            </a:r>
            <a:r>
              <a:rPr sz="1400" spc="85" dirty="0">
                <a:latin typeface="Arial"/>
                <a:cs typeface="Arial"/>
              </a:rPr>
              <a:t>g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m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65" dirty="0">
                <a:latin typeface="Arial"/>
                <a:cs typeface="Arial"/>
              </a:rPr>
              <a:t>m</a:t>
            </a:r>
            <a:r>
              <a:rPr sz="1400" spc="25" dirty="0">
                <a:latin typeface="Arial"/>
                <a:cs typeface="Arial"/>
              </a:rPr>
              <a:t>, 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30" dirty="0">
                <a:latin typeface="Arial"/>
                <a:cs typeface="Arial"/>
              </a:rPr>
              <a:t>n</a:t>
            </a:r>
            <a:r>
              <a:rPr sz="1400" spc="75" dirty="0">
                <a:latin typeface="Arial"/>
                <a:cs typeface="Arial"/>
              </a:rPr>
              <a:t>d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s</a:t>
            </a:r>
            <a:r>
              <a:rPr sz="1400" spc="90" dirty="0">
                <a:latin typeface="Arial"/>
                <a:cs typeface="Arial"/>
              </a:rPr>
              <a:t>m</a:t>
            </a:r>
            <a:r>
              <a:rPr sz="1400" spc="5" dirty="0">
                <a:latin typeface="Arial"/>
                <a:cs typeface="Arial"/>
              </a:rPr>
              <a:t>all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130" dirty="0">
                <a:latin typeface="Arial"/>
                <a:cs typeface="Arial"/>
              </a:rPr>
              <a:t>w</a:t>
            </a:r>
            <a:r>
              <a:rPr sz="1400" spc="70" dirty="0">
                <a:latin typeface="Arial"/>
                <a:cs typeface="Arial"/>
              </a:rPr>
              <a:t>o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85" dirty="0">
                <a:latin typeface="Arial"/>
                <a:cs typeface="Arial"/>
              </a:rPr>
              <a:t>d</a:t>
            </a:r>
            <a:r>
              <a:rPr sz="1400" spc="2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o</a:t>
            </a:r>
            <a:r>
              <a:rPr sz="1400" spc="100" dirty="0">
                <a:latin typeface="Arial"/>
                <a:cs typeface="Arial"/>
              </a:rPr>
              <a:t>c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5" dirty="0">
                <a:latin typeface="Arial"/>
                <a:cs typeface="Arial"/>
              </a:rPr>
              <a:t>, </a:t>
            </a:r>
            <a:r>
              <a:rPr sz="1400" spc="130" dirty="0">
                <a:latin typeface="Arial"/>
                <a:cs typeface="Arial"/>
              </a:rPr>
              <a:t>w</a:t>
            </a:r>
            <a:r>
              <a:rPr sz="1400" spc="30" dirty="0">
                <a:latin typeface="Arial"/>
                <a:cs typeface="Arial"/>
              </a:rPr>
              <a:t>h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4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b</a:t>
            </a:r>
            <a:r>
              <a:rPr sz="1400" spc="10" dirty="0">
                <a:latin typeface="Arial"/>
                <a:cs typeface="Arial"/>
              </a:rPr>
              <a:t>i</a:t>
            </a:r>
            <a:r>
              <a:rPr sz="1400" spc="75" dirty="0">
                <a:latin typeface="Arial"/>
                <a:cs typeface="Arial"/>
              </a:rPr>
              <a:t>g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755" dirty="0">
                <a:latin typeface="Microsoft Sans Serif"/>
                <a:cs typeface="Microsoft Sans Serif"/>
              </a:rPr>
              <a:t>€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95" dirty="0">
                <a:latin typeface="Arial"/>
                <a:cs typeface="Arial"/>
              </a:rPr>
              <a:t>12</a:t>
            </a:r>
            <a:r>
              <a:rPr sz="1400" spc="45" dirty="0">
                <a:latin typeface="Arial"/>
                <a:cs typeface="Arial"/>
              </a:rPr>
              <a:t>+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40" dirty="0">
                <a:latin typeface="Arial"/>
                <a:cs typeface="Arial"/>
              </a:rPr>
              <a:t>er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25" dirty="0">
                <a:latin typeface="Arial"/>
                <a:cs typeface="Arial"/>
              </a:rPr>
              <a:t>, </a:t>
            </a:r>
            <a:r>
              <a:rPr sz="1400" spc="90" dirty="0">
                <a:latin typeface="Arial"/>
                <a:cs typeface="Arial"/>
              </a:rPr>
              <a:t>m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7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630" dirty="0">
                <a:latin typeface="Microsoft Sans Serif"/>
                <a:cs typeface="Microsoft Sans Serif"/>
              </a:rPr>
              <a:t>€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95" dirty="0">
                <a:latin typeface="Arial"/>
                <a:cs typeface="Arial"/>
              </a:rPr>
              <a:t>5</a:t>
            </a:r>
            <a:r>
              <a:rPr sz="1400" spc="-265" dirty="0">
                <a:latin typeface="Arial"/>
                <a:cs typeface="Arial"/>
              </a:rPr>
              <a:t>…</a:t>
            </a:r>
            <a:r>
              <a:rPr sz="1400" spc="85" dirty="0">
                <a:latin typeface="Arial"/>
                <a:cs typeface="Arial"/>
              </a:rPr>
              <a:t>9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tt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20" dirty="0">
                <a:latin typeface="Arial"/>
                <a:cs typeface="Arial"/>
              </a:rPr>
              <a:t>r</a:t>
            </a:r>
            <a:r>
              <a:rPr sz="1400" spc="30" dirty="0">
                <a:latin typeface="Arial"/>
                <a:cs typeface="Arial"/>
              </a:rPr>
              <a:t>s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a</a:t>
            </a:r>
            <a:r>
              <a:rPr sz="1400" spc="30" dirty="0">
                <a:latin typeface="Arial"/>
                <a:cs typeface="Arial"/>
              </a:rPr>
              <a:t>n</a:t>
            </a:r>
            <a:r>
              <a:rPr sz="1400" spc="75" dirty="0">
                <a:latin typeface="Arial"/>
                <a:cs typeface="Arial"/>
              </a:rPr>
              <a:t>d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s</a:t>
            </a:r>
            <a:r>
              <a:rPr sz="1400" spc="9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ll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630" dirty="0">
                <a:latin typeface="Microsoft Sans Serif"/>
                <a:cs typeface="Microsoft Sans Serif"/>
              </a:rPr>
              <a:t>€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95" dirty="0">
                <a:latin typeface="Arial"/>
                <a:cs typeface="Arial"/>
              </a:rPr>
              <a:t>1</a:t>
            </a:r>
            <a:r>
              <a:rPr sz="1400" spc="35" dirty="0">
                <a:latin typeface="Arial"/>
                <a:cs typeface="Arial"/>
              </a:rPr>
              <a:t>..</a:t>
            </a:r>
            <a:r>
              <a:rPr sz="1400" spc="85" dirty="0">
                <a:latin typeface="Arial"/>
                <a:cs typeface="Arial"/>
              </a:rPr>
              <a:t>4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l</a:t>
            </a:r>
            <a:r>
              <a:rPr sz="1400" spc="5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t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40" dirty="0">
                <a:latin typeface="Arial"/>
                <a:cs typeface="Arial"/>
              </a:rPr>
              <a:t>er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322815" y="5391899"/>
            <a:ext cx="554990" cy="528955"/>
          </a:xfrm>
          <a:custGeom>
            <a:avLst/>
            <a:gdLst/>
            <a:ahLst/>
            <a:cxnLst/>
            <a:rect l="l" t="t" r="r" b="b"/>
            <a:pathLst>
              <a:path w="554989" h="528954">
                <a:moveTo>
                  <a:pt x="543824" y="10552"/>
                </a:moveTo>
                <a:lnTo>
                  <a:pt x="535772" y="12342"/>
                </a:lnTo>
                <a:lnTo>
                  <a:pt x="0" y="522732"/>
                </a:lnTo>
                <a:lnTo>
                  <a:pt x="6108" y="528815"/>
                </a:lnTo>
                <a:lnTo>
                  <a:pt x="541939" y="16933"/>
                </a:lnTo>
                <a:lnTo>
                  <a:pt x="543824" y="10552"/>
                </a:lnTo>
                <a:close/>
              </a:path>
              <a:path w="554989" h="528954">
                <a:moveTo>
                  <a:pt x="546647" y="1982"/>
                </a:moveTo>
                <a:lnTo>
                  <a:pt x="480060" y="18275"/>
                </a:lnTo>
                <a:lnTo>
                  <a:pt x="477012" y="18275"/>
                </a:lnTo>
                <a:lnTo>
                  <a:pt x="475488" y="19812"/>
                </a:lnTo>
                <a:lnTo>
                  <a:pt x="477012" y="22860"/>
                </a:lnTo>
                <a:lnTo>
                  <a:pt x="477012" y="24384"/>
                </a:lnTo>
                <a:lnTo>
                  <a:pt x="478548" y="25895"/>
                </a:lnTo>
                <a:lnTo>
                  <a:pt x="481584" y="24384"/>
                </a:lnTo>
                <a:lnTo>
                  <a:pt x="535772" y="12342"/>
                </a:lnTo>
                <a:lnTo>
                  <a:pt x="546647" y="1982"/>
                </a:lnTo>
                <a:close/>
              </a:path>
              <a:path w="554989" h="528954">
                <a:moveTo>
                  <a:pt x="550164" y="15709"/>
                </a:moveTo>
                <a:lnTo>
                  <a:pt x="550164" y="9144"/>
                </a:lnTo>
                <a:lnTo>
                  <a:pt x="541939" y="16933"/>
                </a:lnTo>
                <a:lnTo>
                  <a:pt x="525780" y="71615"/>
                </a:lnTo>
                <a:lnTo>
                  <a:pt x="525780" y="76200"/>
                </a:lnTo>
                <a:lnTo>
                  <a:pt x="531888" y="76200"/>
                </a:lnTo>
                <a:lnTo>
                  <a:pt x="533400" y="73152"/>
                </a:lnTo>
                <a:lnTo>
                  <a:pt x="550164" y="15709"/>
                </a:lnTo>
                <a:close/>
              </a:path>
              <a:path w="554989" h="528954">
                <a:moveTo>
                  <a:pt x="551688" y="7620"/>
                </a:moveTo>
                <a:lnTo>
                  <a:pt x="547343" y="1811"/>
                </a:lnTo>
                <a:lnTo>
                  <a:pt x="546647" y="1982"/>
                </a:lnTo>
                <a:lnTo>
                  <a:pt x="535772" y="12342"/>
                </a:lnTo>
                <a:lnTo>
                  <a:pt x="543824" y="10552"/>
                </a:lnTo>
                <a:lnTo>
                  <a:pt x="545592" y="4572"/>
                </a:lnTo>
                <a:lnTo>
                  <a:pt x="550129" y="9109"/>
                </a:lnTo>
                <a:lnTo>
                  <a:pt x="551688" y="7620"/>
                </a:lnTo>
                <a:close/>
              </a:path>
              <a:path w="554989" h="528954">
                <a:moveTo>
                  <a:pt x="550071" y="9164"/>
                </a:moveTo>
                <a:lnTo>
                  <a:pt x="543824" y="10552"/>
                </a:lnTo>
                <a:lnTo>
                  <a:pt x="541939" y="16933"/>
                </a:lnTo>
                <a:lnTo>
                  <a:pt x="550071" y="9164"/>
                </a:lnTo>
                <a:close/>
              </a:path>
              <a:path w="554989" h="528954">
                <a:moveTo>
                  <a:pt x="550129" y="9109"/>
                </a:moveTo>
                <a:lnTo>
                  <a:pt x="545592" y="4572"/>
                </a:lnTo>
                <a:lnTo>
                  <a:pt x="543824" y="10552"/>
                </a:lnTo>
                <a:lnTo>
                  <a:pt x="550071" y="9164"/>
                </a:lnTo>
                <a:close/>
              </a:path>
              <a:path w="554989" h="528954">
                <a:moveTo>
                  <a:pt x="547343" y="1811"/>
                </a:moveTo>
                <a:lnTo>
                  <a:pt x="547128" y="1524"/>
                </a:lnTo>
                <a:lnTo>
                  <a:pt x="546647" y="1982"/>
                </a:lnTo>
                <a:lnTo>
                  <a:pt x="547343" y="1811"/>
                </a:lnTo>
                <a:close/>
              </a:path>
              <a:path w="554989" h="528954">
                <a:moveTo>
                  <a:pt x="554748" y="0"/>
                </a:moveTo>
                <a:lnTo>
                  <a:pt x="547343" y="1811"/>
                </a:lnTo>
                <a:lnTo>
                  <a:pt x="551688" y="7620"/>
                </a:lnTo>
                <a:lnTo>
                  <a:pt x="551688" y="10487"/>
                </a:lnTo>
                <a:lnTo>
                  <a:pt x="554748" y="0"/>
                </a:lnTo>
                <a:close/>
              </a:path>
              <a:path w="554989" h="528954">
                <a:moveTo>
                  <a:pt x="550164" y="9144"/>
                </a:moveTo>
                <a:close/>
              </a:path>
              <a:path w="554989" h="528954">
                <a:moveTo>
                  <a:pt x="551688" y="10487"/>
                </a:moveTo>
                <a:lnTo>
                  <a:pt x="551688" y="7620"/>
                </a:lnTo>
                <a:lnTo>
                  <a:pt x="550129" y="9109"/>
                </a:lnTo>
                <a:lnTo>
                  <a:pt x="550164" y="15709"/>
                </a:lnTo>
                <a:lnTo>
                  <a:pt x="551688" y="10487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448787" y="6231247"/>
            <a:ext cx="123189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49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59400" y="2536944"/>
          <a:ext cx="859548" cy="1368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548"/>
              </a:tblGrid>
              <a:tr h="304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,v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,v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,v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…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46609" y="2533896"/>
          <a:ext cx="787895" cy="1383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895"/>
              </a:tblGrid>
              <a:tr h="2880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18136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…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86192" y="2536944"/>
          <a:ext cx="1024128" cy="1019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128"/>
              </a:tblGrid>
              <a:tr h="28803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E64E2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,…)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,…)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,…)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…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347708" y="2543040"/>
          <a:ext cx="915924" cy="1019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924"/>
              </a:tblGrid>
              <a:tr h="28803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enc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572D4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1,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2,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(w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3,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…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359400" y="4614156"/>
          <a:ext cx="859548" cy="71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548"/>
              </a:tblGrid>
              <a:tr h="3048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262A4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,v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,v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546609" y="4611108"/>
          <a:ext cx="787895" cy="1383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895"/>
              </a:tblGrid>
              <a:tr h="28803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iz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BF343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(s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all,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(s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all,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8CECE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886192" y="4614156"/>
          <a:ext cx="1024128" cy="836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128"/>
              </a:tblGrid>
              <a:tr h="2880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iz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E64E2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(s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all,(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F5D0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5347708" y="4620240"/>
          <a:ext cx="915924" cy="836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924"/>
              </a:tblGrid>
              <a:tr h="28804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iz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30448">
                      <a:solidFill>
                        <a:srgbClr val="FFFFFF"/>
                      </a:solidFill>
                      <a:prstDash val="solid"/>
                    </a:lnB>
                    <a:solidFill>
                      <a:srgbClr val="572D4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(s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30448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7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EAE8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49">
                      <a:solidFill>
                        <a:srgbClr val="FFFFFF"/>
                      </a:solidFill>
                      <a:prstDash val="solid"/>
                    </a:lnL>
                    <a:lnR w="10149">
                      <a:solidFill>
                        <a:srgbClr val="FFFFFF"/>
                      </a:solidFill>
                      <a:prstDash val="solid"/>
                    </a:lnR>
                    <a:lnT w="10149">
                      <a:solidFill>
                        <a:srgbClr val="FFFFFF"/>
                      </a:solidFill>
                      <a:prstDash val="solid"/>
                    </a:lnT>
                    <a:lnB w="10149">
                      <a:solidFill>
                        <a:srgbClr val="FFFFFF"/>
                      </a:solidFill>
                      <a:prstDash val="solid"/>
                    </a:lnB>
                    <a:solidFill>
                      <a:srgbClr val="D1C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5615" y="4477499"/>
            <a:ext cx="5908675" cy="190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-10" dirty="0">
                <a:solidFill>
                  <a:srgbClr val="221E1F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221E1F"/>
                </a:solidFill>
                <a:latin typeface="Arial"/>
                <a:cs typeface="Arial"/>
              </a:rPr>
              <a:t>s</a:t>
            </a:r>
            <a:r>
              <a:rPr sz="600" spc="45" dirty="0">
                <a:solidFill>
                  <a:srgbClr val="221E1F"/>
                </a:solidFill>
                <a:latin typeface="Arial"/>
                <a:cs typeface="Arial"/>
              </a:rPr>
              <a:t>c</a:t>
            </a:r>
            <a:r>
              <a:rPr sz="600" spc="35" dirty="0">
                <a:solidFill>
                  <a:srgbClr val="221E1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830" y="6474460"/>
            <a:ext cx="974344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/>
              <a:t>M</a:t>
            </a:r>
            <a:r>
              <a:rPr spc="-60" dirty="0"/>
              <a:t>a</a:t>
            </a:r>
            <a:r>
              <a:rPr spc="85" dirty="0"/>
              <a:t>p</a:t>
            </a:r>
            <a:r>
              <a:rPr spc="-225" dirty="0"/>
              <a:t>R</a:t>
            </a:r>
            <a:r>
              <a:rPr spc="60" dirty="0"/>
              <a:t>e</a:t>
            </a:r>
            <a:r>
              <a:rPr spc="85" dirty="0"/>
              <a:t>d</a:t>
            </a:r>
            <a:r>
              <a:rPr dirty="0"/>
              <a:t>u</a:t>
            </a:r>
            <a:r>
              <a:rPr spc="125" dirty="0"/>
              <a:t>c</a:t>
            </a:r>
            <a:r>
              <a:rPr spc="55" dirty="0"/>
              <a:t>e</a:t>
            </a:r>
            <a:r>
              <a:rPr spc="40" dirty="0"/>
              <a:t> </a:t>
            </a:r>
            <a:r>
              <a:rPr spc="-70" dirty="0"/>
              <a:t>T</a:t>
            </a:r>
            <a:r>
              <a:rPr spc="30" dirty="0"/>
              <a:t>r</a:t>
            </a:r>
            <a:r>
              <a:rPr spc="10" dirty="0"/>
              <a:t>y</a:t>
            </a:r>
            <a:r>
              <a:rPr spc="50" dirty="0"/>
              <a:t> </a:t>
            </a:r>
            <a:r>
              <a:rPr spc="45" dirty="0"/>
              <a:t>f</a:t>
            </a:r>
            <a:r>
              <a:rPr spc="85" dirty="0"/>
              <a:t>o</a:t>
            </a:r>
            <a:r>
              <a:rPr spc="30" dirty="0"/>
              <a:t>r</a:t>
            </a:r>
            <a:r>
              <a:rPr spc="55" dirty="0"/>
              <a:t> </a:t>
            </a:r>
            <a:r>
              <a:rPr spc="-95" dirty="0"/>
              <a:t>Y</a:t>
            </a:r>
            <a:r>
              <a:rPr spc="60" dirty="0"/>
              <a:t>o</a:t>
            </a:r>
            <a:r>
              <a:rPr dirty="0"/>
              <a:t>u</a:t>
            </a:r>
            <a:r>
              <a:rPr spc="30" dirty="0"/>
              <a:t>r</a:t>
            </a:r>
            <a:r>
              <a:rPr spc="5" dirty="0"/>
              <a:t>s</a:t>
            </a:r>
            <a:r>
              <a:rPr spc="60" dirty="0"/>
              <a:t>e</a:t>
            </a:r>
            <a:r>
              <a:rPr spc="-30" dirty="0"/>
              <a:t>l</a:t>
            </a:r>
            <a:r>
              <a:rPr spc="65" dirty="0"/>
              <a:t>f</a:t>
            </a:r>
            <a:r>
              <a:rPr spc="30" dirty="0"/>
              <a:t> </a:t>
            </a:r>
            <a:r>
              <a:rPr spc="150" dirty="0"/>
              <a:t>w</a:t>
            </a:r>
            <a:r>
              <a:rPr spc="-30" dirty="0"/>
              <a:t>i</a:t>
            </a:r>
            <a:r>
              <a:rPr spc="65" dirty="0"/>
              <a:t>t</a:t>
            </a:r>
            <a:r>
              <a:rPr spc="10" dirty="0"/>
              <a:t>h</a:t>
            </a:r>
            <a:r>
              <a:rPr spc="60" dirty="0"/>
              <a:t> </a:t>
            </a:r>
            <a:r>
              <a:rPr spc="-25" dirty="0"/>
              <a:t>j</a:t>
            </a:r>
            <a:r>
              <a:rPr spc="5" dirty="0"/>
              <a:t>s</a:t>
            </a:r>
            <a:r>
              <a:rPr spc="85" dirty="0"/>
              <a:t>m</a:t>
            </a:r>
            <a:r>
              <a:rPr spc="-60" dirty="0"/>
              <a:t>a</a:t>
            </a:r>
            <a:r>
              <a:rPr spc="85" dirty="0"/>
              <a:t>p</a:t>
            </a:r>
            <a:r>
              <a:rPr spc="30" dirty="0"/>
              <a:t>r</a:t>
            </a:r>
            <a:r>
              <a:rPr spc="60" dirty="0"/>
              <a:t>e</a:t>
            </a:r>
            <a:r>
              <a:rPr spc="85" dirty="0"/>
              <a:t>d</a:t>
            </a:r>
            <a:r>
              <a:rPr spc="-10" dirty="0"/>
              <a:t>u</a:t>
            </a:r>
            <a:r>
              <a:rPr spc="125" dirty="0"/>
              <a:t>c</a:t>
            </a:r>
            <a:r>
              <a:rPr spc="55" dirty="0"/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2865615" y="2570975"/>
            <a:ext cx="5902452" cy="3811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5615" y="1961375"/>
            <a:ext cx="6713219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1660" y="2598915"/>
            <a:ext cx="2211070" cy="16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sz="1100" spc="-35" dirty="0">
                <a:solidFill>
                  <a:srgbClr val="C03439"/>
                </a:solidFill>
                <a:latin typeface="Arial"/>
                <a:cs typeface="Arial"/>
              </a:rPr>
              <a:t>G</a:t>
            </a:r>
            <a:r>
              <a:rPr sz="1100" spc="35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u="sng" spc="9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www</a:t>
            </a:r>
            <a:r>
              <a:rPr sz="1100" u="sng" spc="2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-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j</a:t>
            </a:r>
            <a:r>
              <a:rPr sz="1100" u="sng" spc="2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s</a:t>
            </a:r>
            <a:r>
              <a:rPr sz="1100" u="sng" spc="4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m</a:t>
            </a:r>
            <a:r>
              <a:rPr sz="1100" u="sng" spc="-2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a</a:t>
            </a:r>
            <a:r>
              <a:rPr sz="1100" u="sng" spc="6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p</a:t>
            </a:r>
            <a:r>
              <a:rPr sz="1100" u="sng" spc="1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r</a:t>
            </a:r>
            <a:r>
              <a:rPr sz="1100" u="sng" spc="3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6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d</a:t>
            </a:r>
            <a:r>
              <a:rPr sz="1100" u="sng" spc="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u</a:t>
            </a:r>
            <a:r>
              <a:rPr sz="1100" u="sng" spc="4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c</a:t>
            </a:r>
            <a:r>
              <a:rPr sz="1100" u="sng" spc="3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e</a:t>
            </a:r>
            <a:r>
              <a:rPr sz="1100" u="sng" spc="2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.</a:t>
            </a:r>
            <a:r>
              <a:rPr sz="1100" u="sng" spc="5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c</a:t>
            </a:r>
            <a:r>
              <a:rPr sz="1100" u="sng" spc="30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o</a:t>
            </a:r>
            <a:r>
              <a:rPr sz="1100" u="sng" spc="45" dirty="0">
                <a:solidFill>
                  <a:srgbClr val="C03439"/>
                </a:solidFill>
                <a:latin typeface="Arial"/>
                <a:cs typeface="Arial"/>
                <a:hlinkClick r:id="rId5"/>
              </a:rPr>
              <a:t>m</a:t>
            </a:r>
            <a:endParaRPr sz="11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182245" algn="l"/>
              </a:tabLst>
            </a:pPr>
            <a:r>
              <a:rPr sz="1100" spc="-7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g</a:t>
            </a:r>
            <a:r>
              <a:rPr sz="1100" spc="0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s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f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f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e 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65" dirty="0">
                <a:solidFill>
                  <a:srgbClr val="C03439"/>
                </a:solidFill>
                <a:latin typeface="Arial"/>
                <a:cs typeface="Arial"/>
              </a:rPr>
              <a:t>cc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186055" marR="120650" indent="-173355">
              <a:lnSpc>
                <a:spcPct val="100899"/>
              </a:lnSpc>
              <a:spcBef>
                <a:spcPts val="10"/>
              </a:spcBef>
              <a:buAutoNum type="arabicPeriod"/>
              <a:tabLst>
                <a:tab pos="182245" algn="l"/>
              </a:tabLst>
            </a:pP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y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e 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ex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m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(</a:t>
            </a:r>
            <a:r>
              <a:rPr sz="1100" spc="45" dirty="0">
                <a:solidFill>
                  <a:srgbClr val="C03439"/>
                </a:solidFill>
                <a:latin typeface="Arial"/>
                <a:cs typeface="Arial"/>
              </a:rPr>
              <a:t>J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v</a:t>
            </a:r>
            <a:r>
              <a:rPr sz="1100" spc="-20" dirty="0">
                <a:solidFill>
                  <a:srgbClr val="C03439"/>
                </a:solidFill>
                <a:latin typeface="Arial"/>
                <a:cs typeface="Arial"/>
              </a:rPr>
              <a:t>aS</a:t>
            </a:r>
            <a:r>
              <a:rPr sz="1100" spc="55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t 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d</a:t>
            </a:r>
            <a:r>
              <a:rPr sz="1100" spc="110" dirty="0">
                <a:solidFill>
                  <a:srgbClr val="C03439"/>
                </a:solidFill>
                <a:latin typeface="Arial"/>
                <a:cs typeface="Arial"/>
              </a:rPr>
              <a:t>/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y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h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86055" marR="5080" indent="-173355">
              <a:lnSpc>
                <a:spcPct val="101800"/>
              </a:lnSpc>
              <a:buAutoNum type="arabicPeriod"/>
              <a:tabLst>
                <a:tab pos="182245" algn="l"/>
              </a:tabLst>
            </a:pPr>
            <a:r>
              <a:rPr sz="1100" spc="-9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x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h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e 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ex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m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ex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m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C03439"/>
                </a:solidFill>
                <a:latin typeface="Arial"/>
                <a:cs typeface="Arial"/>
              </a:rPr>
              <a:t>w</a:t>
            </a:r>
            <a:r>
              <a:rPr sz="1100" spc="0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y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ur</a:t>
            </a:r>
            <a:r>
              <a:rPr sz="110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90" dirty="0">
                <a:solidFill>
                  <a:srgbClr val="C03439"/>
                </a:solidFill>
                <a:latin typeface="Arial"/>
                <a:cs typeface="Arial"/>
              </a:rPr>
              <a:t>w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87780">
              <a:lnSpc>
                <a:spcPct val="100000"/>
              </a:lnSpc>
              <a:spcBef>
                <a:spcPts val="635"/>
              </a:spcBef>
            </a:pPr>
            <a:r>
              <a:rPr sz="1100" spc="-35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1432" y="4831575"/>
            <a:ext cx="90678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C03439"/>
                </a:solidFill>
                <a:latin typeface="Arial"/>
                <a:cs typeface="Arial"/>
              </a:rPr>
              <a:t>F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100" spc="35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7027" y="5813031"/>
            <a:ext cx="112141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C03439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55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C03439"/>
                </a:solidFill>
                <a:latin typeface="Arial"/>
                <a:cs typeface="Arial"/>
              </a:rPr>
              <a:t>F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55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08415" y="4066019"/>
            <a:ext cx="457200" cy="79375"/>
          </a:xfrm>
          <a:custGeom>
            <a:avLst/>
            <a:gdLst/>
            <a:ahLst/>
            <a:cxnLst/>
            <a:rect l="l" t="t" r="r" b="b"/>
            <a:pathLst>
              <a:path w="457200" h="79375">
                <a:moveTo>
                  <a:pt x="441230" y="39623"/>
                </a:moveTo>
                <a:lnTo>
                  <a:pt x="435930" y="36576"/>
                </a:lnTo>
                <a:lnTo>
                  <a:pt x="0" y="36576"/>
                </a:lnTo>
                <a:lnTo>
                  <a:pt x="0" y="44196"/>
                </a:lnTo>
                <a:lnTo>
                  <a:pt x="433275" y="44196"/>
                </a:lnTo>
                <a:lnTo>
                  <a:pt x="441230" y="39623"/>
                </a:lnTo>
                <a:close/>
              </a:path>
              <a:path w="457200" h="79375">
                <a:moveTo>
                  <a:pt x="457200" y="39624"/>
                </a:moveTo>
                <a:lnTo>
                  <a:pt x="390144" y="1524"/>
                </a:lnTo>
                <a:lnTo>
                  <a:pt x="388620" y="0"/>
                </a:lnTo>
                <a:lnTo>
                  <a:pt x="385572" y="0"/>
                </a:lnTo>
                <a:lnTo>
                  <a:pt x="385572" y="3035"/>
                </a:lnTo>
                <a:lnTo>
                  <a:pt x="384048" y="4572"/>
                </a:lnTo>
                <a:lnTo>
                  <a:pt x="384048" y="6096"/>
                </a:lnTo>
                <a:lnTo>
                  <a:pt x="385572" y="7620"/>
                </a:lnTo>
                <a:lnTo>
                  <a:pt x="435930" y="36576"/>
                </a:lnTo>
                <a:lnTo>
                  <a:pt x="449580" y="36576"/>
                </a:lnTo>
                <a:lnTo>
                  <a:pt x="449580" y="44125"/>
                </a:lnTo>
                <a:lnTo>
                  <a:pt x="457200" y="39624"/>
                </a:lnTo>
                <a:close/>
              </a:path>
              <a:path w="457200" h="79375">
                <a:moveTo>
                  <a:pt x="449460" y="44196"/>
                </a:moveTo>
                <a:lnTo>
                  <a:pt x="433275" y="44196"/>
                </a:lnTo>
                <a:lnTo>
                  <a:pt x="385572" y="71615"/>
                </a:lnTo>
                <a:lnTo>
                  <a:pt x="384048" y="73152"/>
                </a:lnTo>
                <a:lnTo>
                  <a:pt x="384048" y="74676"/>
                </a:lnTo>
                <a:lnTo>
                  <a:pt x="385572" y="77724"/>
                </a:lnTo>
                <a:lnTo>
                  <a:pt x="385572" y="79235"/>
                </a:lnTo>
                <a:lnTo>
                  <a:pt x="390144" y="79235"/>
                </a:lnTo>
                <a:lnTo>
                  <a:pt x="449460" y="44196"/>
                </a:lnTo>
                <a:close/>
              </a:path>
              <a:path w="457200" h="79375">
                <a:moveTo>
                  <a:pt x="446532" y="44196"/>
                </a:moveTo>
                <a:lnTo>
                  <a:pt x="446532" y="42672"/>
                </a:lnTo>
                <a:lnTo>
                  <a:pt x="441230" y="39623"/>
                </a:lnTo>
                <a:lnTo>
                  <a:pt x="433275" y="44196"/>
                </a:lnTo>
                <a:lnTo>
                  <a:pt x="446532" y="44196"/>
                </a:lnTo>
                <a:close/>
              </a:path>
              <a:path w="457200" h="79375">
                <a:moveTo>
                  <a:pt x="446532" y="36576"/>
                </a:moveTo>
                <a:lnTo>
                  <a:pt x="435930" y="36576"/>
                </a:lnTo>
                <a:lnTo>
                  <a:pt x="441230" y="39623"/>
                </a:lnTo>
                <a:lnTo>
                  <a:pt x="446532" y="36576"/>
                </a:lnTo>
                <a:close/>
              </a:path>
              <a:path w="457200" h="79375">
                <a:moveTo>
                  <a:pt x="449580" y="44125"/>
                </a:moveTo>
                <a:lnTo>
                  <a:pt x="449580" y="36576"/>
                </a:lnTo>
                <a:lnTo>
                  <a:pt x="446532" y="36576"/>
                </a:lnTo>
                <a:lnTo>
                  <a:pt x="441230" y="39623"/>
                </a:lnTo>
                <a:lnTo>
                  <a:pt x="446532" y="42672"/>
                </a:lnTo>
                <a:lnTo>
                  <a:pt x="446532" y="44196"/>
                </a:lnTo>
                <a:lnTo>
                  <a:pt x="449460" y="44196"/>
                </a:lnTo>
                <a:close/>
              </a:path>
              <a:path w="457200" h="79375">
                <a:moveTo>
                  <a:pt x="449580" y="44196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7767" y="4925555"/>
            <a:ext cx="307975" cy="79375"/>
          </a:xfrm>
          <a:custGeom>
            <a:avLst/>
            <a:gdLst/>
            <a:ahLst/>
            <a:cxnLst/>
            <a:rect l="l" t="t" r="r" b="b"/>
            <a:pathLst>
              <a:path w="307975" h="79375">
                <a:moveTo>
                  <a:pt x="291889" y="39618"/>
                </a:moveTo>
                <a:lnTo>
                  <a:pt x="283923" y="35039"/>
                </a:lnTo>
                <a:lnTo>
                  <a:pt x="0" y="35039"/>
                </a:lnTo>
                <a:lnTo>
                  <a:pt x="0" y="42659"/>
                </a:lnTo>
                <a:lnTo>
                  <a:pt x="286600" y="42659"/>
                </a:lnTo>
                <a:lnTo>
                  <a:pt x="291889" y="39618"/>
                </a:lnTo>
                <a:close/>
              </a:path>
              <a:path w="307975" h="79375">
                <a:moveTo>
                  <a:pt x="300089" y="35039"/>
                </a:moveTo>
                <a:lnTo>
                  <a:pt x="240792" y="0"/>
                </a:lnTo>
                <a:lnTo>
                  <a:pt x="236220" y="0"/>
                </a:lnTo>
                <a:lnTo>
                  <a:pt x="236220" y="1524"/>
                </a:lnTo>
                <a:lnTo>
                  <a:pt x="234696" y="3048"/>
                </a:lnTo>
                <a:lnTo>
                  <a:pt x="234696" y="6096"/>
                </a:lnTo>
                <a:lnTo>
                  <a:pt x="236220" y="7620"/>
                </a:lnTo>
                <a:lnTo>
                  <a:pt x="283923" y="35039"/>
                </a:lnTo>
                <a:lnTo>
                  <a:pt x="300089" y="35039"/>
                </a:lnTo>
                <a:close/>
              </a:path>
              <a:path w="307975" h="79375">
                <a:moveTo>
                  <a:pt x="300228" y="43953"/>
                </a:moveTo>
                <a:lnTo>
                  <a:pt x="300228" y="42659"/>
                </a:lnTo>
                <a:lnTo>
                  <a:pt x="286600" y="42659"/>
                </a:lnTo>
                <a:lnTo>
                  <a:pt x="236220" y="71628"/>
                </a:lnTo>
                <a:lnTo>
                  <a:pt x="234696" y="73139"/>
                </a:lnTo>
                <a:lnTo>
                  <a:pt x="234696" y="74676"/>
                </a:lnTo>
                <a:lnTo>
                  <a:pt x="236220" y="76200"/>
                </a:lnTo>
                <a:lnTo>
                  <a:pt x="236220" y="79248"/>
                </a:lnTo>
                <a:lnTo>
                  <a:pt x="239268" y="79248"/>
                </a:lnTo>
                <a:lnTo>
                  <a:pt x="240792" y="77724"/>
                </a:lnTo>
                <a:lnTo>
                  <a:pt x="300228" y="43953"/>
                </a:lnTo>
                <a:close/>
              </a:path>
              <a:path w="307975" h="79375">
                <a:moveTo>
                  <a:pt x="307848" y="39624"/>
                </a:moveTo>
                <a:lnTo>
                  <a:pt x="300089" y="35039"/>
                </a:lnTo>
                <a:lnTo>
                  <a:pt x="283923" y="35039"/>
                </a:lnTo>
                <a:lnTo>
                  <a:pt x="291889" y="39618"/>
                </a:lnTo>
                <a:lnTo>
                  <a:pt x="297180" y="36576"/>
                </a:lnTo>
                <a:lnTo>
                  <a:pt x="297180" y="42659"/>
                </a:lnTo>
                <a:lnTo>
                  <a:pt x="300228" y="42659"/>
                </a:lnTo>
                <a:lnTo>
                  <a:pt x="300228" y="43953"/>
                </a:lnTo>
                <a:lnTo>
                  <a:pt x="307848" y="39624"/>
                </a:lnTo>
                <a:close/>
              </a:path>
              <a:path w="307975" h="79375">
                <a:moveTo>
                  <a:pt x="297180" y="42659"/>
                </a:moveTo>
                <a:lnTo>
                  <a:pt x="291889" y="39618"/>
                </a:lnTo>
                <a:lnTo>
                  <a:pt x="286600" y="42659"/>
                </a:lnTo>
                <a:lnTo>
                  <a:pt x="297180" y="42659"/>
                </a:lnTo>
                <a:close/>
              </a:path>
              <a:path w="307975" h="79375">
                <a:moveTo>
                  <a:pt x="297180" y="42659"/>
                </a:moveTo>
                <a:lnTo>
                  <a:pt x="297180" y="36576"/>
                </a:lnTo>
                <a:lnTo>
                  <a:pt x="291889" y="39618"/>
                </a:lnTo>
                <a:lnTo>
                  <a:pt x="297180" y="42659"/>
                </a:lnTo>
                <a:close/>
              </a:path>
              <a:path w="307975" h="79375">
                <a:moveTo>
                  <a:pt x="300228" y="35121"/>
                </a:moveTo>
                <a:lnTo>
                  <a:pt x="300089" y="35039"/>
                </a:lnTo>
                <a:lnTo>
                  <a:pt x="300228" y="35121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7767" y="5867374"/>
            <a:ext cx="307975" cy="79375"/>
          </a:xfrm>
          <a:custGeom>
            <a:avLst/>
            <a:gdLst/>
            <a:ahLst/>
            <a:cxnLst/>
            <a:rect l="l" t="t" r="r" b="b"/>
            <a:pathLst>
              <a:path w="307975" h="79375">
                <a:moveTo>
                  <a:pt x="291880" y="39636"/>
                </a:moveTo>
                <a:lnTo>
                  <a:pt x="286582" y="36588"/>
                </a:lnTo>
                <a:lnTo>
                  <a:pt x="0" y="36588"/>
                </a:lnTo>
                <a:lnTo>
                  <a:pt x="0" y="44208"/>
                </a:lnTo>
                <a:lnTo>
                  <a:pt x="283927" y="44208"/>
                </a:lnTo>
                <a:lnTo>
                  <a:pt x="291880" y="39636"/>
                </a:lnTo>
                <a:close/>
              </a:path>
              <a:path w="307975" h="79375">
                <a:moveTo>
                  <a:pt x="307848" y="39636"/>
                </a:moveTo>
                <a:lnTo>
                  <a:pt x="240792" y="1536"/>
                </a:lnTo>
                <a:lnTo>
                  <a:pt x="239268" y="0"/>
                </a:lnTo>
                <a:lnTo>
                  <a:pt x="236220" y="0"/>
                </a:lnTo>
                <a:lnTo>
                  <a:pt x="236220" y="3060"/>
                </a:lnTo>
                <a:lnTo>
                  <a:pt x="234696" y="4584"/>
                </a:lnTo>
                <a:lnTo>
                  <a:pt x="234696" y="6108"/>
                </a:lnTo>
                <a:lnTo>
                  <a:pt x="236220" y="7620"/>
                </a:lnTo>
                <a:lnTo>
                  <a:pt x="286582" y="36588"/>
                </a:lnTo>
                <a:lnTo>
                  <a:pt x="300228" y="36588"/>
                </a:lnTo>
                <a:lnTo>
                  <a:pt x="300228" y="44139"/>
                </a:lnTo>
                <a:lnTo>
                  <a:pt x="307848" y="39636"/>
                </a:lnTo>
                <a:close/>
              </a:path>
              <a:path w="307975" h="79375">
                <a:moveTo>
                  <a:pt x="300110" y="44208"/>
                </a:moveTo>
                <a:lnTo>
                  <a:pt x="283927" y="44208"/>
                </a:lnTo>
                <a:lnTo>
                  <a:pt x="236220" y="71640"/>
                </a:lnTo>
                <a:lnTo>
                  <a:pt x="234696" y="73164"/>
                </a:lnTo>
                <a:lnTo>
                  <a:pt x="234696" y="76200"/>
                </a:lnTo>
                <a:lnTo>
                  <a:pt x="236220" y="77736"/>
                </a:lnTo>
                <a:lnTo>
                  <a:pt x="236220" y="79260"/>
                </a:lnTo>
                <a:lnTo>
                  <a:pt x="240792" y="79260"/>
                </a:lnTo>
                <a:lnTo>
                  <a:pt x="300110" y="44208"/>
                </a:lnTo>
                <a:close/>
              </a:path>
              <a:path w="307975" h="79375">
                <a:moveTo>
                  <a:pt x="297180" y="44208"/>
                </a:moveTo>
                <a:lnTo>
                  <a:pt x="297180" y="42684"/>
                </a:lnTo>
                <a:lnTo>
                  <a:pt x="291880" y="39636"/>
                </a:lnTo>
                <a:lnTo>
                  <a:pt x="283927" y="44208"/>
                </a:lnTo>
                <a:lnTo>
                  <a:pt x="297180" y="44208"/>
                </a:lnTo>
                <a:close/>
              </a:path>
              <a:path w="307975" h="79375">
                <a:moveTo>
                  <a:pt x="297180" y="36588"/>
                </a:moveTo>
                <a:lnTo>
                  <a:pt x="286582" y="36588"/>
                </a:lnTo>
                <a:lnTo>
                  <a:pt x="291880" y="39636"/>
                </a:lnTo>
                <a:lnTo>
                  <a:pt x="297180" y="36588"/>
                </a:lnTo>
                <a:close/>
              </a:path>
              <a:path w="307975" h="79375">
                <a:moveTo>
                  <a:pt x="300228" y="44139"/>
                </a:moveTo>
                <a:lnTo>
                  <a:pt x="300228" y="36588"/>
                </a:lnTo>
                <a:lnTo>
                  <a:pt x="297180" y="36588"/>
                </a:lnTo>
                <a:lnTo>
                  <a:pt x="291880" y="39636"/>
                </a:lnTo>
                <a:lnTo>
                  <a:pt x="297180" y="42684"/>
                </a:lnTo>
                <a:lnTo>
                  <a:pt x="297180" y="44208"/>
                </a:lnTo>
                <a:lnTo>
                  <a:pt x="300110" y="44208"/>
                </a:lnTo>
                <a:close/>
              </a:path>
              <a:path w="307975" h="79375">
                <a:moveTo>
                  <a:pt x="300228" y="44208"/>
                </a:move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64283" y="2986011"/>
            <a:ext cx="124777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90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xe</a:t>
            </a:r>
            <a:r>
              <a:rPr sz="1100" spc="65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35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n</a:t>
            </a:r>
            <a:r>
              <a:rPr sz="1100" spc="35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C03439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27859" y="3191243"/>
            <a:ext cx="535305" cy="477520"/>
          </a:xfrm>
          <a:custGeom>
            <a:avLst/>
            <a:gdLst/>
            <a:ahLst/>
            <a:cxnLst/>
            <a:rect l="l" t="t" r="r" b="b"/>
            <a:pathLst>
              <a:path w="535304" h="477520">
                <a:moveTo>
                  <a:pt x="30480" y="405371"/>
                </a:moveTo>
                <a:lnTo>
                  <a:pt x="30480" y="402336"/>
                </a:lnTo>
                <a:lnTo>
                  <a:pt x="27444" y="400812"/>
                </a:lnTo>
                <a:lnTo>
                  <a:pt x="24384" y="400812"/>
                </a:lnTo>
                <a:lnTo>
                  <a:pt x="22860" y="403860"/>
                </a:lnTo>
                <a:lnTo>
                  <a:pt x="0" y="477012"/>
                </a:lnTo>
                <a:lnTo>
                  <a:pt x="3048" y="476389"/>
                </a:lnTo>
                <a:lnTo>
                  <a:pt x="3048" y="469392"/>
                </a:lnTo>
                <a:lnTo>
                  <a:pt x="4584" y="468020"/>
                </a:lnTo>
                <a:lnTo>
                  <a:pt x="4584" y="467868"/>
                </a:lnTo>
                <a:lnTo>
                  <a:pt x="4804" y="467824"/>
                </a:lnTo>
                <a:lnTo>
                  <a:pt x="12916" y="460582"/>
                </a:lnTo>
                <a:lnTo>
                  <a:pt x="30480" y="405371"/>
                </a:lnTo>
                <a:close/>
              </a:path>
              <a:path w="535304" h="477520">
                <a:moveTo>
                  <a:pt x="17354" y="465313"/>
                </a:moveTo>
                <a:lnTo>
                  <a:pt x="11007" y="466583"/>
                </a:lnTo>
                <a:lnTo>
                  <a:pt x="9144" y="472440"/>
                </a:lnTo>
                <a:lnTo>
                  <a:pt x="4664" y="467948"/>
                </a:lnTo>
                <a:lnTo>
                  <a:pt x="3048" y="469392"/>
                </a:lnTo>
                <a:lnTo>
                  <a:pt x="7620" y="473951"/>
                </a:lnTo>
                <a:lnTo>
                  <a:pt x="17354" y="465313"/>
                </a:lnTo>
                <a:close/>
              </a:path>
              <a:path w="535304" h="477520">
                <a:moveTo>
                  <a:pt x="77724" y="458711"/>
                </a:moveTo>
                <a:lnTo>
                  <a:pt x="77724" y="454152"/>
                </a:lnTo>
                <a:lnTo>
                  <a:pt x="73164" y="454152"/>
                </a:lnTo>
                <a:lnTo>
                  <a:pt x="17354" y="465313"/>
                </a:lnTo>
                <a:lnTo>
                  <a:pt x="7620" y="473951"/>
                </a:lnTo>
                <a:lnTo>
                  <a:pt x="3048" y="469392"/>
                </a:lnTo>
                <a:lnTo>
                  <a:pt x="3048" y="476389"/>
                </a:lnTo>
                <a:lnTo>
                  <a:pt x="74676" y="461772"/>
                </a:lnTo>
                <a:lnTo>
                  <a:pt x="77724" y="458711"/>
                </a:lnTo>
                <a:close/>
              </a:path>
              <a:path w="535304" h="477520">
                <a:moveTo>
                  <a:pt x="4804" y="467824"/>
                </a:moveTo>
                <a:lnTo>
                  <a:pt x="4584" y="467868"/>
                </a:lnTo>
                <a:lnTo>
                  <a:pt x="4804" y="467824"/>
                </a:lnTo>
                <a:close/>
              </a:path>
              <a:path w="535304" h="477520">
                <a:moveTo>
                  <a:pt x="4664" y="467948"/>
                </a:moveTo>
                <a:close/>
              </a:path>
              <a:path w="535304" h="477520">
                <a:moveTo>
                  <a:pt x="11007" y="466583"/>
                </a:moveTo>
                <a:lnTo>
                  <a:pt x="4804" y="467824"/>
                </a:lnTo>
                <a:lnTo>
                  <a:pt x="4664" y="467948"/>
                </a:lnTo>
                <a:lnTo>
                  <a:pt x="9144" y="472440"/>
                </a:lnTo>
                <a:lnTo>
                  <a:pt x="11007" y="466583"/>
                </a:lnTo>
                <a:close/>
              </a:path>
              <a:path w="535304" h="477520">
                <a:moveTo>
                  <a:pt x="12916" y="460582"/>
                </a:moveTo>
                <a:lnTo>
                  <a:pt x="4804" y="467824"/>
                </a:lnTo>
                <a:lnTo>
                  <a:pt x="11007" y="466583"/>
                </a:lnTo>
                <a:lnTo>
                  <a:pt x="12916" y="460582"/>
                </a:lnTo>
                <a:close/>
              </a:path>
              <a:path w="535304" h="477520">
                <a:moveTo>
                  <a:pt x="534924" y="6096"/>
                </a:moveTo>
                <a:lnTo>
                  <a:pt x="528828" y="0"/>
                </a:lnTo>
                <a:lnTo>
                  <a:pt x="12916" y="460582"/>
                </a:lnTo>
                <a:lnTo>
                  <a:pt x="11007" y="466583"/>
                </a:lnTo>
                <a:lnTo>
                  <a:pt x="17354" y="465313"/>
                </a:lnTo>
                <a:lnTo>
                  <a:pt x="534924" y="6096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03779" y="4880343"/>
            <a:ext cx="43688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C03439"/>
                </a:solidFill>
                <a:latin typeface="Arial"/>
                <a:cs typeface="Arial"/>
              </a:rPr>
              <a:t>S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100" spc="35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10" dirty="0">
                <a:solidFill>
                  <a:srgbClr val="C03439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67255" y="4949939"/>
            <a:ext cx="601980" cy="79375"/>
          </a:xfrm>
          <a:custGeom>
            <a:avLst/>
            <a:gdLst/>
            <a:ahLst/>
            <a:cxnLst/>
            <a:rect l="l" t="t" r="r" b="b"/>
            <a:pathLst>
              <a:path w="601979" h="79375">
                <a:moveTo>
                  <a:pt x="22396" y="35052"/>
                </a:moveTo>
                <a:lnTo>
                  <a:pt x="7738" y="35052"/>
                </a:lnTo>
                <a:lnTo>
                  <a:pt x="0" y="39624"/>
                </a:lnTo>
                <a:lnTo>
                  <a:pt x="7620" y="43952"/>
                </a:lnTo>
                <a:lnTo>
                  <a:pt x="7620" y="42672"/>
                </a:lnTo>
                <a:lnTo>
                  <a:pt x="9144" y="42672"/>
                </a:lnTo>
                <a:lnTo>
                  <a:pt x="9144" y="36576"/>
                </a:lnTo>
                <a:lnTo>
                  <a:pt x="14445" y="39623"/>
                </a:lnTo>
                <a:lnTo>
                  <a:pt x="22396" y="35052"/>
                </a:lnTo>
                <a:close/>
              </a:path>
              <a:path w="601979" h="79375">
                <a:moveTo>
                  <a:pt x="7738" y="35052"/>
                </a:moveTo>
                <a:close/>
              </a:path>
              <a:path w="601979" h="79375">
                <a:moveTo>
                  <a:pt x="73152" y="74676"/>
                </a:moveTo>
                <a:lnTo>
                  <a:pt x="70104" y="71615"/>
                </a:lnTo>
                <a:lnTo>
                  <a:pt x="19749" y="42672"/>
                </a:lnTo>
                <a:lnTo>
                  <a:pt x="7620" y="42672"/>
                </a:lnTo>
                <a:lnTo>
                  <a:pt x="7620" y="43952"/>
                </a:lnTo>
                <a:lnTo>
                  <a:pt x="67068" y="77724"/>
                </a:lnTo>
                <a:lnTo>
                  <a:pt x="68580" y="79235"/>
                </a:lnTo>
                <a:lnTo>
                  <a:pt x="71628" y="77724"/>
                </a:lnTo>
                <a:lnTo>
                  <a:pt x="71628" y="76200"/>
                </a:lnTo>
                <a:lnTo>
                  <a:pt x="73152" y="74676"/>
                </a:lnTo>
                <a:close/>
              </a:path>
              <a:path w="601979" h="79375">
                <a:moveTo>
                  <a:pt x="73152" y="3035"/>
                </a:moveTo>
                <a:lnTo>
                  <a:pt x="71628" y="1524"/>
                </a:lnTo>
                <a:lnTo>
                  <a:pt x="71628" y="0"/>
                </a:lnTo>
                <a:lnTo>
                  <a:pt x="67068" y="0"/>
                </a:lnTo>
                <a:lnTo>
                  <a:pt x="7738" y="35052"/>
                </a:lnTo>
                <a:lnTo>
                  <a:pt x="22396" y="35052"/>
                </a:lnTo>
                <a:lnTo>
                  <a:pt x="70104" y="7620"/>
                </a:lnTo>
                <a:lnTo>
                  <a:pt x="71628" y="6096"/>
                </a:lnTo>
                <a:lnTo>
                  <a:pt x="73152" y="3035"/>
                </a:lnTo>
                <a:close/>
              </a:path>
              <a:path w="601979" h="79375">
                <a:moveTo>
                  <a:pt x="14445" y="39623"/>
                </a:moveTo>
                <a:lnTo>
                  <a:pt x="9144" y="36576"/>
                </a:lnTo>
                <a:lnTo>
                  <a:pt x="9144" y="42672"/>
                </a:lnTo>
                <a:lnTo>
                  <a:pt x="14445" y="39623"/>
                </a:lnTo>
                <a:close/>
              </a:path>
              <a:path w="601979" h="79375">
                <a:moveTo>
                  <a:pt x="19749" y="42672"/>
                </a:moveTo>
                <a:lnTo>
                  <a:pt x="14445" y="39623"/>
                </a:lnTo>
                <a:lnTo>
                  <a:pt x="9144" y="42672"/>
                </a:lnTo>
                <a:lnTo>
                  <a:pt x="19749" y="42672"/>
                </a:lnTo>
                <a:close/>
              </a:path>
              <a:path w="601979" h="79375">
                <a:moveTo>
                  <a:pt x="601980" y="42672"/>
                </a:moveTo>
                <a:lnTo>
                  <a:pt x="601980" y="35052"/>
                </a:lnTo>
                <a:lnTo>
                  <a:pt x="22396" y="35052"/>
                </a:lnTo>
                <a:lnTo>
                  <a:pt x="14445" y="39623"/>
                </a:lnTo>
                <a:lnTo>
                  <a:pt x="19749" y="42672"/>
                </a:lnTo>
                <a:lnTo>
                  <a:pt x="601980" y="4267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15971" y="5822175"/>
            <a:ext cx="46926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0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5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100" spc="45" dirty="0">
                <a:solidFill>
                  <a:srgbClr val="C03439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C03439"/>
                </a:solidFill>
                <a:latin typeface="Arial"/>
                <a:cs typeface="Arial"/>
              </a:rPr>
              <a:t>u</a:t>
            </a:r>
            <a:r>
              <a:rPr sz="1100" spc="4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80983" y="5891771"/>
            <a:ext cx="600710" cy="79375"/>
          </a:xfrm>
          <a:custGeom>
            <a:avLst/>
            <a:gdLst/>
            <a:ahLst/>
            <a:cxnLst/>
            <a:rect l="l" t="t" r="r" b="b"/>
            <a:pathLst>
              <a:path w="600709" h="79375">
                <a:moveTo>
                  <a:pt x="22383" y="35052"/>
                </a:moveTo>
                <a:lnTo>
                  <a:pt x="7862" y="35052"/>
                </a:lnTo>
                <a:lnTo>
                  <a:pt x="0" y="39624"/>
                </a:lnTo>
                <a:lnTo>
                  <a:pt x="6083" y="43161"/>
                </a:lnTo>
                <a:lnTo>
                  <a:pt x="6083" y="42672"/>
                </a:lnTo>
                <a:lnTo>
                  <a:pt x="9131" y="42672"/>
                </a:lnTo>
                <a:lnTo>
                  <a:pt x="9131" y="36563"/>
                </a:lnTo>
                <a:lnTo>
                  <a:pt x="14442" y="39618"/>
                </a:lnTo>
                <a:lnTo>
                  <a:pt x="22383" y="35052"/>
                </a:lnTo>
                <a:close/>
              </a:path>
              <a:path w="600709" h="79375">
                <a:moveTo>
                  <a:pt x="7862" y="35052"/>
                </a:moveTo>
                <a:lnTo>
                  <a:pt x="6083" y="35052"/>
                </a:lnTo>
                <a:lnTo>
                  <a:pt x="6083" y="36086"/>
                </a:lnTo>
                <a:lnTo>
                  <a:pt x="7862" y="35052"/>
                </a:lnTo>
                <a:close/>
              </a:path>
              <a:path w="600709" h="79375">
                <a:moveTo>
                  <a:pt x="71615" y="77724"/>
                </a:moveTo>
                <a:lnTo>
                  <a:pt x="71615" y="73152"/>
                </a:lnTo>
                <a:lnTo>
                  <a:pt x="70091" y="71628"/>
                </a:lnTo>
                <a:lnTo>
                  <a:pt x="19751" y="42672"/>
                </a:lnTo>
                <a:lnTo>
                  <a:pt x="6083" y="42672"/>
                </a:lnTo>
                <a:lnTo>
                  <a:pt x="6083" y="43161"/>
                </a:lnTo>
                <a:lnTo>
                  <a:pt x="65519" y="77724"/>
                </a:lnTo>
                <a:lnTo>
                  <a:pt x="67043" y="79248"/>
                </a:lnTo>
                <a:lnTo>
                  <a:pt x="70091" y="79248"/>
                </a:lnTo>
                <a:lnTo>
                  <a:pt x="71615" y="77724"/>
                </a:lnTo>
                <a:close/>
              </a:path>
              <a:path w="600709" h="79375">
                <a:moveTo>
                  <a:pt x="71615" y="6083"/>
                </a:moveTo>
                <a:lnTo>
                  <a:pt x="71615" y="1524"/>
                </a:lnTo>
                <a:lnTo>
                  <a:pt x="70091" y="0"/>
                </a:lnTo>
                <a:lnTo>
                  <a:pt x="67043" y="0"/>
                </a:lnTo>
                <a:lnTo>
                  <a:pt x="65519" y="1524"/>
                </a:lnTo>
                <a:lnTo>
                  <a:pt x="7862" y="35052"/>
                </a:lnTo>
                <a:lnTo>
                  <a:pt x="22383" y="35052"/>
                </a:lnTo>
                <a:lnTo>
                  <a:pt x="70091" y="7620"/>
                </a:lnTo>
                <a:lnTo>
                  <a:pt x="71615" y="6083"/>
                </a:lnTo>
                <a:close/>
              </a:path>
              <a:path w="600709" h="79375">
                <a:moveTo>
                  <a:pt x="14442" y="39618"/>
                </a:moveTo>
                <a:lnTo>
                  <a:pt x="9131" y="36563"/>
                </a:lnTo>
                <a:lnTo>
                  <a:pt x="9131" y="42672"/>
                </a:lnTo>
                <a:lnTo>
                  <a:pt x="14442" y="39618"/>
                </a:lnTo>
                <a:close/>
              </a:path>
              <a:path w="600709" h="79375">
                <a:moveTo>
                  <a:pt x="19751" y="42672"/>
                </a:moveTo>
                <a:lnTo>
                  <a:pt x="14442" y="39618"/>
                </a:lnTo>
                <a:lnTo>
                  <a:pt x="9131" y="42672"/>
                </a:lnTo>
                <a:lnTo>
                  <a:pt x="19751" y="42672"/>
                </a:lnTo>
                <a:close/>
              </a:path>
              <a:path w="600709" h="79375">
                <a:moveTo>
                  <a:pt x="600443" y="42672"/>
                </a:moveTo>
                <a:lnTo>
                  <a:pt x="600443" y="35052"/>
                </a:lnTo>
                <a:lnTo>
                  <a:pt x="22383" y="35052"/>
                </a:lnTo>
                <a:lnTo>
                  <a:pt x="14442" y="39618"/>
                </a:lnTo>
                <a:lnTo>
                  <a:pt x="19751" y="42672"/>
                </a:lnTo>
                <a:lnTo>
                  <a:pt x="600443" y="42672"/>
                </a:lnTo>
                <a:close/>
              </a:path>
            </a:pathLst>
          </a:custGeom>
          <a:solidFill>
            <a:srgbClr val="242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44</a:t>
            </a:fld>
            <a:endParaRPr spc="4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J</a:t>
            </a:r>
            <a:r>
              <a:rPr spc="-35" dirty="0"/>
              <a:t>S</a:t>
            </a:r>
            <a:r>
              <a:rPr spc="50" dirty="0"/>
              <a:t>M</a:t>
            </a:r>
            <a:r>
              <a:rPr spc="-60" dirty="0"/>
              <a:t>a</a:t>
            </a:r>
            <a:r>
              <a:rPr spc="85" dirty="0"/>
              <a:t>p</a:t>
            </a:r>
            <a:r>
              <a:rPr spc="30" dirty="0"/>
              <a:t>r</a:t>
            </a:r>
            <a:r>
              <a:rPr spc="60" dirty="0"/>
              <a:t>e</a:t>
            </a:r>
            <a:r>
              <a:rPr spc="85" dirty="0"/>
              <a:t>d</a:t>
            </a:r>
            <a:r>
              <a:rPr dirty="0"/>
              <a:t>u</a:t>
            </a:r>
            <a:r>
              <a:rPr spc="125" dirty="0"/>
              <a:t>c</a:t>
            </a:r>
            <a:r>
              <a:rPr spc="55" dirty="0"/>
              <a:t>e</a:t>
            </a:r>
            <a:r>
              <a:rPr spc="40" dirty="0"/>
              <a:t> </a:t>
            </a:r>
            <a:r>
              <a:rPr spc="-254" dirty="0"/>
              <a:t>E</a:t>
            </a:r>
            <a:r>
              <a:rPr spc="40" dirty="0"/>
              <a:t>x</a:t>
            </a:r>
            <a:r>
              <a:rPr spc="-60" dirty="0"/>
              <a:t>a</a:t>
            </a:r>
            <a:r>
              <a:rPr spc="85" dirty="0"/>
              <a:t>mp</a:t>
            </a:r>
            <a:r>
              <a:rPr spc="-30" dirty="0"/>
              <a:t>l</a:t>
            </a:r>
            <a:r>
              <a:rPr spc="55" dirty="0"/>
              <a:t>e</a:t>
            </a:r>
            <a:r>
              <a:rPr spc="50" dirty="0"/>
              <a:t> </a:t>
            </a:r>
            <a:r>
              <a:rPr spc="-345" dirty="0"/>
              <a:t>–</a:t>
            </a:r>
            <a:r>
              <a:rPr spc="55" dirty="0"/>
              <a:t> </a:t>
            </a:r>
            <a:r>
              <a:rPr spc="5" dirty="0"/>
              <a:t>A</a:t>
            </a:r>
            <a:r>
              <a:rPr spc="85" dirty="0"/>
              <a:t>d</a:t>
            </a:r>
            <a:r>
              <a:rPr spc="80" dirty="0"/>
              <a:t>d</a:t>
            </a:r>
            <a:r>
              <a:rPr spc="50" dirty="0"/>
              <a:t> </a:t>
            </a:r>
            <a:r>
              <a:rPr spc="135" dirty="0"/>
              <a:t>4</a:t>
            </a:r>
            <a:r>
              <a:rPr spc="555" dirty="0"/>
              <a:t>-</a:t>
            </a:r>
            <a:r>
              <a:rPr spc="125" dirty="0"/>
              <a:t>c</a:t>
            </a:r>
            <a:r>
              <a:rPr spc="-60" dirty="0"/>
              <a:t>a</a:t>
            </a:r>
            <a:r>
              <a:rPr spc="30" dirty="0"/>
              <a:t>r</a:t>
            </a:r>
            <a:r>
              <a:rPr spc="80" dirty="0"/>
              <a:t>d</a:t>
            </a:r>
            <a:r>
              <a:rPr spc="60" dirty="0"/>
              <a:t> </a:t>
            </a:r>
            <a:r>
              <a:rPr spc="5" dirty="0"/>
              <a:t>s</a:t>
            </a:r>
            <a:r>
              <a:rPr spc="65" dirty="0"/>
              <a:t>t</a:t>
            </a:r>
            <a:r>
              <a:rPr spc="30" dirty="0"/>
              <a:t>r</a:t>
            </a:r>
            <a:r>
              <a:rPr spc="-60" dirty="0"/>
              <a:t>a</a:t>
            </a:r>
            <a:r>
              <a:rPr spc="-30" dirty="0"/>
              <a:t>i</a:t>
            </a:r>
            <a:r>
              <a:rPr spc="85" dirty="0"/>
              <a:t>g</a:t>
            </a:r>
            <a:r>
              <a:rPr spc="15" dirty="0"/>
              <a:t>h</a:t>
            </a:r>
            <a:r>
              <a:rPr spc="70" dirty="0"/>
              <a:t>t</a:t>
            </a:r>
            <a:r>
              <a:rPr spc="50" dirty="0"/>
              <a:t> </a:t>
            </a:r>
            <a:r>
              <a:rPr spc="65" dirty="0"/>
              <a:t>to </a:t>
            </a:r>
            <a:r>
              <a:rPr spc="-80" dirty="0"/>
              <a:t>P</a:t>
            </a:r>
            <a:r>
              <a:rPr spc="60" dirty="0"/>
              <a:t>o</a:t>
            </a:r>
            <a:r>
              <a:rPr spc="-20" dirty="0"/>
              <a:t>k</a:t>
            </a:r>
            <a:r>
              <a:rPr spc="60" dirty="0"/>
              <a:t>e</a:t>
            </a:r>
            <a:r>
              <a:rPr spc="30" dirty="0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1608315" y="1994903"/>
            <a:ext cx="6649211" cy="418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7647" y="2592311"/>
            <a:ext cx="1264920" cy="129539"/>
          </a:xfrm>
          <a:custGeom>
            <a:avLst/>
            <a:gdLst/>
            <a:ahLst/>
            <a:cxnLst/>
            <a:rect l="l" t="t" r="r" b="b"/>
            <a:pathLst>
              <a:path w="1264920" h="129539">
                <a:moveTo>
                  <a:pt x="1536" y="105143"/>
                </a:moveTo>
                <a:lnTo>
                  <a:pt x="1536" y="24384"/>
                </a:lnTo>
                <a:lnTo>
                  <a:pt x="0" y="28943"/>
                </a:lnTo>
                <a:lnTo>
                  <a:pt x="0" y="102108"/>
                </a:lnTo>
                <a:lnTo>
                  <a:pt x="1536" y="105143"/>
                </a:lnTo>
                <a:close/>
              </a:path>
              <a:path w="1264920" h="129539">
                <a:moveTo>
                  <a:pt x="3048" y="111252"/>
                </a:moveTo>
                <a:lnTo>
                  <a:pt x="3048" y="18288"/>
                </a:lnTo>
                <a:lnTo>
                  <a:pt x="1536" y="18288"/>
                </a:lnTo>
                <a:lnTo>
                  <a:pt x="1536" y="111252"/>
                </a:lnTo>
                <a:lnTo>
                  <a:pt x="3048" y="111252"/>
                </a:lnTo>
                <a:close/>
              </a:path>
              <a:path w="1264920" h="129539">
                <a:moveTo>
                  <a:pt x="9156" y="120383"/>
                </a:moveTo>
                <a:lnTo>
                  <a:pt x="9156" y="9144"/>
                </a:lnTo>
                <a:lnTo>
                  <a:pt x="7620" y="9144"/>
                </a:lnTo>
                <a:lnTo>
                  <a:pt x="6096" y="12192"/>
                </a:lnTo>
                <a:lnTo>
                  <a:pt x="4572" y="12192"/>
                </a:lnTo>
                <a:lnTo>
                  <a:pt x="4572" y="13703"/>
                </a:lnTo>
                <a:lnTo>
                  <a:pt x="3048" y="16764"/>
                </a:lnTo>
                <a:lnTo>
                  <a:pt x="3048" y="112763"/>
                </a:lnTo>
                <a:lnTo>
                  <a:pt x="4572" y="115824"/>
                </a:lnTo>
                <a:lnTo>
                  <a:pt x="6096" y="117348"/>
                </a:lnTo>
                <a:lnTo>
                  <a:pt x="7620" y="120383"/>
                </a:lnTo>
                <a:lnTo>
                  <a:pt x="9156" y="120383"/>
                </a:lnTo>
                <a:close/>
              </a:path>
              <a:path w="1264920" h="129539">
                <a:moveTo>
                  <a:pt x="12192" y="123444"/>
                </a:moveTo>
                <a:lnTo>
                  <a:pt x="12192" y="6083"/>
                </a:lnTo>
                <a:lnTo>
                  <a:pt x="9156" y="7620"/>
                </a:lnTo>
                <a:lnTo>
                  <a:pt x="9156" y="121920"/>
                </a:lnTo>
                <a:lnTo>
                  <a:pt x="12192" y="123444"/>
                </a:lnTo>
                <a:close/>
              </a:path>
              <a:path w="1264920" h="129539">
                <a:moveTo>
                  <a:pt x="1246632" y="128003"/>
                </a:moveTo>
                <a:lnTo>
                  <a:pt x="1246632" y="1524"/>
                </a:lnTo>
                <a:lnTo>
                  <a:pt x="1242060" y="1524"/>
                </a:lnTo>
                <a:lnTo>
                  <a:pt x="1242060" y="0"/>
                </a:lnTo>
                <a:lnTo>
                  <a:pt x="22860" y="0"/>
                </a:lnTo>
                <a:lnTo>
                  <a:pt x="21336" y="1524"/>
                </a:lnTo>
                <a:lnTo>
                  <a:pt x="18288" y="1524"/>
                </a:lnTo>
                <a:lnTo>
                  <a:pt x="16776" y="3048"/>
                </a:lnTo>
                <a:lnTo>
                  <a:pt x="13716" y="4572"/>
                </a:lnTo>
                <a:lnTo>
                  <a:pt x="12192" y="4572"/>
                </a:lnTo>
                <a:lnTo>
                  <a:pt x="12192" y="124968"/>
                </a:lnTo>
                <a:lnTo>
                  <a:pt x="13716" y="124968"/>
                </a:lnTo>
                <a:lnTo>
                  <a:pt x="16776" y="126492"/>
                </a:lnTo>
                <a:lnTo>
                  <a:pt x="18288" y="128003"/>
                </a:lnTo>
                <a:lnTo>
                  <a:pt x="21336" y="128003"/>
                </a:lnTo>
                <a:lnTo>
                  <a:pt x="21336" y="24384"/>
                </a:lnTo>
                <a:lnTo>
                  <a:pt x="24396" y="21323"/>
                </a:lnTo>
                <a:lnTo>
                  <a:pt x="27432" y="19812"/>
                </a:lnTo>
                <a:lnTo>
                  <a:pt x="27432" y="20567"/>
                </a:lnTo>
                <a:lnTo>
                  <a:pt x="28956" y="19812"/>
                </a:lnTo>
                <a:lnTo>
                  <a:pt x="1235976" y="19812"/>
                </a:lnTo>
                <a:lnTo>
                  <a:pt x="1240536" y="21323"/>
                </a:lnTo>
                <a:lnTo>
                  <a:pt x="1240536" y="22091"/>
                </a:lnTo>
                <a:lnTo>
                  <a:pt x="1242060" y="22860"/>
                </a:lnTo>
                <a:lnTo>
                  <a:pt x="1243596" y="24384"/>
                </a:lnTo>
                <a:lnTo>
                  <a:pt x="1243596" y="128003"/>
                </a:lnTo>
                <a:lnTo>
                  <a:pt x="1246632" y="128003"/>
                </a:lnTo>
                <a:close/>
              </a:path>
              <a:path w="1264920" h="129539">
                <a:moveTo>
                  <a:pt x="22860" y="22860"/>
                </a:moveTo>
                <a:lnTo>
                  <a:pt x="21336" y="24384"/>
                </a:lnTo>
                <a:lnTo>
                  <a:pt x="21336" y="25908"/>
                </a:lnTo>
                <a:lnTo>
                  <a:pt x="22860" y="22860"/>
                </a:lnTo>
                <a:close/>
              </a:path>
              <a:path w="1264920" h="129539">
                <a:moveTo>
                  <a:pt x="22860" y="106680"/>
                </a:moveTo>
                <a:lnTo>
                  <a:pt x="21336" y="103632"/>
                </a:lnTo>
                <a:lnTo>
                  <a:pt x="21336" y="105143"/>
                </a:lnTo>
                <a:lnTo>
                  <a:pt x="22860" y="106680"/>
                </a:lnTo>
                <a:close/>
              </a:path>
              <a:path w="1264920" h="129539">
                <a:moveTo>
                  <a:pt x="27432" y="129540"/>
                </a:moveTo>
                <a:lnTo>
                  <a:pt x="27432" y="109728"/>
                </a:lnTo>
                <a:lnTo>
                  <a:pt x="24396" y="108204"/>
                </a:lnTo>
                <a:lnTo>
                  <a:pt x="22860" y="106680"/>
                </a:lnTo>
                <a:lnTo>
                  <a:pt x="21336" y="105143"/>
                </a:lnTo>
                <a:lnTo>
                  <a:pt x="21336" y="128003"/>
                </a:lnTo>
                <a:lnTo>
                  <a:pt x="22860" y="128003"/>
                </a:lnTo>
                <a:lnTo>
                  <a:pt x="22860" y="129540"/>
                </a:lnTo>
                <a:lnTo>
                  <a:pt x="27432" y="129540"/>
                </a:lnTo>
                <a:close/>
              </a:path>
              <a:path w="1264920" h="129539">
                <a:moveTo>
                  <a:pt x="25908" y="21323"/>
                </a:moveTo>
                <a:lnTo>
                  <a:pt x="24396" y="21323"/>
                </a:lnTo>
                <a:lnTo>
                  <a:pt x="22860" y="22860"/>
                </a:lnTo>
                <a:lnTo>
                  <a:pt x="25908" y="21323"/>
                </a:lnTo>
                <a:close/>
              </a:path>
              <a:path w="1264920" h="129539">
                <a:moveTo>
                  <a:pt x="25908" y="108204"/>
                </a:moveTo>
                <a:lnTo>
                  <a:pt x="22860" y="106680"/>
                </a:lnTo>
                <a:lnTo>
                  <a:pt x="24396" y="108204"/>
                </a:lnTo>
                <a:lnTo>
                  <a:pt x="25908" y="108204"/>
                </a:lnTo>
                <a:close/>
              </a:path>
              <a:path w="1264920" h="129539">
                <a:moveTo>
                  <a:pt x="27432" y="20567"/>
                </a:moveTo>
                <a:lnTo>
                  <a:pt x="27432" y="19812"/>
                </a:lnTo>
                <a:lnTo>
                  <a:pt x="25908" y="21323"/>
                </a:lnTo>
                <a:lnTo>
                  <a:pt x="27432" y="20567"/>
                </a:lnTo>
                <a:close/>
              </a:path>
              <a:path w="1264920" h="129539">
                <a:moveTo>
                  <a:pt x="1239012" y="108204"/>
                </a:moveTo>
                <a:lnTo>
                  <a:pt x="1234440" y="109728"/>
                </a:lnTo>
                <a:lnTo>
                  <a:pt x="28956" y="109728"/>
                </a:lnTo>
                <a:lnTo>
                  <a:pt x="25908" y="108204"/>
                </a:lnTo>
                <a:lnTo>
                  <a:pt x="27432" y="109728"/>
                </a:lnTo>
                <a:lnTo>
                  <a:pt x="27432" y="129540"/>
                </a:lnTo>
                <a:lnTo>
                  <a:pt x="1235976" y="129540"/>
                </a:lnTo>
                <a:lnTo>
                  <a:pt x="1235976" y="109728"/>
                </a:lnTo>
                <a:lnTo>
                  <a:pt x="1239012" y="108204"/>
                </a:lnTo>
                <a:close/>
              </a:path>
              <a:path w="1264920" h="129539">
                <a:moveTo>
                  <a:pt x="1240536" y="129540"/>
                </a:moveTo>
                <a:lnTo>
                  <a:pt x="1240536" y="108204"/>
                </a:lnTo>
                <a:lnTo>
                  <a:pt x="1235976" y="109728"/>
                </a:lnTo>
                <a:lnTo>
                  <a:pt x="1235976" y="129540"/>
                </a:lnTo>
                <a:lnTo>
                  <a:pt x="1240536" y="129540"/>
                </a:lnTo>
                <a:close/>
              </a:path>
              <a:path w="1264920" h="129539">
                <a:moveTo>
                  <a:pt x="1240536" y="22860"/>
                </a:moveTo>
                <a:lnTo>
                  <a:pt x="1239012" y="21323"/>
                </a:lnTo>
                <a:lnTo>
                  <a:pt x="1237488" y="21323"/>
                </a:lnTo>
                <a:lnTo>
                  <a:pt x="1240536" y="22860"/>
                </a:lnTo>
                <a:close/>
              </a:path>
              <a:path w="1264920" h="129539">
                <a:moveTo>
                  <a:pt x="1240536" y="106680"/>
                </a:moveTo>
                <a:lnTo>
                  <a:pt x="1237488" y="108204"/>
                </a:lnTo>
                <a:lnTo>
                  <a:pt x="1239012" y="108204"/>
                </a:lnTo>
                <a:lnTo>
                  <a:pt x="1240536" y="106680"/>
                </a:lnTo>
                <a:close/>
              </a:path>
              <a:path w="1264920" h="129539">
                <a:moveTo>
                  <a:pt x="1240536" y="22091"/>
                </a:moveTo>
                <a:lnTo>
                  <a:pt x="1240536" y="21323"/>
                </a:lnTo>
                <a:lnTo>
                  <a:pt x="1239012" y="21323"/>
                </a:lnTo>
                <a:lnTo>
                  <a:pt x="1240536" y="22091"/>
                </a:lnTo>
                <a:close/>
              </a:path>
              <a:path w="1264920" h="129539">
                <a:moveTo>
                  <a:pt x="1243596" y="128003"/>
                </a:moveTo>
                <a:lnTo>
                  <a:pt x="1243596" y="105143"/>
                </a:lnTo>
                <a:lnTo>
                  <a:pt x="1242060" y="106680"/>
                </a:lnTo>
                <a:lnTo>
                  <a:pt x="1239012" y="108204"/>
                </a:lnTo>
                <a:lnTo>
                  <a:pt x="1240536" y="108204"/>
                </a:lnTo>
                <a:lnTo>
                  <a:pt x="1240536" y="129540"/>
                </a:lnTo>
                <a:lnTo>
                  <a:pt x="1242060" y="128003"/>
                </a:lnTo>
                <a:lnTo>
                  <a:pt x="1243596" y="128003"/>
                </a:lnTo>
                <a:close/>
              </a:path>
              <a:path w="1264920" h="129539">
                <a:moveTo>
                  <a:pt x="1242570" y="23873"/>
                </a:moveTo>
                <a:lnTo>
                  <a:pt x="1242060" y="22860"/>
                </a:lnTo>
                <a:lnTo>
                  <a:pt x="1240536" y="22860"/>
                </a:lnTo>
                <a:lnTo>
                  <a:pt x="1242570" y="23873"/>
                </a:lnTo>
                <a:close/>
              </a:path>
              <a:path w="1264920" h="129539">
                <a:moveTo>
                  <a:pt x="1242576" y="105655"/>
                </a:moveTo>
                <a:lnTo>
                  <a:pt x="1240536" y="106680"/>
                </a:lnTo>
                <a:lnTo>
                  <a:pt x="1242060" y="106680"/>
                </a:lnTo>
                <a:lnTo>
                  <a:pt x="1242576" y="105655"/>
                </a:lnTo>
                <a:close/>
              </a:path>
              <a:path w="1264920" h="129539">
                <a:moveTo>
                  <a:pt x="1243596" y="24384"/>
                </a:moveTo>
                <a:lnTo>
                  <a:pt x="1242060" y="22860"/>
                </a:lnTo>
                <a:lnTo>
                  <a:pt x="1242570" y="23873"/>
                </a:lnTo>
                <a:lnTo>
                  <a:pt x="1243596" y="24384"/>
                </a:lnTo>
                <a:close/>
              </a:path>
              <a:path w="1264920" h="129539">
                <a:moveTo>
                  <a:pt x="1243596" y="105143"/>
                </a:moveTo>
                <a:lnTo>
                  <a:pt x="1242576" y="105655"/>
                </a:lnTo>
                <a:lnTo>
                  <a:pt x="1242060" y="106680"/>
                </a:lnTo>
                <a:lnTo>
                  <a:pt x="1243596" y="105143"/>
                </a:lnTo>
                <a:close/>
              </a:path>
              <a:path w="1264920" h="129539">
                <a:moveTo>
                  <a:pt x="1243596" y="25908"/>
                </a:moveTo>
                <a:lnTo>
                  <a:pt x="1243596" y="24384"/>
                </a:lnTo>
                <a:lnTo>
                  <a:pt x="1242570" y="23873"/>
                </a:lnTo>
                <a:lnTo>
                  <a:pt x="1243596" y="25908"/>
                </a:lnTo>
                <a:close/>
              </a:path>
              <a:path w="1264920" h="129539">
                <a:moveTo>
                  <a:pt x="1243596" y="105143"/>
                </a:moveTo>
                <a:lnTo>
                  <a:pt x="1243596" y="103632"/>
                </a:lnTo>
                <a:lnTo>
                  <a:pt x="1242576" y="105655"/>
                </a:lnTo>
                <a:lnTo>
                  <a:pt x="1243596" y="105143"/>
                </a:lnTo>
                <a:close/>
              </a:path>
              <a:path w="1264920" h="129539">
                <a:moveTo>
                  <a:pt x="1252728" y="124968"/>
                </a:moveTo>
                <a:lnTo>
                  <a:pt x="1252728" y="4572"/>
                </a:lnTo>
                <a:lnTo>
                  <a:pt x="1251216" y="4572"/>
                </a:lnTo>
                <a:lnTo>
                  <a:pt x="1248156" y="3048"/>
                </a:lnTo>
                <a:lnTo>
                  <a:pt x="1246632" y="3048"/>
                </a:lnTo>
                <a:lnTo>
                  <a:pt x="1246632" y="126492"/>
                </a:lnTo>
                <a:lnTo>
                  <a:pt x="1248156" y="126492"/>
                </a:lnTo>
                <a:lnTo>
                  <a:pt x="1251216" y="124968"/>
                </a:lnTo>
                <a:lnTo>
                  <a:pt x="1252728" y="124968"/>
                </a:lnTo>
                <a:close/>
              </a:path>
              <a:path w="1264920" h="129539">
                <a:moveTo>
                  <a:pt x="1255776" y="121920"/>
                </a:moveTo>
                <a:lnTo>
                  <a:pt x="1255776" y="7620"/>
                </a:lnTo>
                <a:lnTo>
                  <a:pt x="1252728" y="6083"/>
                </a:lnTo>
                <a:lnTo>
                  <a:pt x="1252728" y="123444"/>
                </a:lnTo>
                <a:lnTo>
                  <a:pt x="1255776" y="121920"/>
                </a:lnTo>
                <a:close/>
              </a:path>
              <a:path w="1264920" h="129539">
                <a:moveTo>
                  <a:pt x="1261872" y="112763"/>
                </a:moveTo>
                <a:lnTo>
                  <a:pt x="1261872" y="16764"/>
                </a:lnTo>
                <a:lnTo>
                  <a:pt x="1260348" y="13703"/>
                </a:lnTo>
                <a:lnTo>
                  <a:pt x="1255776" y="9144"/>
                </a:lnTo>
                <a:lnTo>
                  <a:pt x="1255776" y="120383"/>
                </a:lnTo>
                <a:lnTo>
                  <a:pt x="1258836" y="117348"/>
                </a:lnTo>
                <a:lnTo>
                  <a:pt x="1260348" y="115824"/>
                </a:lnTo>
                <a:lnTo>
                  <a:pt x="1261872" y="112763"/>
                </a:lnTo>
                <a:close/>
              </a:path>
              <a:path w="1264920" h="129539">
                <a:moveTo>
                  <a:pt x="1263396" y="108204"/>
                </a:moveTo>
                <a:lnTo>
                  <a:pt x="1263396" y="21323"/>
                </a:lnTo>
                <a:lnTo>
                  <a:pt x="1261872" y="18288"/>
                </a:lnTo>
                <a:lnTo>
                  <a:pt x="1261872" y="111252"/>
                </a:lnTo>
                <a:lnTo>
                  <a:pt x="1263396" y="108204"/>
                </a:lnTo>
                <a:close/>
              </a:path>
              <a:path w="1264920" h="129539">
                <a:moveTo>
                  <a:pt x="1264920" y="100584"/>
                </a:moveTo>
                <a:lnTo>
                  <a:pt x="1263396" y="27432"/>
                </a:lnTo>
                <a:lnTo>
                  <a:pt x="1263396" y="105143"/>
                </a:lnTo>
                <a:lnTo>
                  <a:pt x="1264920" y="10058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7647" y="2592311"/>
            <a:ext cx="1264920" cy="129539"/>
          </a:xfrm>
          <a:custGeom>
            <a:avLst/>
            <a:gdLst/>
            <a:ahLst/>
            <a:cxnLst/>
            <a:rect l="l" t="t" r="r" b="b"/>
            <a:pathLst>
              <a:path w="1264920" h="129539">
                <a:moveTo>
                  <a:pt x="1536" y="105143"/>
                </a:moveTo>
                <a:lnTo>
                  <a:pt x="1536" y="24384"/>
                </a:lnTo>
                <a:lnTo>
                  <a:pt x="0" y="28943"/>
                </a:lnTo>
                <a:lnTo>
                  <a:pt x="0" y="102108"/>
                </a:lnTo>
                <a:lnTo>
                  <a:pt x="1536" y="105143"/>
                </a:lnTo>
                <a:close/>
              </a:path>
              <a:path w="1264920" h="129539">
                <a:moveTo>
                  <a:pt x="3048" y="111252"/>
                </a:moveTo>
                <a:lnTo>
                  <a:pt x="3048" y="18288"/>
                </a:lnTo>
                <a:lnTo>
                  <a:pt x="1536" y="18288"/>
                </a:lnTo>
                <a:lnTo>
                  <a:pt x="1536" y="111252"/>
                </a:lnTo>
                <a:lnTo>
                  <a:pt x="3048" y="111252"/>
                </a:lnTo>
                <a:close/>
              </a:path>
              <a:path w="1264920" h="129539">
                <a:moveTo>
                  <a:pt x="9156" y="120383"/>
                </a:moveTo>
                <a:lnTo>
                  <a:pt x="9156" y="9144"/>
                </a:lnTo>
                <a:lnTo>
                  <a:pt x="7620" y="9144"/>
                </a:lnTo>
                <a:lnTo>
                  <a:pt x="6096" y="12192"/>
                </a:lnTo>
                <a:lnTo>
                  <a:pt x="4572" y="12192"/>
                </a:lnTo>
                <a:lnTo>
                  <a:pt x="4572" y="13703"/>
                </a:lnTo>
                <a:lnTo>
                  <a:pt x="3048" y="16764"/>
                </a:lnTo>
                <a:lnTo>
                  <a:pt x="3048" y="112763"/>
                </a:lnTo>
                <a:lnTo>
                  <a:pt x="4572" y="115824"/>
                </a:lnTo>
                <a:lnTo>
                  <a:pt x="6096" y="117348"/>
                </a:lnTo>
                <a:lnTo>
                  <a:pt x="7620" y="120383"/>
                </a:lnTo>
                <a:lnTo>
                  <a:pt x="9156" y="120383"/>
                </a:lnTo>
                <a:close/>
              </a:path>
              <a:path w="1264920" h="129539">
                <a:moveTo>
                  <a:pt x="12192" y="123444"/>
                </a:moveTo>
                <a:lnTo>
                  <a:pt x="12192" y="6083"/>
                </a:lnTo>
                <a:lnTo>
                  <a:pt x="9156" y="7620"/>
                </a:lnTo>
                <a:lnTo>
                  <a:pt x="9156" y="121920"/>
                </a:lnTo>
                <a:lnTo>
                  <a:pt x="12192" y="123444"/>
                </a:lnTo>
                <a:close/>
              </a:path>
              <a:path w="1264920" h="129539">
                <a:moveTo>
                  <a:pt x="1246632" y="128003"/>
                </a:moveTo>
                <a:lnTo>
                  <a:pt x="1246632" y="1524"/>
                </a:lnTo>
                <a:lnTo>
                  <a:pt x="1242060" y="1524"/>
                </a:lnTo>
                <a:lnTo>
                  <a:pt x="1242060" y="0"/>
                </a:lnTo>
                <a:lnTo>
                  <a:pt x="22860" y="0"/>
                </a:lnTo>
                <a:lnTo>
                  <a:pt x="21336" y="1524"/>
                </a:lnTo>
                <a:lnTo>
                  <a:pt x="18288" y="1524"/>
                </a:lnTo>
                <a:lnTo>
                  <a:pt x="16776" y="3048"/>
                </a:lnTo>
                <a:lnTo>
                  <a:pt x="13716" y="4572"/>
                </a:lnTo>
                <a:lnTo>
                  <a:pt x="12192" y="4572"/>
                </a:lnTo>
                <a:lnTo>
                  <a:pt x="12192" y="124968"/>
                </a:lnTo>
                <a:lnTo>
                  <a:pt x="13716" y="124968"/>
                </a:lnTo>
                <a:lnTo>
                  <a:pt x="16776" y="126492"/>
                </a:lnTo>
                <a:lnTo>
                  <a:pt x="18288" y="128003"/>
                </a:lnTo>
                <a:lnTo>
                  <a:pt x="21336" y="128003"/>
                </a:lnTo>
                <a:lnTo>
                  <a:pt x="21336" y="24384"/>
                </a:lnTo>
                <a:lnTo>
                  <a:pt x="24396" y="21323"/>
                </a:lnTo>
                <a:lnTo>
                  <a:pt x="27432" y="19812"/>
                </a:lnTo>
                <a:lnTo>
                  <a:pt x="27432" y="20567"/>
                </a:lnTo>
                <a:lnTo>
                  <a:pt x="28956" y="19812"/>
                </a:lnTo>
                <a:lnTo>
                  <a:pt x="1235976" y="19812"/>
                </a:lnTo>
                <a:lnTo>
                  <a:pt x="1240536" y="21323"/>
                </a:lnTo>
                <a:lnTo>
                  <a:pt x="1240536" y="22091"/>
                </a:lnTo>
                <a:lnTo>
                  <a:pt x="1242060" y="22860"/>
                </a:lnTo>
                <a:lnTo>
                  <a:pt x="1243596" y="24384"/>
                </a:lnTo>
                <a:lnTo>
                  <a:pt x="1243596" y="128003"/>
                </a:lnTo>
                <a:lnTo>
                  <a:pt x="1246632" y="128003"/>
                </a:lnTo>
                <a:close/>
              </a:path>
              <a:path w="1264920" h="129539">
                <a:moveTo>
                  <a:pt x="22860" y="22860"/>
                </a:moveTo>
                <a:lnTo>
                  <a:pt x="21336" y="24384"/>
                </a:lnTo>
                <a:lnTo>
                  <a:pt x="21336" y="25908"/>
                </a:lnTo>
                <a:lnTo>
                  <a:pt x="22860" y="22860"/>
                </a:lnTo>
                <a:close/>
              </a:path>
              <a:path w="1264920" h="129539">
                <a:moveTo>
                  <a:pt x="22860" y="106680"/>
                </a:moveTo>
                <a:lnTo>
                  <a:pt x="21336" y="103632"/>
                </a:lnTo>
                <a:lnTo>
                  <a:pt x="21336" y="105143"/>
                </a:lnTo>
                <a:lnTo>
                  <a:pt x="22860" y="106680"/>
                </a:lnTo>
                <a:close/>
              </a:path>
              <a:path w="1264920" h="129539">
                <a:moveTo>
                  <a:pt x="27432" y="129540"/>
                </a:moveTo>
                <a:lnTo>
                  <a:pt x="27432" y="109728"/>
                </a:lnTo>
                <a:lnTo>
                  <a:pt x="24396" y="108204"/>
                </a:lnTo>
                <a:lnTo>
                  <a:pt x="22860" y="106680"/>
                </a:lnTo>
                <a:lnTo>
                  <a:pt x="21336" y="105143"/>
                </a:lnTo>
                <a:lnTo>
                  <a:pt x="21336" y="128003"/>
                </a:lnTo>
                <a:lnTo>
                  <a:pt x="22860" y="128003"/>
                </a:lnTo>
                <a:lnTo>
                  <a:pt x="22860" y="129540"/>
                </a:lnTo>
                <a:lnTo>
                  <a:pt x="27432" y="129540"/>
                </a:lnTo>
                <a:close/>
              </a:path>
              <a:path w="1264920" h="129539">
                <a:moveTo>
                  <a:pt x="25908" y="21323"/>
                </a:moveTo>
                <a:lnTo>
                  <a:pt x="24396" y="21323"/>
                </a:lnTo>
                <a:lnTo>
                  <a:pt x="22860" y="22860"/>
                </a:lnTo>
                <a:lnTo>
                  <a:pt x="25908" y="21323"/>
                </a:lnTo>
                <a:close/>
              </a:path>
              <a:path w="1264920" h="129539">
                <a:moveTo>
                  <a:pt x="25908" y="108204"/>
                </a:moveTo>
                <a:lnTo>
                  <a:pt x="22860" y="106680"/>
                </a:lnTo>
                <a:lnTo>
                  <a:pt x="24396" y="108204"/>
                </a:lnTo>
                <a:lnTo>
                  <a:pt x="25908" y="108204"/>
                </a:lnTo>
                <a:close/>
              </a:path>
              <a:path w="1264920" h="129539">
                <a:moveTo>
                  <a:pt x="27432" y="20567"/>
                </a:moveTo>
                <a:lnTo>
                  <a:pt x="27432" y="19812"/>
                </a:lnTo>
                <a:lnTo>
                  <a:pt x="25908" y="21323"/>
                </a:lnTo>
                <a:lnTo>
                  <a:pt x="27432" y="20567"/>
                </a:lnTo>
                <a:close/>
              </a:path>
              <a:path w="1264920" h="129539">
                <a:moveTo>
                  <a:pt x="1239012" y="108204"/>
                </a:moveTo>
                <a:lnTo>
                  <a:pt x="1234440" y="109728"/>
                </a:lnTo>
                <a:lnTo>
                  <a:pt x="28956" y="109728"/>
                </a:lnTo>
                <a:lnTo>
                  <a:pt x="25908" y="108204"/>
                </a:lnTo>
                <a:lnTo>
                  <a:pt x="27432" y="109728"/>
                </a:lnTo>
                <a:lnTo>
                  <a:pt x="27432" y="129540"/>
                </a:lnTo>
                <a:lnTo>
                  <a:pt x="1235976" y="129540"/>
                </a:lnTo>
                <a:lnTo>
                  <a:pt x="1235976" y="109728"/>
                </a:lnTo>
                <a:lnTo>
                  <a:pt x="1239012" y="108204"/>
                </a:lnTo>
                <a:close/>
              </a:path>
              <a:path w="1264920" h="129539">
                <a:moveTo>
                  <a:pt x="1240536" y="129540"/>
                </a:moveTo>
                <a:lnTo>
                  <a:pt x="1240536" y="108204"/>
                </a:lnTo>
                <a:lnTo>
                  <a:pt x="1235976" y="109728"/>
                </a:lnTo>
                <a:lnTo>
                  <a:pt x="1235976" y="129540"/>
                </a:lnTo>
                <a:lnTo>
                  <a:pt x="1240536" y="129540"/>
                </a:lnTo>
                <a:close/>
              </a:path>
              <a:path w="1264920" h="129539">
                <a:moveTo>
                  <a:pt x="1240536" y="22860"/>
                </a:moveTo>
                <a:lnTo>
                  <a:pt x="1239012" y="21323"/>
                </a:lnTo>
                <a:lnTo>
                  <a:pt x="1237488" y="21323"/>
                </a:lnTo>
                <a:lnTo>
                  <a:pt x="1240536" y="22860"/>
                </a:lnTo>
                <a:close/>
              </a:path>
              <a:path w="1264920" h="129539">
                <a:moveTo>
                  <a:pt x="1240536" y="106680"/>
                </a:moveTo>
                <a:lnTo>
                  <a:pt x="1237488" y="108204"/>
                </a:lnTo>
                <a:lnTo>
                  <a:pt x="1239012" y="108204"/>
                </a:lnTo>
                <a:lnTo>
                  <a:pt x="1240536" y="106680"/>
                </a:lnTo>
                <a:close/>
              </a:path>
              <a:path w="1264920" h="129539">
                <a:moveTo>
                  <a:pt x="1240536" y="22091"/>
                </a:moveTo>
                <a:lnTo>
                  <a:pt x="1240536" y="21323"/>
                </a:lnTo>
                <a:lnTo>
                  <a:pt x="1239012" y="21323"/>
                </a:lnTo>
                <a:lnTo>
                  <a:pt x="1240536" y="22091"/>
                </a:lnTo>
                <a:close/>
              </a:path>
              <a:path w="1264920" h="129539">
                <a:moveTo>
                  <a:pt x="1243596" y="128003"/>
                </a:moveTo>
                <a:lnTo>
                  <a:pt x="1243596" y="105143"/>
                </a:lnTo>
                <a:lnTo>
                  <a:pt x="1242060" y="106680"/>
                </a:lnTo>
                <a:lnTo>
                  <a:pt x="1239012" y="108204"/>
                </a:lnTo>
                <a:lnTo>
                  <a:pt x="1240536" y="108204"/>
                </a:lnTo>
                <a:lnTo>
                  <a:pt x="1240536" y="129540"/>
                </a:lnTo>
                <a:lnTo>
                  <a:pt x="1242060" y="128003"/>
                </a:lnTo>
                <a:lnTo>
                  <a:pt x="1243596" y="128003"/>
                </a:lnTo>
                <a:close/>
              </a:path>
              <a:path w="1264920" h="129539">
                <a:moveTo>
                  <a:pt x="1242570" y="23873"/>
                </a:moveTo>
                <a:lnTo>
                  <a:pt x="1242060" y="22860"/>
                </a:lnTo>
                <a:lnTo>
                  <a:pt x="1240536" y="22860"/>
                </a:lnTo>
                <a:lnTo>
                  <a:pt x="1242570" y="23873"/>
                </a:lnTo>
                <a:close/>
              </a:path>
              <a:path w="1264920" h="129539">
                <a:moveTo>
                  <a:pt x="1242576" y="105655"/>
                </a:moveTo>
                <a:lnTo>
                  <a:pt x="1240536" y="106680"/>
                </a:lnTo>
                <a:lnTo>
                  <a:pt x="1242060" y="106680"/>
                </a:lnTo>
                <a:lnTo>
                  <a:pt x="1242576" y="105655"/>
                </a:lnTo>
                <a:close/>
              </a:path>
              <a:path w="1264920" h="129539">
                <a:moveTo>
                  <a:pt x="1243596" y="24384"/>
                </a:moveTo>
                <a:lnTo>
                  <a:pt x="1242060" y="22860"/>
                </a:lnTo>
                <a:lnTo>
                  <a:pt x="1242570" y="23873"/>
                </a:lnTo>
                <a:lnTo>
                  <a:pt x="1243596" y="24384"/>
                </a:lnTo>
                <a:close/>
              </a:path>
              <a:path w="1264920" h="129539">
                <a:moveTo>
                  <a:pt x="1243596" y="105143"/>
                </a:moveTo>
                <a:lnTo>
                  <a:pt x="1242576" y="105655"/>
                </a:lnTo>
                <a:lnTo>
                  <a:pt x="1242060" y="106680"/>
                </a:lnTo>
                <a:lnTo>
                  <a:pt x="1243596" y="105143"/>
                </a:lnTo>
                <a:close/>
              </a:path>
              <a:path w="1264920" h="129539">
                <a:moveTo>
                  <a:pt x="1243596" y="25908"/>
                </a:moveTo>
                <a:lnTo>
                  <a:pt x="1243596" y="24384"/>
                </a:lnTo>
                <a:lnTo>
                  <a:pt x="1242570" y="23873"/>
                </a:lnTo>
                <a:lnTo>
                  <a:pt x="1243596" y="25908"/>
                </a:lnTo>
                <a:close/>
              </a:path>
              <a:path w="1264920" h="129539">
                <a:moveTo>
                  <a:pt x="1243596" y="105143"/>
                </a:moveTo>
                <a:lnTo>
                  <a:pt x="1243596" y="103632"/>
                </a:lnTo>
                <a:lnTo>
                  <a:pt x="1242576" y="105655"/>
                </a:lnTo>
                <a:lnTo>
                  <a:pt x="1243596" y="105143"/>
                </a:lnTo>
                <a:close/>
              </a:path>
              <a:path w="1264920" h="129539">
                <a:moveTo>
                  <a:pt x="1252728" y="124968"/>
                </a:moveTo>
                <a:lnTo>
                  <a:pt x="1252728" y="4572"/>
                </a:lnTo>
                <a:lnTo>
                  <a:pt x="1251216" y="4572"/>
                </a:lnTo>
                <a:lnTo>
                  <a:pt x="1248156" y="3048"/>
                </a:lnTo>
                <a:lnTo>
                  <a:pt x="1246632" y="3048"/>
                </a:lnTo>
                <a:lnTo>
                  <a:pt x="1246632" y="126492"/>
                </a:lnTo>
                <a:lnTo>
                  <a:pt x="1248156" y="126492"/>
                </a:lnTo>
                <a:lnTo>
                  <a:pt x="1251216" y="124968"/>
                </a:lnTo>
                <a:lnTo>
                  <a:pt x="1252728" y="124968"/>
                </a:lnTo>
                <a:close/>
              </a:path>
              <a:path w="1264920" h="129539">
                <a:moveTo>
                  <a:pt x="1255776" y="121920"/>
                </a:moveTo>
                <a:lnTo>
                  <a:pt x="1255776" y="7620"/>
                </a:lnTo>
                <a:lnTo>
                  <a:pt x="1252728" y="6083"/>
                </a:lnTo>
                <a:lnTo>
                  <a:pt x="1252728" y="123444"/>
                </a:lnTo>
                <a:lnTo>
                  <a:pt x="1255776" y="121920"/>
                </a:lnTo>
                <a:close/>
              </a:path>
              <a:path w="1264920" h="129539">
                <a:moveTo>
                  <a:pt x="1261872" y="112763"/>
                </a:moveTo>
                <a:lnTo>
                  <a:pt x="1261872" y="16764"/>
                </a:lnTo>
                <a:lnTo>
                  <a:pt x="1260348" y="13703"/>
                </a:lnTo>
                <a:lnTo>
                  <a:pt x="1255776" y="9144"/>
                </a:lnTo>
                <a:lnTo>
                  <a:pt x="1255776" y="120383"/>
                </a:lnTo>
                <a:lnTo>
                  <a:pt x="1258836" y="117348"/>
                </a:lnTo>
                <a:lnTo>
                  <a:pt x="1260348" y="115824"/>
                </a:lnTo>
                <a:lnTo>
                  <a:pt x="1261872" y="112763"/>
                </a:lnTo>
                <a:close/>
              </a:path>
              <a:path w="1264920" h="129539">
                <a:moveTo>
                  <a:pt x="1263396" y="108204"/>
                </a:moveTo>
                <a:lnTo>
                  <a:pt x="1263396" y="21323"/>
                </a:lnTo>
                <a:lnTo>
                  <a:pt x="1261872" y="18288"/>
                </a:lnTo>
                <a:lnTo>
                  <a:pt x="1261872" y="111252"/>
                </a:lnTo>
                <a:lnTo>
                  <a:pt x="1263396" y="108204"/>
                </a:lnTo>
                <a:close/>
              </a:path>
              <a:path w="1264920" h="129539">
                <a:moveTo>
                  <a:pt x="1264920" y="100584"/>
                </a:moveTo>
                <a:lnTo>
                  <a:pt x="1263396" y="27432"/>
                </a:lnTo>
                <a:lnTo>
                  <a:pt x="1263396" y="105143"/>
                </a:lnTo>
                <a:lnTo>
                  <a:pt x="1264920" y="10058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7647" y="4207751"/>
            <a:ext cx="771525" cy="129539"/>
          </a:xfrm>
          <a:custGeom>
            <a:avLst/>
            <a:gdLst/>
            <a:ahLst/>
            <a:cxnLst/>
            <a:rect l="l" t="t" r="r" b="b"/>
            <a:pathLst>
              <a:path w="771525" h="129539">
                <a:moveTo>
                  <a:pt x="1536" y="105143"/>
                </a:moveTo>
                <a:lnTo>
                  <a:pt x="1536" y="22860"/>
                </a:lnTo>
                <a:lnTo>
                  <a:pt x="0" y="28943"/>
                </a:lnTo>
                <a:lnTo>
                  <a:pt x="0" y="102108"/>
                </a:lnTo>
                <a:lnTo>
                  <a:pt x="1536" y="105143"/>
                </a:lnTo>
                <a:close/>
              </a:path>
              <a:path w="771525" h="129539">
                <a:moveTo>
                  <a:pt x="3048" y="111252"/>
                </a:moveTo>
                <a:lnTo>
                  <a:pt x="3048" y="18288"/>
                </a:lnTo>
                <a:lnTo>
                  <a:pt x="1536" y="18288"/>
                </a:lnTo>
                <a:lnTo>
                  <a:pt x="1536" y="111252"/>
                </a:lnTo>
                <a:lnTo>
                  <a:pt x="3048" y="111252"/>
                </a:lnTo>
                <a:close/>
              </a:path>
              <a:path w="771525" h="129539">
                <a:moveTo>
                  <a:pt x="9156" y="120383"/>
                </a:moveTo>
                <a:lnTo>
                  <a:pt x="9156" y="9144"/>
                </a:lnTo>
                <a:lnTo>
                  <a:pt x="7620" y="9144"/>
                </a:lnTo>
                <a:lnTo>
                  <a:pt x="6096" y="12192"/>
                </a:lnTo>
                <a:lnTo>
                  <a:pt x="4572" y="12192"/>
                </a:lnTo>
                <a:lnTo>
                  <a:pt x="4572" y="13703"/>
                </a:lnTo>
                <a:lnTo>
                  <a:pt x="3048" y="16764"/>
                </a:lnTo>
                <a:lnTo>
                  <a:pt x="3048" y="112763"/>
                </a:lnTo>
                <a:lnTo>
                  <a:pt x="4572" y="115824"/>
                </a:lnTo>
                <a:lnTo>
                  <a:pt x="6096" y="117348"/>
                </a:lnTo>
                <a:lnTo>
                  <a:pt x="7620" y="120383"/>
                </a:lnTo>
                <a:lnTo>
                  <a:pt x="9156" y="120383"/>
                </a:lnTo>
                <a:close/>
              </a:path>
              <a:path w="771525" h="129539">
                <a:moveTo>
                  <a:pt x="12192" y="123444"/>
                </a:moveTo>
                <a:lnTo>
                  <a:pt x="12192" y="6083"/>
                </a:lnTo>
                <a:lnTo>
                  <a:pt x="9156" y="7620"/>
                </a:lnTo>
                <a:lnTo>
                  <a:pt x="9156" y="121920"/>
                </a:lnTo>
                <a:lnTo>
                  <a:pt x="12192" y="123444"/>
                </a:lnTo>
                <a:close/>
              </a:path>
              <a:path w="771525" h="129539">
                <a:moveTo>
                  <a:pt x="752856" y="128003"/>
                </a:moveTo>
                <a:lnTo>
                  <a:pt x="752856" y="1524"/>
                </a:lnTo>
                <a:lnTo>
                  <a:pt x="748296" y="1524"/>
                </a:lnTo>
                <a:lnTo>
                  <a:pt x="748296" y="0"/>
                </a:lnTo>
                <a:lnTo>
                  <a:pt x="22860" y="0"/>
                </a:lnTo>
                <a:lnTo>
                  <a:pt x="21336" y="1524"/>
                </a:lnTo>
                <a:lnTo>
                  <a:pt x="18288" y="1524"/>
                </a:lnTo>
                <a:lnTo>
                  <a:pt x="16776" y="3048"/>
                </a:lnTo>
                <a:lnTo>
                  <a:pt x="13716" y="4572"/>
                </a:lnTo>
                <a:lnTo>
                  <a:pt x="12192" y="4572"/>
                </a:lnTo>
                <a:lnTo>
                  <a:pt x="12192" y="124968"/>
                </a:lnTo>
                <a:lnTo>
                  <a:pt x="13716" y="124968"/>
                </a:lnTo>
                <a:lnTo>
                  <a:pt x="16776" y="126492"/>
                </a:lnTo>
                <a:lnTo>
                  <a:pt x="18288" y="126492"/>
                </a:lnTo>
                <a:lnTo>
                  <a:pt x="18288" y="128003"/>
                </a:lnTo>
                <a:lnTo>
                  <a:pt x="21336" y="128003"/>
                </a:lnTo>
                <a:lnTo>
                  <a:pt x="21336" y="24384"/>
                </a:lnTo>
                <a:lnTo>
                  <a:pt x="22860" y="21323"/>
                </a:lnTo>
                <a:lnTo>
                  <a:pt x="22860" y="22860"/>
                </a:lnTo>
                <a:lnTo>
                  <a:pt x="25908" y="19812"/>
                </a:lnTo>
                <a:lnTo>
                  <a:pt x="25908" y="20570"/>
                </a:lnTo>
                <a:lnTo>
                  <a:pt x="27432" y="19812"/>
                </a:lnTo>
                <a:lnTo>
                  <a:pt x="27432" y="20567"/>
                </a:lnTo>
                <a:lnTo>
                  <a:pt x="28956" y="19812"/>
                </a:lnTo>
                <a:lnTo>
                  <a:pt x="742188" y="19812"/>
                </a:lnTo>
                <a:lnTo>
                  <a:pt x="743712" y="20567"/>
                </a:lnTo>
                <a:lnTo>
                  <a:pt x="743712" y="19812"/>
                </a:lnTo>
                <a:lnTo>
                  <a:pt x="745236" y="20567"/>
                </a:lnTo>
                <a:lnTo>
                  <a:pt x="745236" y="19812"/>
                </a:lnTo>
                <a:lnTo>
                  <a:pt x="746760" y="21323"/>
                </a:lnTo>
                <a:lnTo>
                  <a:pt x="748303" y="22866"/>
                </a:lnTo>
                <a:lnTo>
                  <a:pt x="749808" y="24384"/>
                </a:lnTo>
                <a:lnTo>
                  <a:pt x="749808" y="128003"/>
                </a:lnTo>
                <a:lnTo>
                  <a:pt x="752856" y="128003"/>
                </a:lnTo>
                <a:close/>
              </a:path>
              <a:path w="771525" h="129539">
                <a:moveTo>
                  <a:pt x="22860" y="22860"/>
                </a:moveTo>
                <a:lnTo>
                  <a:pt x="21336" y="24384"/>
                </a:lnTo>
                <a:lnTo>
                  <a:pt x="21336" y="25908"/>
                </a:lnTo>
                <a:lnTo>
                  <a:pt x="22860" y="22860"/>
                </a:lnTo>
                <a:close/>
              </a:path>
              <a:path w="771525" h="129539">
                <a:moveTo>
                  <a:pt x="22860" y="106680"/>
                </a:moveTo>
                <a:lnTo>
                  <a:pt x="21336" y="103632"/>
                </a:lnTo>
                <a:lnTo>
                  <a:pt x="21336" y="105143"/>
                </a:lnTo>
                <a:lnTo>
                  <a:pt x="22860" y="106680"/>
                </a:lnTo>
                <a:close/>
              </a:path>
              <a:path w="771525" h="129539">
                <a:moveTo>
                  <a:pt x="27432" y="129540"/>
                </a:moveTo>
                <a:lnTo>
                  <a:pt x="27432" y="109728"/>
                </a:lnTo>
                <a:lnTo>
                  <a:pt x="24396" y="108204"/>
                </a:lnTo>
                <a:lnTo>
                  <a:pt x="22860" y="106680"/>
                </a:lnTo>
                <a:lnTo>
                  <a:pt x="21336" y="105143"/>
                </a:lnTo>
                <a:lnTo>
                  <a:pt x="21336" y="128003"/>
                </a:lnTo>
                <a:lnTo>
                  <a:pt x="22860" y="128003"/>
                </a:lnTo>
                <a:lnTo>
                  <a:pt x="24396" y="129540"/>
                </a:lnTo>
                <a:lnTo>
                  <a:pt x="27432" y="129540"/>
                </a:lnTo>
                <a:close/>
              </a:path>
              <a:path w="771525" h="129539">
                <a:moveTo>
                  <a:pt x="25908" y="108204"/>
                </a:moveTo>
                <a:lnTo>
                  <a:pt x="22860" y="106680"/>
                </a:lnTo>
                <a:lnTo>
                  <a:pt x="24396" y="108204"/>
                </a:lnTo>
                <a:lnTo>
                  <a:pt x="25908" y="108204"/>
                </a:lnTo>
                <a:close/>
              </a:path>
              <a:path w="771525" h="129539">
                <a:moveTo>
                  <a:pt x="25908" y="20570"/>
                </a:moveTo>
                <a:lnTo>
                  <a:pt x="25908" y="19812"/>
                </a:lnTo>
                <a:lnTo>
                  <a:pt x="24396" y="21323"/>
                </a:lnTo>
                <a:lnTo>
                  <a:pt x="25908" y="20570"/>
                </a:lnTo>
                <a:close/>
              </a:path>
              <a:path w="771525" h="129539">
                <a:moveTo>
                  <a:pt x="27432" y="20567"/>
                </a:moveTo>
                <a:lnTo>
                  <a:pt x="27432" y="19812"/>
                </a:lnTo>
                <a:lnTo>
                  <a:pt x="25908" y="21323"/>
                </a:lnTo>
                <a:lnTo>
                  <a:pt x="27432" y="20567"/>
                </a:lnTo>
                <a:close/>
              </a:path>
              <a:path w="771525" h="129539">
                <a:moveTo>
                  <a:pt x="745236" y="108204"/>
                </a:moveTo>
                <a:lnTo>
                  <a:pt x="740676" y="109728"/>
                </a:lnTo>
                <a:lnTo>
                  <a:pt x="28956" y="108204"/>
                </a:lnTo>
                <a:lnTo>
                  <a:pt x="25908" y="108204"/>
                </a:lnTo>
                <a:lnTo>
                  <a:pt x="27432" y="109728"/>
                </a:lnTo>
                <a:lnTo>
                  <a:pt x="27432" y="129540"/>
                </a:lnTo>
                <a:lnTo>
                  <a:pt x="743712" y="129540"/>
                </a:lnTo>
                <a:lnTo>
                  <a:pt x="743712" y="109728"/>
                </a:lnTo>
                <a:lnTo>
                  <a:pt x="745236" y="108204"/>
                </a:lnTo>
                <a:close/>
              </a:path>
              <a:path w="771525" h="129539">
                <a:moveTo>
                  <a:pt x="745236" y="21323"/>
                </a:moveTo>
                <a:lnTo>
                  <a:pt x="743712" y="19812"/>
                </a:lnTo>
                <a:lnTo>
                  <a:pt x="743712" y="20567"/>
                </a:lnTo>
                <a:lnTo>
                  <a:pt x="745236" y="21323"/>
                </a:lnTo>
                <a:close/>
              </a:path>
              <a:path w="771525" h="129539">
                <a:moveTo>
                  <a:pt x="746760" y="129540"/>
                </a:moveTo>
                <a:lnTo>
                  <a:pt x="746760" y="108204"/>
                </a:lnTo>
                <a:lnTo>
                  <a:pt x="743712" y="109728"/>
                </a:lnTo>
                <a:lnTo>
                  <a:pt x="743712" y="129540"/>
                </a:lnTo>
                <a:lnTo>
                  <a:pt x="746760" y="129540"/>
                </a:lnTo>
                <a:close/>
              </a:path>
              <a:path w="771525" h="129539">
                <a:moveTo>
                  <a:pt x="746760" y="21323"/>
                </a:moveTo>
                <a:lnTo>
                  <a:pt x="745236" y="19812"/>
                </a:lnTo>
                <a:lnTo>
                  <a:pt x="746747" y="21316"/>
                </a:lnTo>
                <a:close/>
              </a:path>
              <a:path w="771525" h="129539">
                <a:moveTo>
                  <a:pt x="746747" y="21316"/>
                </a:moveTo>
                <a:lnTo>
                  <a:pt x="745236" y="19812"/>
                </a:lnTo>
                <a:lnTo>
                  <a:pt x="745236" y="20567"/>
                </a:lnTo>
                <a:lnTo>
                  <a:pt x="746747" y="21316"/>
                </a:lnTo>
                <a:close/>
              </a:path>
              <a:path w="771525" h="129539">
                <a:moveTo>
                  <a:pt x="749808" y="128003"/>
                </a:moveTo>
                <a:lnTo>
                  <a:pt x="749808" y="105143"/>
                </a:lnTo>
                <a:lnTo>
                  <a:pt x="748296" y="106680"/>
                </a:lnTo>
                <a:lnTo>
                  <a:pt x="745236" y="108204"/>
                </a:lnTo>
                <a:lnTo>
                  <a:pt x="746760" y="108204"/>
                </a:lnTo>
                <a:lnTo>
                  <a:pt x="746760" y="129540"/>
                </a:lnTo>
                <a:lnTo>
                  <a:pt x="748296" y="128003"/>
                </a:lnTo>
                <a:lnTo>
                  <a:pt x="749808" y="128003"/>
                </a:lnTo>
                <a:close/>
              </a:path>
              <a:path w="771525" h="129539">
                <a:moveTo>
                  <a:pt x="747526" y="22093"/>
                </a:moveTo>
                <a:lnTo>
                  <a:pt x="746760" y="21323"/>
                </a:lnTo>
                <a:lnTo>
                  <a:pt x="747526" y="22093"/>
                </a:lnTo>
                <a:close/>
              </a:path>
              <a:path w="771525" h="129539">
                <a:moveTo>
                  <a:pt x="748808" y="105647"/>
                </a:moveTo>
                <a:lnTo>
                  <a:pt x="746760" y="106680"/>
                </a:lnTo>
                <a:lnTo>
                  <a:pt x="748296" y="106680"/>
                </a:lnTo>
                <a:lnTo>
                  <a:pt x="748808" y="105647"/>
                </a:lnTo>
                <a:close/>
              </a:path>
              <a:path w="771525" h="129539">
                <a:moveTo>
                  <a:pt x="748296" y="22860"/>
                </a:moveTo>
                <a:lnTo>
                  <a:pt x="747526" y="22093"/>
                </a:lnTo>
                <a:lnTo>
                  <a:pt x="748283" y="22853"/>
                </a:lnTo>
                <a:close/>
              </a:path>
              <a:path w="771525" h="129539">
                <a:moveTo>
                  <a:pt x="748303" y="22872"/>
                </a:moveTo>
                <a:close/>
              </a:path>
              <a:path w="771525" h="129539">
                <a:moveTo>
                  <a:pt x="749808" y="24384"/>
                </a:moveTo>
                <a:lnTo>
                  <a:pt x="748296" y="22860"/>
                </a:lnTo>
                <a:lnTo>
                  <a:pt x="749808" y="24384"/>
                </a:lnTo>
                <a:close/>
              </a:path>
              <a:path w="771525" h="129539">
                <a:moveTo>
                  <a:pt x="749808" y="105143"/>
                </a:moveTo>
                <a:lnTo>
                  <a:pt x="748808" y="105647"/>
                </a:lnTo>
                <a:lnTo>
                  <a:pt x="748296" y="106680"/>
                </a:lnTo>
                <a:lnTo>
                  <a:pt x="749808" y="105143"/>
                </a:lnTo>
                <a:close/>
              </a:path>
              <a:path w="771525" h="129539">
                <a:moveTo>
                  <a:pt x="749808" y="25908"/>
                </a:moveTo>
                <a:lnTo>
                  <a:pt x="749808" y="24384"/>
                </a:lnTo>
                <a:lnTo>
                  <a:pt x="748303" y="22872"/>
                </a:lnTo>
                <a:lnTo>
                  <a:pt x="749808" y="25908"/>
                </a:lnTo>
                <a:close/>
              </a:path>
              <a:path w="771525" h="129539">
                <a:moveTo>
                  <a:pt x="749808" y="105143"/>
                </a:moveTo>
                <a:lnTo>
                  <a:pt x="749808" y="103632"/>
                </a:lnTo>
                <a:lnTo>
                  <a:pt x="748808" y="105647"/>
                </a:lnTo>
                <a:lnTo>
                  <a:pt x="749808" y="105143"/>
                </a:lnTo>
                <a:close/>
              </a:path>
              <a:path w="771525" h="129539">
                <a:moveTo>
                  <a:pt x="758952" y="124968"/>
                </a:moveTo>
                <a:lnTo>
                  <a:pt x="758952" y="4572"/>
                </a:lnTo>
                <a:lnTo>
                  <a:pt x="757428" y="4572"/>
                </a:lnTo>
                <a:lnTo>
                  <a:pt x="754380" y="3048"/>
                </a:lnTo>
                <a:lnTo>
                  <a:pt x="752856" y="3048"/>
                </a:lnTo>
                <a:lnTo>
                  <a:pt x="752856" y="126492"/>
                </a:lnTo>
                <a:lnTo>
                  <a:pt x="754380" y="126492"/>
                </a:lnTo>
                <a:lnTo>
                  <a:pt x="757428" y="124968"/>
                </a:lnTo>
                <a:lnTo>
                  <a:pt x="758952" y="124968"/>
                </a:lnTo>
                <a:close/>
              </a:path>
              <a:path w="771525" h="129539">
                <a:moveTo>
                  <a:pt x="762000" y="121920"/>
                </a:moveTo>
                <a:lnTo>
                  <a:pt x="762000" y="7620"/>
                </a:lnTo>
                <a:lnTo>
                  <a:pt x="758952" y="6083"/>
                </a:lnTo>
                <a:lnTo>
                  <a:pt x="758952" y="123444"/>
                </a:lnTo>
                <a:lnTo>
                  <a:pt x="762000" y="121920"/>
                </a:lnTo>
                <a:close/>
              </a:path>
              <a:path w="771525" h="129539">
                <a:moveTo>
                  <a:pt x="768096" y="112763"/>
                </a:moveTo>
                <a:lnTo>
                  <a:pt x="768096" y="16764"/>
                </a:lnTo>
                <a:lnTo>
                  <a:pt x="766572" y="13703"/>
                </a:lnTo>
                <a:lnTo>
                  <a:pt x="766572" y="12192"/>
                </a:lnTo>
                <a:lnTo>
                  <a:pt x="765048" y="12192"/>
                </a:lnTo>
                <a:lnTo>
                  <a:pt x="763536" y="9144"/>
                </a:lnTo>
                <a:lnTo>
                  <a:pt x="762000" y="9144"/>
                </a:lnTo>
                <a:lnTo>
                  <a:pt x="762000" y="120383"/>
                </a:lnTo>
                <a:lnTo>
                  <a:pt x="763536" y="120383"/>
                </a:lnTo>
                <a:lnTo>
                  <a:pt x="765048" y="117348"/>
                </a:lnTo>
                <a:lnTo>
                  <a:pt x="766572" y="115824"/>
                </a:lnTo>
                <a:lnTo>
                  <a:pt x="768096" y="112763"/>
                </a:lnTo>
                <a:close/>
              </a:path>
              <a:path w="771525" h="129539">
                <a:moveTo>
                  <a:pt x="769620" y="108204"/>
                </a:moveTo>
                <a:lnTo>
                  <a:pt x="769620" y="21323"/>
                </a:lnTo>
                <a:lnTo>
                  <a:pt x="768096" y="18288"/>
                </a:lnTo>
                <a:lnTo>
                  <a:pt x="768096" y="111252"/>
                </a:lnTo>
                <a:lnTo>
                  <a:pt x="769620" y="108204"/>
                </a:lnTo>
                <a:close/>
              </a:path>
              <a:path w="771525" h="129539">
                <a:moveTo>
                  <a:pt x="771156" y="100584"/>
                </a:moveTo>
                <a:lnTo>
                  <a:pt x="771156" y="27432"/>
                </a:lnTo>
                <a:lnTo>
                  <a:pt x="769620" y="22860"/>
                </a:lnTo>
                <a:lnTo>
                  <a:pt x="769620" y="105143"/>
                </a:lnTo>
                <a:lnTo>
                  <a:pt x="771156" y="10058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647" y="4207751"/>
            <a:ext cx="771525" cy="129539"/>
          </a:xfrm>
          <a:custGeom>
            <a:avLst/>
            <a:gdLst/>
            <a:ahLst/>
            <a:cxnLst/>
            <a:rect l="l" t="t" r="r" b="b"/>
            <a:pathLst>
              <a:path w="771525" h="129539">
                <a:moveTo>
                  <a:pt x="1536" y="105143"/>
                </a:moveTo>
                <a:lnTo>
                  <a:pt x="1536" y="22860"/>
                </a:lnTo>
                <a:lnTo>
                  <a:pt x="0" y="28943"/>
                </a:lnTo>
                <a:lnTo>
                  <a:pt x="0" y="102108"/>
                </a:lnTo>
                <a:lnTo>
                  <a:pt x="1536" y="105143"/>
                </a:lnTo>
                <a:close/>
              </a:path>
              <a:path w="771525" h="129539">
                <a:moveTo>
                  <a:pt x="3048" y="111252"/>
                </a:moveTo>
                <a:lnTo>
                  <a:pt x="3048" y="18288"/>
                </a:lnTo>
                <a:lnTo>
                  <a:pt x="1536" y="18288"/>
                </a:lnTo>
                <a:lnTo>
                  <a:pt x="1536" y="111252"/>
                </a:lnTo>
                <a:lnTo>
                  <a:pt x="3048" y="111252"/>
                </a:lnTo>
                <a:close/>
              </a:path>
              <a:path w="771525" h="129539">
                <a:moveTo>
                  <a:pt x="9156" y="120383"/>
                </a:moveTo>
                <a:lnTo>
                  <a:pt x="9156" y="9144"/>
                </a:lnTo>
                <a:lnTo>
                  <a:pt x="7620" y="9144"/>
                </a:lnTo>
                <a:lnTo>
                  <a:pt x="6096" y="12192"/>
                </a:lnTo>
                <a:lnTo>
                  <a:pt x="4572" y="12192"/>
                </a:lnTo>
                <a:lnTo>
                  <a:pt x="4572" y="13703"/>
                </a:lnTo>
                <a:lnTo>
                  <a:pt x="3048" y="16764"/>
                </a:lnTo>
                <a:lnTo>
                  <a:pt x="3048" y="112763"/>
                </a:lnTo>
                <a:lnTo>
                  <a:pt x="4572" y="115824"/>
                </a:lnTo>
                <a:lnTo>
                  <a:pt x="6096" y="117348"/>
                </a:lnTo>
                <a:lnTo>
                  <a:pt x="7620" y="120383"/>
                </a:lnTo>
                <a:lnTo>
                  <a:pt x="9156" y="120383"/>
                </a:lnTo>
                <a:close/>
              </a:path>
              <a:path w="771525" h="129539">
                <a:moveTo>
                  <a:pt x="12192" y="123444"/>
                </a:moveTo>
                <a:lnTo>
                  <a:pt x="12192" y="6083"/>
                </a:lnTo>
                <a:lnTo>
                  <a:pt x="9156" y="7620"/>
                </a:lnTo>
                <a:lnTo>
                  <a:pt x="9156" y="121920"/>
                </a:lnTo>
                <a:lnTo>
                  <a:pt x="12192" y="123444"/>
                </a:lnTo>
                <a:close/>
              </a:path>
              <a:path w="771525" h="129539">
                <a:moveTo>
                  <a:pt x="752856" y="128003"/>
                </a:moveTo>
                <a:lnTo>
                  <a:pt x="752856" y="1524"/>
                </a:lnTo>
                <a:lnTo>
                  <a:pt x="748296" y="1524"/>
                </a:lnTo>
                <a:lnTo>
                  <a:pt x="748296" y="0"/>
                </a:lnTo>
                <a:lnTo>
                  <a:pt x="22860" y="0"/>
                </a:lnTo>
                <a:lnTo>
                  <a:pt x="21336" y="1524"/>
                </a:lnTo>
                <a:lnTo>
                  <a:pt x="18288" y="1524"/>
                </a:lnTo>
                <a:lnTo>
                  <a:pt x="16776" y="3048"/>
                </a:lnTo>
                <a:lnTo>
                  <a:pt x="13716" y="4572"/>
                </a:lnTo>
                <a:lnTo>
                  <a:pt x="12192" y="4572"/>
                </a:lnTo>
                <a:lnTo>
                  <a:pt x="12192" y="124968"/>
                </a:lnTo>
                <a:lnTo>
                  <a:pt x="13716" y="124968"/>
                </a:lnTo>
                <a:lnTo>
                  <a:pt x="16776" y="126492"/>
                </a:lnTo>
                <a:lnTo>
                  <a:pt x="18288" y="126492"/>
                </a:lnTo>
                <a:lnTo>
                  <a:pt x="18288" y="128003"/>
                </a:lnTo>
                <a:lnTo>
                  <a:pt x="21336" y="128003"/>
                </a:lnTo>
                <a:lnTo>
                  <a:pt x="21336" y="24384"/>
                </a:lnTo>
                <a:lnTo>
                  <a:pt x="22860" y="21323"/>
                </a:lnTo>
                <a:lnTo>
                  <a:pt x="22860" y="22860"/>
                </a:lnTo>
                <a:lnTo>
                  <a:pt x="25908" y="19812"/>
                </a:lnTo>
                <a:lnTo>
                  <a:pt x="25908" y="20570"/>
                </a:lnTo>
                <a:lnTo>
                  <a:pt x="27432" y="19812"/>
                </a:lnTo>
                <a:lnTo>
                  <a:pt x="27432" y="20567"/>
                </a:lnTo>
                <a:lnTo>
                  <a:pt x="28956" y="19812"/>
                </a:lnTo>
                <a:lnTo>
                  <a:pt x="742188" y="19812"/>
                </a:lnTo>
                <a:lnTo>
                  <a:pt x="743712" y="20567"/>
                </a:lnTo>
                <a:lnTo>
                  <a:pt x="743712" y="19812"/>
                </a:lnTo>
                <a:lnTo>
                  <a:pt x="745236" y="20567"/>
                </a:lnTo>
                <a:lnTo>
                  <a:pt x="745236" y="19812"/>
                </a:lnTo>
                <a:lnTo>
                  <a:pt x="746760" y="21323"/>
                </a:lnTo>
                <a:lnTo>
                  <a:pt x="748303" y="22866"/>
                </a:lnTo>
                <a:lnTo>
                  <a:pt x="749808" y="24384"/>
                </a:lnTo>
                <a:lnTo>
                  <a:pt x="749808" y="128003"/>
                </a:lnTo>
                <a:lnTo>
                  <a:pt x="752856" y="128003"/>
                </a:lnTo>
                <a:close/>
              </a:path>
              <a:path w="771525" h="129539">
                <a:moveTo>
                  <a:pt x="22860" y="22860"/>
                </a:moveTo>
                <a:lnTo>
                  <a:pt x="21336" y="24384"/>
                </a:lnTo>
                <a:lnTo>
                  <a:pt x="21336" y="25908"/>
                </a:lnTo>
                <a:lnTo>
                  <a:pt x="22860" y="22860"/>
                </a:lnTo>
                <a:close/>
              </a:path>
              <a:path w="771525" h="129539">
                <a:moveTo>
                  <a:pt x="22860" y="106680"/>
                </a:moveTo>
                <a:lnTo>
                  <a:pt x="21336" y="103632"/>
                </a:lnTo>
                <a:lnTo>
                  <a:pt x="21336" y="105143"/>
                </a:lnTo>
                <a:lnTo>
                  <a:pt x="22860" y="106680"/>
                </a:lnTo>
                <a:close/>
              </a:path>
              <a:path w="771525" h="129539">
                <a:moveTo>
                  <a:pt x="27432" y="129540"/>
                </a:moveTo>
                <a:lnTo>
                  <a:pt x="27432" y="109728"/>
                </a:lnTo>
                <a:lnTo>
                  <a:pt x="24396" y="108204"/>
                </a:lnTo>
                <a:lnTo>
                  <a:pt x="22860" y="106680"/>
                </a:lnTo>
                <a:lnTo>
                  <a:pt x="21336" y="105143"/>
                </a:lnTo>
                <a:lnTo>
                  <a:pt x="21336" y="128003"/>
                </a:lnTo>
                <a:lnTo>
                  <a:pt x="22860" y="128003"/>
                </a:lnTo>
                <a:lnTo>
                  <a:pt x="24396" y="129540"/>
                </a:lnTo>
                <a:lnTo>
                  <a:pt x="27432" y="129540"/>
                </a:lnTo>
                <a:close/>
              </a:path>
              <a:path w="771525" h="129539">
                <a:moveTo>
                  <a:pt x="25908" y="108204"/>
                </a:moveTo>
                <a:lnTo>
                  <a:pt x="22860" y="106680"/>
                </a:lnTo>
                <a:lnTo>
                  <a:pt x="24396" y="108204"/>
                </a:lnTo>
                <a:lnTo>
                  <a:pt x="25908" y="108204"/>
                </a:lnTo>
                <a:close/>
              </a:path>
              <a:path w="771525" h="129539">
                <a:moveTo>
                  <a:pt x="25908" y="20570"/>
                </a:moveTo>
                <a:lnTo>
                  <a:pt x="25908" y="19812"/>
                </a:lnTo>
                <a:lnTo>
                  <a:pt x="24396" y="21323"/>
                </a:lnTo>
                <a:lnTo>
                  <a:pt x="25908" y="20570"/>
                </a:lnTo>
                <a:close/>
              </a:path>
              <a:path w="771525" h="129539">
                <a:moveTo>
                  <a:pt x="27432" y="20567"/>
                </a:moveTo>
                <a:lnTo>
                  <a:pt x="27432" y="19812"/>
                </a:lnTo>
                <a:lnTo>
                  <a:pt x="25908" y="21323"/>
                </a:lnTo>
                <a:lnTo>
                  <a:pt x="27432" y="20567"/>
                </a:lnTo>
                <a:close/>
              </a:path>
              <a:path w="771525" h="129539">
                <a:moveTo>
                  <a:pt x="745236" y="108204"/>
                </a:moveTo>
                <a:lnTo>
                  <a:pt x="740676" y="109728"/>
                </a:lnTo>
                <a:lnTo>
                  <a:pt x="28956" y="108204"/>
                </a:lnTo>
                <a:lnTo>
                  <a:pt x="25908" y="108204"/>
                </a:lnTo>
                <a:lnTo>
                  <a:pt x="27432" y="109728"/>
                </a:lnTo>
                <a:lnTo>
                  <a:pt x="27432" y="129540"/>
                </a:lnTo>
                <a:lnTo>
                  <a:pt x="743712" y="129540"/>
                </a:lnTo>
                <a:lnTo>
                  <a:pt x="743712" y="109728"/>
                </a:lnTo>
                <a:lnTo>
                  <a:pt x="745236" y="108204"/>
                </a:lnTo>
                <a:close/>
              </a:path>
              <a:path w="771525" h="129539">
                <a:moveTo>
                  <a:pt x="745236" y="21323"/>
                </a:moveTo>
                <a:lnTo>
                  <a:pt x="743712" y="19812"/>
                </a:lnTo>
                <a:lnTo>
                  <a:pt x="743712" y="20567"/>
                </a:lnTo>
                <a:lnTo>
                  <a:pt x="745236" y="21323"/>
                </a:lnTo>
                <a:close/>
              </a:path>
              <a:path w="771525" h="129539">
                <a:moveTo>
                  <a:pt x="746760" y="129540"/>
                </a:moveTo>
                <a:lnTo>
                  <a:pt x="746760" y="108204"/>
                </a:lnTo>
                <a:lnTo>
                  <a:pt x="743712" y="109728"/>
                </a:lnTo>
                <a:lnTo>
                  <a:pt x="743712" y="129540"/>
                </a:lnTo>
                <a:lnTo>
                  <a:pt x="746760" y="129540"/>
                </a:lnTo>
                <a:close/>
              </a:path>
              <a:path w="771525" h="129539">
                <a:moveTo>
                  <a:pt x="746760" y="21323"/>
                </a:moveTo>
                <a:lnTo>
                  <a:pt x="745236" y="19812"/>
                </a:lnTo>
                <a:lnTo>
                  <a:pt x="746747" y="21316"/>
                </a:lnTo>
                <a:close/>
              </a:path>
              <a:path w="771525" h="129539">
                <a:moveTo>
                  <a:pt x="746747" y="21316"/>
                </a:moveTo>
                <a:lnTo>
                  <a:pt x="745236" y="19812"/>
                </a:lnTo>
                <a:lnTo>
                  <a:pt x="745236" y="20567"/>
                </a:lnTo>
                <a:lnTo>
                  <a:pt x="746747" y="21316"/>
                </a:lnTo>
                <a:close/>
              </a:path>
              <a:path w="771525" h="129539">
                <a:moveTo>
                  <a:pt x="749808" y="128003"/>
                </a:moveTo>
                <a:lnTo>
                  <a:pt x="749808" y="105143"/>
                </a:lnTo>
                <a:lnTo>
                  <a:pt x="748296" y="106680"/>
                </a:lnTo>
                <a:lnTo>
                  <a:pt x="745236" y="108204"/>
                </a:lnTo>
                <a:lnTo>
                  <a:pt x="746760" y="108204"/>
                </a:lnTo>
                <a:lnTo>
                  <a:pt x="746760" y="129540"/>
                </a:lnTo>
                <a:lnTo>
                  <a:pt x="748296" y="128003"/>
                </a:lnTo>
                <a:lnTo>
                  <a:pt x="749808" y="128003"/>
                </a:lnTo>
                <a:close/>
              </a:path>
              <a:path w="771525" h="129539">
                <a:moveTo>
                  <a:pt x="747526" y="22093"/>
                </a:moveTo>
                <a:lnTo>
                  <a:pt x="746760" y="21323"/>
                </a:lnTo>
                <a:lnTo>
                  <a:pt x="747526" y="22093"/>
                </a:lnTo>
                <a:close/>
              </a:path>
              <a:path w="771525" h="129539">
                <a:moveTo>
                  <a:pt x="748808" y="105647"/>
                </a:moveTo>
                <a:lnTo>
                  <a:pt x="746760" y="106680"/>
                </a:lnTo>
                <a:lnTo>
                  <a:pt x="748296" y="106680"/>
                </a:lnTo>
                <a:lnTo>
                  <a:pt x="748808" y="105647"/>
                </a:lnTo>
                <a:close/>
              </a:path>
              <a:path w="771525" h="129539">
                <a:moveTo>
                  <a:pt x="748296" y="22860"/>
                </a:moveTo>
                <a:lnTo>
                  <a:pt x="747526" y="22093"/>
                </a:lnTo>
                <a:lnTo>
                  <a:pt x="748283" y="22853"/>
                </a:lnTo>
                <a:close/>
              </a:path>
              <a:path w="771525" h="129539">
                <a:moveTo>
                  <a:pt x="748303" y="22872"/>
                </a:moveTo>
                <a:close/>
              </a:path>
              <a:path w="771525" h="129539">
                <a:moveTo>
                  <a:pt x="749808" y="24384"/>
                </a:moveTo>
                <a:lnTo>
                  <a:pt x="748296" y="22860"/>
                </a:lnTo>
                <a:lnTo>
                  <a:pt x="749808" y="24384"/>
                </a:lnTo>
                <a:close/>
              </a:path>
              <a:path w="771525" h="129539">
                <a:moveTo>
                  <a:pt x="749808" y="105143"/>
                </a:moveTo>
                <a:lnTo>
                  <a:pt x="748808" y="105647"/>
                </a:lnTo>
                <a:lnTo>
                  <a:pt x="748296" y="106680"/>
                </a:lnTo>
                <a:lnTo>
                  <a:pt x="749808" y="105143"/>
                </a:lnTo>
                <a:close/>
              </a:path>
              <a:path w="771525" h="129539">
                <a:moveTo>
                  <a:pt x="749808" y="25908"/>
                </a:moveTo>
                <a:lnTo>
                  <a:pt x="749808" y="24384"/>
                </a:lnTo>
                <a:lnTo>
                  <a:pt x="748303" y="22872"/>
                </a:lnTo>
                <a:lnTo>
                  <a:pt x="749808" y="25908"/>
                </a:lnTo>
                <a:close/>
              </a:path>
              <a:path w="771525" h="129539">
                <a:moveTo>
                  <a:pt x="749808" y="105143"/>
                </a:moveTo>
                <a:lnTo>
                  <a:pt x="749808" y="103632"/>
                </a:lnTo>
                <a:lnTo>
                  <a:pt x="748808" y="105647"/>
                </a:lnTo>
                <a:lnTo>
                  <a:pt x="749808" y="105143"/>
                </a:lnTo>
                <a:close/>
              </a:path>
              <a:path w="771525" h="129539">
                <a:moveTo>
                  <a:pt x="758952" y="124968"/>
                </a:moveTo>
                <a:lnTo>
                  <a:pt x="758952" y="4572"/>
                </a:lnTo>
                <a:lnTo>
                  <a:pt x="757428" y="4572"/>
                </a:lnTo>
                <a:lnTo>
                  <a:pt x="754380" y="3048"/>
                </a:lnTo>
                <a:lnTo>
                  <a:pt x="752856" y="3048"/>
                </a:lnTo>
                <a:lnTo>
                  <a:pt x="752856" y="126492"/>
                </a:lnTo>
                <a:lnTo>
                  <a:pt x="754380" y="126492"/>
                </a:lnTo>
                <a:lnTo>
                  <a:pt x="757428" y="124968"/>
                </a:lnTo>
                <a:lnTo>
                  <a:pt x="758952" y="124968"/>
                </a:lnTo>
                <a:close/>
              </a:path>
              <a:path w="771525" h="129539">
                <a:moveTo>
                  <a:pt x="762000" y="121920"/>
                </a:moveTo>
                <a:lnTo>
                  <a:pt x="762000" y="7620"/>
                </a:lnTo>
                <a:lnTo>
                  <a:pt x="758952" y="6083"/>
                </a:lnTo>
                <a:lnTo>
                  <a:pt x="758952" y="123444"/>
                </a:lnTo>
                <a:lnTo>
                  <a:pt x="762000" y="121920"/>
                </a:lnTo>
                <a:close/>
              </a:path>
              <a:path w="771525" h="129539">
                <a:moveTo>
                  <a:pt x="768096" y="112763"/>
                </a:moveTo>
                <a:lnTo>
                  <a:pt x="768096" y="16764"/>
                </a:lnTo>
                <a:lnTo>
                  <a:pt x="766572" y="13703"/>
                </a:lnTo>
                <a:lnTo>
                  <a:pt x="766572" y="12192"/>
                </a:lnTo>
                <a:lnTo>
                  <a:pt x="765048" y="12192"/>
                </a:lnTo>
                <a:lnTo>
                  <a:pt x="763536" y="9144"/>
                </a:lnTo>
                <a:lnTo>
                  <a:pt x="762000" y="9144"/>
                </a:lnTo>
                <a:lnTo>
                  <a:pt x="762000" y="120383"/>
                </a:lnTo>
                <a:lnTo>
                  <a:pt x="763536" y="120383"/>
                </a:lnTo>
                <a:lnTo>
                  <a:pt x="765048" y="117348"/>
                </a:lnTo>
                <a:lnTo>
                  <a:pt x="766572" y="115824"/>
                </a:lnTo>
                <a:lnTo>
                  <a:pt x="768096" y="112763"/>
                </a:lnTo>
                <a:close/>
              </a:path>
              <a:path w="771525" h="129539">
                <a:moveTo>
                  <a:pt x="769620" y="108204"/>
                </a:moveTo>
                <a:lnTo>
                  <a:pt x="769620" y="21323"/>
                </a:lnTo>
                <a:lnTo>
                  <a:pt x="768096" y="18288"/>
                </a:lnTo>
                <a:lnTo>
                  <a:pt x="768096" y="111252"/>
                </a:lnTo>
                <a:lnTo>
                  <a:pt x="769620" y="108204"/>
                </a:lnTo>
                <a:close/>
              </a:path>
              <a:path w="771525" h="129539">
                <a:moveTo>
                  <a:pt x="771156" y="100584"/>
                </a:moveTo>
                <a:lnTo>
                  <a:pt x="771156" y="27432"/>
                </a:lnTo>
                <a:lnTo>
                  <a:pt x="769620" y="22860"/>
                </a:lnTo>
                <a:lnTo>
                  <a:pt x="769620" y="105143"/>
                </a:lnTo>
                <a:lnTo>
                  <a:pt x="771156" y="10058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1103" y="4207751"/>
            <a:ext cx="508000" cy="129539"/>
          </a:xfrm>
          <a:custGeom>
            <a:avLst/>
            <a:gdLst/>
            <a:ahLst/>
            <a:cxnLst/>
            <a:rect l="l" t="t" r="r" b="b"/>
            <a:pathLst>
              <a:path w="508000" h="129539">
                <a:moveTo>
                  <a:pt x="1524" y="105143"/>
                </a:moveTo>
                <a:lnTo>
                  <a:pt x="1524" y="22860"/>
                </a:lnTo>
                <a:lnTo>
                  <a:pt x="0" y="28943"/>
                </a:lnTo>
                <a:lnTo>
                  <a:pt x="0" y="102108"/>
                </a:lnTo>
                <a:lnTo>
                  <a:pt x="1524" y="105143"/>
                </a:lnTo>
                <a:close/>
              </a:path>
              <a:path w="508000" h="129539">
                <a:moveTo>
                  <a:pt x="3060" y="111252"/>
                </a:moveTo>
                <a:lnTo>
                  <a:pt x="3060" y="18288"/>
                </a:lnTo>
                <a:lnTo>
                  <a:pt x="1524" y="21323"/>
                </a:lnTo>
                <a:lnTo>
                  <a:pt x="1524" y="108204"/>
                </a:lnTo>
                <a:lnTo>
                  <a:pt x="3060" y="111252"/>
                </a:lnTo>
                <a:close/>
              </a:path>
              <a:path w="508000" h="129539">
                <a:moveTo>
                  <a:pt x="9144" y="120383"/>
                </a:moveTo>
                <a:lnTo>
                  <a:pt x="9144" y="9144"/>
                </a:lnTo>
                <a:lnTo>
                  <a:pt x="7620" y="9144"/>
                </a:lnTo>
                <a:lnTo>
                  <a:pt x="6096" y="12192"/>
                </a:lnTo>
                <a:lnTo>
                  <a:pt x="4572" y="12192"/>
                </a:lnTo>
                <a:lnTo>
                  <a:pt x="4572" y="13703"/>
                </a:lnTo>
                <a:lnTo>
                  <a:pt x="3060" y="16764"/>
                </a:lnTo>
                <a:lnTo>
                  <a:pt x="3060" y="112763"/>
                </a:lnTo>
                <a:lnTo>
                  <a:pt x="4572" y="115824"/>
                </a:lnTo>
                <a:lnTo>
                  <a:pt x="6096" y="117348"/>
                </a:lnTo>
                <a:lnTo>
                  <a:pt x="7620" y="120383"/>
                </a:lnTo>
                <a:lnTo>
                  <a:pt x="9144" y="120383"/>
                </a:lnTo>
                <a:close/>
              </a:path>
              <a:path w="508000" h="129539">
                <a:moveTo>
                  <a:pt x="12192" y="123444"/>
                </a:moveTo>
                <a:lnTo>
                  <a:pt x="12192" y="6083"/>
                </a:lnTo>
                <a:lnTo>
                  <a:pt x="9144" y="7620"/>
                </a:lnTo>
                <a:lnTo>
                  <a:pt x="9144" y="121920"/>
                </a:lnTo>
                <a:lnTo>
                  <a:pt x="12192" y="123444"/>
                </a:lnTo>
                <a:close/>
              </a:path>
              <a:path w="508000" h="129539">
                <a:moveTo>
                  <a:pt x="502920" y="117348"/>
                </a:moveTo>
                <a:lnTo>
                  <a:pt x="502920" y="12192"/>
                </a:lnTo>
                <a:lnTo>
                  <a:pt x="499872" y="9144"/>
                </a:lnTo>
                <a:lnTo>
                  <a:pt x="499872" y="7620"/>
                </a:lnTo>
                <a:lnTo>
                  <a:pt x="498360" y="7620"/>
                </a:lnTo>
                <a:lnTo>
                  <a:pt x="495300" y="4572"/>
                </a:lnTo>
                <a:lnTo>
                  <a:pt x="493776" y="4572"/>
                </a:lnTo>
                <a:lnTo>
                  <a:pt x="490740" y="3048"/>
                </a:lnTo>
                <a:lnTo>
                  <a:pt x="490740" y="1524"/>
                </a:lnTo>
                <a:lnTo>
                  <a:pt x="486156" y="1524"/>
                </a:lnTo>
                <a:lnTo>
                  <a:pt x="486156" y="0"/>
                </a:lnTo>
                <a:lnTo>
                  <a:pt x="22860" y="0"/>
                </a:lnTo>
                <a:lnTo>
                  <a:pt x="22860" y="1524"/>
                </a:lnTo>
                <a:lnTo>
                  <a:pt x="18300" y="1524"/>
                </a:lnTo>
                <a:lnTo>
                  <a:pt x="16764" y="3048"/>
                </a:lnTo>
                <a:lnTo>
                  <a:pt x="13716" y="4572"/>
                </a:lnTo>
                <a:lnTo>
                  <a:pt x="12192" y="4572"/>
                </a:lnTo>
                <a:lnTo>
                  <a:pt x="12192" y="124968"/>
                </a:lnTo>
                <a:lnTo>
                  <a:pt x="13716" y="124968"/>
                </a:lnTo>
                <a:lnTo>
                  <a:pt x="16764" y="126492"/>
                </a:lnTo>
                <a:lnTo>
                  <a:pt x="18300" y="126492"/>
                </a:lnTo>
                <a:lnTo>
                  <a:pt x="18300" y="128003"/>
                </a:lnTo>
                <a:lnTo>
                  <a:pt x="21336" y="128003"/>
                </a:lnTo>
                <a:lnTo>
                  <a:pt x="21336" y="24384"/>
                </a:lnTo>
                <a:lnTo>
                  <a:pt x="24384" y="21323"/>
                </a:lnTo>
                <a:lnTo>
                  <a:pt x="25920" y="19812"/>
                </a:lnTo>
                <a:lnTo>
                  <a:pt x="25920" y="20561"/>
                </a:lnTo>
                <a:lnTo>
                  <a:pt x="27432" y="19812"/>
                </a:lnTo>
                <a:lnTo>
                  <a:pt x="27432" y="20822"/>
                </a:lnTo>
                <a:lnTo>
                  <a:pt x="30480" y="19812"/>
                </a:lnTo>
                <a:lnTo>
                  <a:pt x="480060" y="19812"/>
                </a:lnTo>
                <a:lnTo>
                  <a:pt x="481584" y="20564"/>
                </a:lnTo>
                <a:lnTo>
                  <a:pt x="481584" y="19812"/>
                </a:lnTo>
                <a:lnTo>
                  <a:pt x="483120" y="21323"/>
                </a:lnTo>
                <a:lnTo>
                  <a:pt x="484632" y="22088"/>
                </a:lnTo>
                <a:lnTo>
                  <a:pt x="484632" y="21323"/>
                </a:lnTo>
                <a:lnTo>
                  <a:pt x="487680" y="24384"/>
                </a:lnTo>
                <a:lnTo>
                  <a:pt x="487680" y="128003"/>
                </a:lnTo>
                <a:lnTo>
                  <a:pt x="489204" y="128003"/>
                </a:lnTo>
                <a:lnTo>
                  <a:pt x="490740" y="126492"/>
                </a:lnTo>
                <a:lnTo>
                  <a:pt x="493776" y="124968"/>
                </a:lnTo>
                <a:lnTo>
                  <a:pt x="495300" y="124968"/>
                </a:lnTo>
                <a:lnTo>
                  <a:pt x="498360" y="121920"/>
                </a:lnTo>
                <a:lnTo>
                  <a:pt x="499872" y="120383"/>
                </a:lnTo>
                <a:lnTo>
                  <a:pt x="502920" y="117348"/>
                </a:lnTo>
                <a:close/>
              </a:path>
              <a:path w="508000" h="129539">
                <a:moveTo>
                  <a:pt x="22860" y="22860"/>
                </a:moveTo>
                <a:lnTo>
                  <a:pt x="21336" y="24384"/>
                </a:lnTo>
                <a:lnTo>
                  <a:pt x="21336" y="25908"/>
                </a:lnTo>
                <a:lnTo>
                  <a:pt x="22860" y="22860"/>
                </a:lnTo>
                <a:close/>
              </a:path>
              <a:path w="508000" h="129539">
                <a:moveTo>
                  <a:pt x="22346" y="105652"/>
                </a:moveTo>
                <a:lnTo>
                  <a:pt x="21336" y="103632"/>
                </a:lnTo>
                <a:lnTo>
                  <a:pt x="21336" y="105143"/>
                </a:lnTo>
                <a:lnTo>
                  <a:pt x="22346" y="105652"/>
                </a:lnTo>
                <a:close/>
              </a:path>
              <a:path w="508000" h="129539">
                <a:moveTo>
                  <a:pt x="22860" y="106680"/>
                </a:moveTo>
                <a:lnTo>
                  <a:pt x="22346" y="105652"/>
                </a:lnTo>
                <a:lnTo>
                  <a:pt x="21336" y="105143"/>
                </a:lnTo>
                <a:lnTo>
                  <a:pt x="22860" y="106680"/>
                </a:lnTo>
                <a:close/>
              </a:path>
              <a:path w="508000" h="129539">
                <a:moveTo>
                  <a:pt x="25920" y="108204"/>
                </a:moveTo>
                <a:lnTo>
                  <a:pt x="22860" y="106680"/>
                </a:lnTo>
                <a:lnTo>
                  <a:pt x="21336" y="105143"/>
                </a:lnTo>
                <a:lnTo>
                  <a:pt x="21336" y="128003"/>
                </a:lnTo>
                <a:lnTo>
                  <a:pt x="22860" y="128003"/>
                </a:lnTo>
                <a:lnTo>
                  <a:pt x="24384" y="129540"/>
                </a:lnTo>
                <a:lnTo>
                  <a:pt x="24384" y="108204"/>
                </a:lnTo>
                <a:lnTo>
                  <a:pt x="25920" y="108204"/>
                </a:lnTo>
                <a:close/>
              </a:path>
              <a:path w="508000" h="129539">
                <a:moveTo>
                  <a:pt x="24384" y="106680"/>
                </a:moveTo>
                <a:lnTo>
                  <a:pt x="22346" y="105652"/>
                </a:lnTo>
                <a:lnTo>
                  <a:pt x="22860" y="106680"/>
                </a:lnTo>
                <a:lnTo>
                  <a:pt x="24384" y="106680"/>
                </a:lnTo>
                <a:close/>
              </a:path>
              <a:path w="508000" h="129539">
                <a:moveTo>
                  <a:pt x="24422" y="21304"/>
                </a:moveTo>
                <a:lnTo>
                  <a:pt x="22860" y="22860"/>
                </a:lnTo>
                <a:lnTo>
                  <a:pt x="24422" y="21304"/>
                </a:lnTo>
                <a:close/>
              </a:path>
              <a:path w="508000" h="129539">
                <a:moveTo>
                  <a:pt x="25920" y="19812"/>
                </a:moveTo>
                <a:lnTo>
                  <a:pt x="24384" y="21323"/>
                </a:lnTo>
                <a:lnTo>
                  <a:pt x="25920" y="19812"/>
                </a:lnTo>
                <a:close/>
              </a:path>
              <a:path w="508000" h="129539">
                <a:moveTo>
                  <a:pt x="27432" y="129540"/>
                </a:moveTo>
                <a:lnTo>
                  <a:pt x="27432" y="109728"/>
                </a:lnTo>
                <a:lnTo>
                  <a:pt x="24384" y="108204"/>
                </a:lnTo>
                <a:lnTo>
                  <a:pt x="24384" y="129540"/>
                </a:lnTo>
                <a:lnTo>
                  <a:pt x="27432" y="129540"/>
                </a:lnTo>
                <a:close/>
              </a:path>
              <a:path w="508000" h="129539">
                <a:moveTo>
                  <a:pt x="25920" y="20561"/>
                </a:moveTo>
                <a:lnTo>
                  <a:pt x="25920" y="19812"/>
                </a:lnTo>
                <a:lnTo>
                  <a:pt x="24422" y="21304"/>
                </a:lnTo>
                <a:lnTo>
                  <a:pt x="25920" y="20561"/>
                </a:lnTo>
                <a:close/>
              </a:path>
              <a:path w="508000" h="129539">
                <a:moveTo>
                  <a:pt x="27432" y="20822"/>
                </a:moveTo>
                <a:lnTo>
                  <a:pt x="27432" y="19812"/>
                </a:lnTo>
                <a:lnTo>
                  <a:pt x="25920" y="21323"/>
                </a:lnTo>
                <a:lnTo>
                  <a:pt x="27432" y="20822"/>
                </a:lnTo>
                <a:close/>
              </a:path>
              <a:path w="508000" h="129539">
                <a:moveTo>
                  <a:pt x="481584" y="108204"/>
                </a:moveTo>
                <a:lnTo>
                  <a:pt x="478536" y="109728"/>
                </a:lnTo>
                <a:lnTo>
                  <a:pt x="30480" y="108209"/>
                </a:lnTo>
                <a:lnTo>
                  <a:pt x="25920" y="108204"/>
                </a:lnTo>
                <a:lnTo>
                  <a:pt x="27432" y="109728"/>
                </a:lnTo>
                <a:lnTo>
                  <a:pt x="27432" y="129540"/>
                </a:lnTo>
                <a:lnTo>
                  <a:pt x="480060" y="129540"/>
                </a:lnTo>
                <a:lnTo>
                  <a:pt x="480060" y="109728"/>
                </a:lnTo>
                <a:lnTo>
                  <a:pt x="481584" y="108204"/>
                </a:lnTo>
                <a:close/>
              </a:path>
              <a:path w="508000" h="129539">
                <a:moveTo>
                  <a:pt x="487680" y="128003"/>
                </a:moveTo>
                <a:lnTo>
                  <a:pt x="487680" y="105143"/>
                </a:lnTo>
                <a:lnTo>
                  <a:pt x="486156" y="106680"/>
                </a:lnTo>
                <a:lnTo>
                  <a:pt x="483120" y="108204"/>
                </a:lnTo>
                <a:lnTo>
                  <a:pt x="480060" y="109728"/>
                </a:lnTo>
                <a:lnTo>
                  <a:pt x="480060" y="129540"/>
                </a:lnTo>
                <a:lnTo>
                  <a:pt x="484632" y="129540"/>
                </a:lnTo>
                <a:lnTo>
                  <a:pt x="484632" y="128003"/>
                </a:lnTo>
                <a:lnTo>
                  <a:pt x="487680" y="128003"/>
                </a:lnTo>
                <a:close/>
              </a:path>
              <a:path w="508000" h="129539">
                <a:moveTo>
                  <a:pt x="483120" y="21323"/>
                </a:moveTo>
                <a:lnTo>
                  <a:pt x="481584" y="19812"/>
                </a:lnTo>
                <a:lnTo>
                  <a:pt x="483070" y="21298"/>
                </a:lnTo>
                <a:close/>
              </a:path>
              <a:path w="508000" h="129539">
                <a:moveTo>
                  <a:pt x="483070" y="21298"/>
                </a:moveTo>
                <a:lnTo>
                  <a:pt x="481584" y="19812"/>
                </a:lnTo>
                <a:lnTo>
                  <a:pt x="481584" y="20564"/>
                </a:lnTo>
                <a:lnTo>
                  <a:pt x="483070" y="21298"/>
                </a:lnTo>
                <a:close/>
              </a:path>
              <a:path w="508000" h="129539">
                <a:moveTo>
                  <a:pt x="484632" y="106680"/>
                </a:moveTo>
                <a:lnTo>
                  <a:pt x="481584" y="108204"/>
                </a:lnTo>
                <a:lnTo>
                  <a:pt x="483120" y="108204"/>
                </a:lnTo>
                <a:lnTo>
                  <a:pt x="484632" y="106680"/>
                </a:lnTo>
                <a:close/>
              </a:path>
              <a:path w="508000" h="129539">
                <a:moveTo>
                  <a:pt x="484632" y="22860"/>
                </a:moveTo>
                <a:lnTo>
                  <a:pt x="483120" y="21323"/>
                </a:lnTo>
                <a:lnTo>
                  <a:pt x="484632" y="22860"/>
                </a:lnTo>
                <a:close/>
              </a:path>
              <a:path w="508000" h="129539">
                <a:moveTo>
                  <a:pt x="486156" y="22860"/>
                </a:moveTo>
                <a:lnTo>
                  <a:pt x="484632" y="21323"/>
                </a:lnTo>
                <a:lnTo>
                  <a:pt x="484632" y="22088"/>
                </a:lnTo>
                <a:lnTo>
                  <a:pt x="486156" y="22860"/>
                </a:lnTo>
                <a:close/>
              </a:path>
              <a:path w="508000" h="129539">
                <a:moveTo>
                  <a:pt x="486669" y="105652"/>
                </a:moveTo>
                <a:lnTo>
                  <a:pt x="484632" y="106680"/>
                </a:lnTo>
                <a:lnTo>
                  <a:pt x="486156" y="106680"/>
                </a:lnTo>
                <a:lnTo>
                  <a:pt x="486669" y="105652"/>
                </a:lnTo>
                <a:close/>
              </a:path>
              <a:path w="508000" h="129539">
                <a:moveTo>
                  <a:pt x="487680" y="25908"/>
                </a:moveTo>
                <a:lnTo>
                  <a:pt x="487680" y="24384"/>
                </a:lnTo>
                <a:lnTo>
                  <a:pt x="486156" y="22860"/>
                </a:lnTo>
                <a:lnTo>
                  <a:pt x="487680" y="25908"/>
                </a:lnTo>
                <a:close/>
              </a:path>
              <a:path w="508000" h="129539">
                <a:moveTo>
                  <a:pt x="487680" y="27432"/>
                </a:moveTo>
                <a:lnTo>
                  <a:pt x="487680" y="25908"/>
                </a:lnTo>
                <a:lnTo>
                  <a:pt x="486156" y="24384"/>
                </a:lnTo>
                <a:lnTo>
                  <a:pt x="487680" y="27432"/>
                </a:lnTo>
                <a:close/>
              </a:path>
              <a:path w="508000" h="129539">
                <a:moveTo>
                  <a:pt x="487680" y="103632"/>
                </a:moveTo>
                <a:lnTo>
                  <a:pt x="487680" y="102108"/>
                </a:lnTo>
                <a:lnTo>
                  <a:pt x="486156" y="105143"/>
                </a:lnTo>
                <a:lnTo>
                  <a:pt x="487680" y="103632"/>
                </a:lnTo>
                <a:close/>
              </a:path>
              <a:path w="508000" h="129539">
                <a:moveTo>
                  <a:pt x="487680" y="105143"/>
                </a:moveTo>
                <a:lnTo>
                  <a:pt x="486669" y="105652"/>
                </a:lnTo>
                <a:lnTo>
                  <a:pt x="486156" y="106680"/>
                </a:lnTo>
                <a:lnTo>
                  <a:pt x="487680" y="105143"/>
                </a:lnTo>
                <a:close/>
              </a:path>
              <a:path w="508000" h="129539">
                <a:moveTo>
                  <a:pt x="487680" y="105143"/>
                </a:moveTo>
                <a:lnTo>
                  <a:pt x="487680" y="103632"/>
                </a:lnTo>
                <a:lnTo>
                  <a:pt x="486669" y="105652"/>
                </a:lnTo>
                <a:lnTo>
                  <a:pt x="487680" y="105143"/>
                </a:lnTo>
                <a:close/>
              </a:path>
              <a:path w="508000" h="129539">
                <a:moveTo>
                  <a:pt x="505980" y="112763"/>
                </a:moveTo>
                <a:lnTo>
                  <a:pt x="505980" y="16764"/>
                </a:lnTo>
                <a:lnTo>
                  <a:pt x="502920" y="13703"/>
                </a:lnTo>
                <a:lnTo>
                  <a:pt x="502920" y="115824"/>
                </a:lnTo>
                <a:lnTo>
                  <a:pt x="505980" y="112763"/>
                </a:lnTo>
                <a:close/>
              </a:path>
              <a:path w="508000" h="129539">
                <a:moveTo>
                  <a:pt x="507492" y="108204"/>
                </a:moveTo>
                <a:lnTo>
                  <a:pt x="507492" y="21323"/>
                </a:lnTo>
                <a:lnTo>
                  <a:pt x="505980" y="18288"/>
                </a:lnTo>
                <a:lnTo>
                  <a:pt x="505980" y="111252"/>
                </a:lnTo>
                <a:lnTo>
                  <a:pt x="507492" y="10820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1103" y="4207751"/>
            <a:ext cx="508000" cy="129539"/>
          </a:xfrm>
          <a:custGeom>
            <a:avLst/>
            <a:gdLst/>
            <a:ahLst/>
            <a:cxnLst/>
            <a:rect l="l" t="t" r="r" b="b"/>
            <a:pathLst>
              <a:path w="508000" h="129539">
                <a:moveTo>
                  <a:pt x="1524" y="105143"/>
                </a:moveTo>
                <a:lnTo>
                  <a:pt x="1524" y="22860"/>
                </a:lnTo>
                <a:lnTo>
                  <a:pt x="0" y="28943"/>
                </a:lnTo>
                <a:lnTo>
                  <a:pt x="0" y="102108"/>
                </a:lnTo>
                <a:lnTo>
                  <a:pt x="1524" y="105143"/>
                </a:lnTo>
                <a:close/>
              </a:path>
              <a:path w="508000" h="129539">
                <a:moveTo>
                  <a:pt x="3060" y="111252"/>
                </a:moveTo>
                <a:lnTo>
                  <a:pt x="3060" y="18288"/>
                </a:lnTo>
                <a:lnTo>
                  <a:pt x="1524" y="21323"/>
                </a:lnTo>
                <a:lnTo>
                  <a:pt x="1524" y="108204"/>
                </a:lnTo>
                <a:lnTo>
                  <a:pt x="3060" y="111252"/>
                </a:lnTo>
                <a:close/>
              </a:path>
              <a:path w="508000" h="129539">
                <a:moveTo>
                  <a:pt x="9144" y="120383"/>
                </a:moveTo>
                <a:lnTo>
                  <a:pt x="9144" y="9144"/>
                </a:lnTo>
                <a:lnTo>
                  <a:pt x="7620" y="9144"/>
                </a:lnTo>
                <a:lnTo>
                  <a:pt x="6096" y="12192"/>
                </a:lnTo>
                <a:lnTo>
                  <a:pt x="4572" y="12192"/>
                </a:lnTo>
                <a:lnTo>
                  <a:pt x="4572" y="13703"/>
                </a:lnTo>
                <a:lnTo>
                  <a:pt x="3060" y="16764"/>
                </a:lnTo>
                <a:lnTo>
                  <a:pt x="3060" y="112763"/>
                </a:lnTo>
                <a:lnTo>
                  <a:pt x="4572" y="115824"/>
                </a:lnTo>
                <a:lnTo>
                  <a:pt x="6096" y="117348"/>
                </a:lnTo>
                <a:lnTo>
                  <a:pt x="7620" y="120383"/>
                </a:lnTo>
                <a:lnTo>
                  <a:pt x="9144" y="120383"/>
                </a:lnTo>
                <a:close/>
              </a:path>
              <a:path w="508000" h="129539">
                <a:moveTo>
                  <a:pt x="12192" y="123444"/>
                </a:moveTo>
                <a:lnTo>
                  <a:pt x="12192" y="6083"/>
                </a:lnTo>
                <a:lnTo>
                  <a:pt x="9144" y="7620"/>
                </a:lnTo>
                <a:lnTo>
                  <a:pt x="9144" y="121920"/>
                </a:lnTo>
                <a:lnTo>
                  <a:pt x="12192" y="123444"/>
                </a:lnTo>
                <a:close/>
              </a:path>
              <a:path w="508000" h="129539">
                <a:moveTo>
                  <a:pt x="502920" y="117348"/>
                </a:moveTo>
                <a:lnTo>
                  <a:pt x="502920" y="12192"/>
                </a:lnTo>
                <a:lnTo>
                  <a:pt x="499872" y="9144"/>
                </a:lnTo>
                <a:lnTo>
                  <a:pt x="499872" y="7620"/>
                </a:lnTo>
                <a:lnTo>
                  <a:pt x="498360" y="7620"/>
                </a:lnTo>
                <a:lnTo>
                  <a:pt x="495300" y="4572"/>
                </a:lnTo>
                <a:lnTo>
                  <a:pt x="493776" y="4572"/>
                </a:lnTo>
                <a:lnTo>
                  <a:pt x="490740" y="3048"/>
                </a:lnTo>
                <a:lnTo>
                  <a:pt x="490740" y="1524"/>
                </a:lnTo>
                <a:lnTo>
                  <a:pt x="486156" y="1524"/>
                </a:lnTo>
                <a:lnTo>
                  <a:pt x="486156" y="0"/>
                </a:lnTo>
                <a:lnTo>
                  <a:pt x="22860" y="0"/>
                </a:lnTo>
                <a:lnTo>
                  <a:pt x="22860" y="1524"/>
                </a:lnTo>
                <a:lnTo>
                  <a:pt x="18300" y="1524"/>
                </a:lnTo>
                <a:lnTo>
                  <a:pt x="16764" y="3048"/>
                </a:lnTo>
                <a:lnTo>
                  <a:pt x="13716" y="4572"/>
                </a:lnTo>
                <a:lnTo>
                  <a:pt x="12192" y="4572"/>
                </a:lnTo>
                <a:lnTo>
                  <a:pt x="12192" y="124968"/>
                </a:lnTo>
                <a:lnTo>
                  <a:pt x="13716" y="124968"/>
                </a:lnTo>
                <a:lnTo>
                  <a:pt x="16764" y="126492"/>
                </a:lnTo>
                <a:lnTo>
                  <a:pt x="18300" y="126492"/>
                </a:lnTo>
                <a:lnTo>
                  <a:pt x="18300" y="128003"/>
                </a:lnTo>
                <a:lnTo>
                  <a:pt x="21336" y="128003"/>
                </a:lnTo>
                <a:lnTo>
                  <a:pt x="21336" y="24384"/>
                </a:lnTo>
                <a:lnTo>
                  <a:pt x="24384" y="21323"/>
                </a:lnTo>
                <a:lnTo>
                  <a:pt x="25920" y="19812"/>
                </a:lnTo>
                <a:lnTo>
                  <a:pt x="25920" y="20561"/>
                </a:lnTo>
                <a:lnTo>
                  <a:pt x="27432" y="19812"/>
                </a:lnTo>
                <a:lnTo>
                  <a:pt x="27432" y="20822"/>
                </a:lnTo>
                <a:lnTo>
                  <a:pt x="30480" y="19812"/>
                </a:lnTo>
                <a:lnTo>
                  <a:pt x="480060" y="19812"/>
                </a:lnTo>
                <a:lnTo>
                  <a:pt x="481584" y="20564"/>
                </a:lnTo>
                <a:lnTo>
                  <a:pt x="481584" y="19812"/>
                </a:lnTo>
                <a:lnTo>
                  <a:pt x="483120" y="21323"/>
                </a:lnTo>
                <a:lnTo>
                  <a:pt x="484632" y="22088"/>
                </a:lnTo>
                <a:lnTo>
                  <a:pt x="484632" y="21323"/>
                </a:lnTo>
                <a:lnTo>
                  <a:pt x="487680" y="24384"/>
                </a:lnTo>
                <a:lnTo>
                  <a:pt x="487680" y="128003"/>
                </a:lnTo>
                <a:lnTo>
                  <a:pt x="489204" y="128003"/>
                </a:lnTo>
                <a:lnTo>
                  <a:pt x="490740" y="126492"/>
                </a:lnTo>
                <a:lnTo>
                  <a:pt x="493776" y="124968"/>
                </a:lnTo>
                <a:lnTo>
                  <a:pt x="495300" y="124968"/>
                </a:lnTo>
                <a:lnTo>
                  <a:pt x="498360" y="121920"/>
                </a:lnTo>
                <a:lnTo>
                  <a:pt x="499872" y="120383"/>
                </a:lnTo>
                <a:lnTo>
                  <a:pt x="502920" y="117348"/>
                </a:lnTo>
                <a:close/>
              </a:path>
              <a:path w="508000" h="129539">
                <a:moveTo>
                  <a:pt x="22860" y="22860"/>
                </a:moveTo>
                <a:lnTo>
                  <a:pt x="21336" y="24384"/>
                </a:lnTo>
                <a:lnTo>
                  <a:pt x="21336" y="25908"/>
                </a:lnTo>
                <a:lnTo>
                  <a:pt x="22860" y="22860"/>
                </a:lnTo>
                <a:close/>
              </a:path>
              <a:path w="508000" h="129539">
                <a:moveTo>
                  <a:pt x="22346" y="105652"/>
                </a:moveTo>
                <a:lnTo>
                  <a:pt x="21336" y="103632"/>
                </a:lnTo>
                <a:lnTo>
                  <a:pt x="21336" y="105143"/>
                </a:lnTo>
                <a:lnTo>
                  <a:pt x="22346" y="105652"/>
                </a:lnTo>
                <a:close/>
              </a:path>
              <a:path w="508000" h="129539">
                <a:moveTo>
                  <a:pt x="22860" y="106680"/>
                </a:moveTo>
                <a:lnTo>
                  <a:pt x="22346" y="105652"/>
                </a:lnTo>
                <a:lnTo>
                  <a:pt x="21336" y="105143"/>
                </a:lnTo>
                <a:lnTo>
                  <a:pt x="22860" y="106680"/>
                </a:lnTo>
                <a:close/>
              </a:path>
              <a:path w="508000" h="129539">
                <a:moveTo>
                  <a:pt x="25920" y="108204"/>
                </a:moveTo>
                <a:lnTo>
                  <a:pt x="22860" y="106680"/>
                </a:lnTo>
                <a:lnTo>
                  <a:pt x="21336" y="105143"/>
                </a:lnTo>
                <a:lnTo>
                  <a:pt x="21336" y="128003"/>
                </a:lnTo>
                <a:lnTo>
                  <a:pt x="22860" y="128003"/>
                </a:lnTo>
                <a:lnTo>
                  <a:pt x="24384" y="129540"/>
                </a:lnTo>
                <a:lnTo>
                  <a:pt x="24384" y="108204"/>
                </a:lnTo>
                <a:lnTo>
                  <a:pt x="25920" y="108204"/>
                </a:lnTo>
                <a:close/>
              </a:path>
              <a:path w="508000" h="129539">
                <a:moveTo>
                  <a:pt x="24384" y="106680"/>
                </a:moveTo>
                <a:lnTo>
                  <a:pt x="22346" y="105652"/>
                </a:lnTo>
                <a:lnTo>
                  <a:pt x="22860" y="106680"/>
                </a:lnTo>
                <a:lnTo>
                  <a:pt x="24384" y="106680"/>
                </a:lnTo>
                <a:close/>
              </a:path>
              <a:path w="508000" h="129539">
                <a:moveTo>
                  <a:pt x="24422" y="21304"/>
                </a:moveTo>
                <a:lnTo>
                  <a:pt x="22860" y="22860"/>
                </a:lnTo>
                <a:lnTo>
                  <a:pt x="24422" y="21304"/>
                </a:lnTo>
                <a:close/>
              </a:path>
              <a:path w="508000" h="129539">
                <a:moveTo>
                  <a:pt x="25920" y="19812"/>
                </a:moveTo>
                <a:lnTo>
                  <a:pt x="24384" y="21323"/>
                </a:lnTo>
                <a:lnTo>
                  <a:pt x="25920" y="19812"/>
                </a:lnTo>
                <a:close/>
              </a:path>
              <a:path w="508000" h="129539">
                <a:moveTo>
                  <a:pt x="27432" y="129540"/>
                </a:moveTo>
                <a:lnTo>
                  <a:pt x="27432" y="109728"/>
                </a:lnTo>
                <a:lnTo>
                  <a:pt x="24384" y="108204"/>
                </a:lnTo>
                <a:lnTo>
                  <a:pt x="24384" y="129540"/>
                </a:lnTo>
                <a:lnTo>
                  <a:pt x="27432" y="129540"/>
                </a:lnTo>
                <a:close/>
              </a:path>
              <a:path w="508000" h="129539">
                <a:moveTo>
                  <a:pt x="25920" y="20561"/>
                </a:moveTo>
                <a:lnTo>
                  <a:pt x="25920" y="19812"/>
                </a:lnTo>
                <a:lnTo>
                  <a:pt x="24422" y="21304"/>
                </a:lnTo>
                <a:lnTo>
                  <a:pt x="25920" y="20561"/>
                </a:lnTo>
                <a:close/>
              </a:path>
              <a:path w="508000" h="129539">
                <a:moveTo>
                  <a:pt x="27432" y="20822"/>
                </a:moveTo>
                <a:lnTo>
                  <a:pt x="27432" y="19812"/>
                </a:lnTo>
                <a:lnTo>
                  <a:pt x="25920" y="21323"/>
                </a:lnTo>
                <a:lnTo>
                  <a:pt x="27432" y="20822"/>
                </a:lnTo>
                <a:close/>
              </a:path>
              <a:path w="508000" h="129539">
                <a:moveTo>
                  <a:pt x="481584" y="108204"/>
                </a:moveTo>
                <a:lnTo>
                  <a:pt x="478536" y="109728"/>
                </a:lnTo>
                <a:lnTo>
                  <a:pt x="30480" y="108209"/>
                </a:lnTo>
                <a:lnTo>
                  <a:pt x="25920" y="108204"/>
                </a:lnTo>
                <a:lnTo>
                  <a:pt x="27432" y="109728"/>
                </a:lnTo>
                <a:lnTo>
                  <a:pt x="27432" y="129540"/>
                </a:lnTo>
                <a:lnTo>
                  <a:pt x="480060" y="129540"/>
                </a:lnTo>
                <a:lnTo>
                  <a:pt x="480060" y="109728"/>
                </a:lnTo>
                <a:lnTo>
                  <a:pt x="481584" y="108204"/>
                </a:lnTo>
                <a:close/>
              </a:path>
              <a:path w="508000" h="129539">
                <a:moveTo>
                  <a:pt x="487680" y="128003"/>
                </a:moveTo>
                <a:lnTo>
                  <a:pt x="487680" y="105143"/>
                </a:lnTo>
                <a:lnTo>
                  <a:pt x="486156" y="106680"/>
                </a:lnTo>
                <a:lnTo>
                  <a:pt x="483120" y="108204"/>
                </a:lnTo>
                <a:lnTo>
                  <a:pt x="480060" y="109728"/>
                </a:lnTo>
                <a:lnTo>
                  <a:pt x="480060" y="129540"/>
                </a:lnTo>
                <a:lnTo>
                  <a:pt x="484632" y="129540"/>
                </a:lnTo>
                <a:lnTo>
                  <a:pt x="484632" y="128003"/>
                </a:lnTo>
                <a:lnTo>
                  <a:pt x="487680" y="128003"/>
                </a:lnTo>
                <a:close/>
              </a:path>
              <a:path w="508000" h="129539">
                <a:moveTo>
                  <a:pt x="483120" y="21323"/>
                </a:moveTo>
                <a:lnTo>
                  <a:pt x="481584" y="19812"/>
                </a:lnTo>
                <a:lnTo>
                  <a:pt x="483070" y="21298"/>
                </a:lnTo>
                <a:close/>
              </a:path>
              <a:path w="508000" h="129539">
                <a:moveTo>
                  <a:pt x="483070" y="21298"/>
                </a:moveTo>
                <a:lnTo>
                  <a:pt x="481584" y="19812"/>
                </a:lnTo>
                <a:lnTo>
                  <a:pt x="481584" y="20564"/>
                </a:lnTo>
                <a:lnTo>
                  <a:pt x="483070" y="21298"/>
                </a:lnTo>
                <a:close/>
              </a:path>
              <a:path w="508000" h="129539">
                <a:moveTo>
                  <a:pt x="484632" y="106680"/>
                </a:moveTo>
                <a:lnTo>
                  <a:pt x="481584" y="108204"/>
                </a:lnTo>
                <a:lnTo>
                  <a:pt x="483120" y="108204"/>
                </a:lnTo>
                <a:lnTo>
                  <a:pt x="484632" y="106680"/>
                </a:lnTo>
                <a:close/>
              </a:path>
              <a:path w="508000" h="129539">
                <a:moveTo>
                  <a:pt x="484632" y="22860"/>
                </a:moveTo>
                <a:lnTo>
                  <a:pt x="483120" y="21323"/>
                </a:lnTo>
                <a:lnTo>
                  <a:pt x="484632" y="22860"/>
                </a:lnTo>
                <a:close/>
              </a:path>
              <a:path w="508000" h="129539">
                <a:moveTo>
                  <a:pt x="486156" y="22860"/>
                </a:moveTo>
                <a:lnTo>
                  <a:pt x="484632" y="21323"/>
                </a:lnTo>
                <a:lnTo>
                  <a:pt x="484632" y="22088"/>
                </a:lnTo>
                <a:lnTo>
                  <a:pt x="486156" y="22860"/>
                </a:lnTo>
                <a:close/>
              </a:path>
              <a:path w="508000" h="129539">
                <a:moveTo>
                  <a:pt x="486669" y="105652"/>
                </a:moveTo>
                <a:lnTo>
                  <a:pt x="484632" y="106680"/>
                </a:lnTo>
                <a:lnTo>
                  <a:pt x="486156" y="106680"/>
                </a:lnTo>
                <a:lnTo>
                  <a:pt x="486669" y="105652"/>
                </a:lnTo>
                <a:close/>
              </a:path>
              <a:path w="508000" h="129539">
                <a:moveTo>
                  <a:pt x="487680" y="25908"/>
                </a:moveTo>
                <a:lnTo>
                  <a:pt x="487680" y="24384"/>
                </a:lnTo>
                <a:lnTo>
                  <a:pt x="486156" y="22860"/>
                </a:lnTo>
                <a:lnTo>
                  <a:pt x="487680" y="25908"/>
                </a:lnTo>
                <a:close/>
              </a:path>
              <a:path w="508000" h="129539">
                <a:moveTo>
                  <a:pt x="487680" y="27432"/>
                </a:moveTo>
                <a:lnTo>
                  <a:pt x="487680" y="25908"/>
                </a:lnTo>
                <a:lnTo>
                  <a:pt x="486156" y="24384"/>
                </a:lnTo>
                <a:lnTo>
                  <a:pt x="487680" y="27432"/>
                </a:lnTo>
                <a:close/>
              </a:path>
              <a:path w="508000" h="129539">
                <a:moveTo>
                  <a:pt x="487680" y="103632"/>
                </a:moveTo>
                <a:lnTo>
                  <a:pt x="487680" y="102108"/>
                </a:lnTo>
                <a:lnTo>
                  <a:pt x="486156" y="105143"/>
                </a:lnTo>
                <a:lnTo>
                  <a:pt x="487680" y="103632"/>
                </a:lnTo>
                <a:close/>
              </a:path>
              <a:path w="508000" h="129539">
                <a:moveTo>
                  <a:pt x="487680" y="105143"/>
                </a:moveTo>
                <a:lnTo>
                  <a:pt x="486669" y="105652"/>
                </a:lnTo>
                <a:lnTo>
                  <a:pt x="486156" y="106680"/>
                </a:lnTo>
                <a:lnTo>
                  <a:pt x="487680" y="105143"/>
                </a:lnTo>
                <a:close/>
              </a:path>
              <a:path w="508000" h="129539">
                <a:moveTo>
                  <a:pt x="487680" y="105143"/>
                </a:moveTo>
                <a:lnTo>
                  <a:pt x="487680" y="103632"/>
                </a:lnTo>
                <a:lnTo>
                  <a:pt x="486669" y="105652"/>
                </a:lnTo>
                <a:lnTo>
                  <a:pt x="487680" y="105143"/>
                </a:lnTo>
                <a:close/>
              </a:path>
              <a:path w="508000" h="129539">
                <a:moveTo>
                  <a:pt x="505980" y="112763"/>
                </a:moveTo>
                <a:lnTo>
                  <a:pt x="505980" y="16764"/>
                </a:lnTo>
                <a:lnTo>
                  <a:pt x="502920" y="13703"/>
                </a:lnTo>
                <a:lnTo>
                  <a:pt x="502920" y="115824"/>
                </a:lnTo>
                <a:lnTo>
                  <a:pt x="505980" y="112763"/>
                </a:lnTo>
                <a:close/>
              </a:path>
              <a:path w="508000" h="129539">
                <a:moveTo>
                  <a:pt x="507492" y="108204"/>
                </a:moveTo>
                <a:lnTo>
                  <a:pt x="507492" y="21323"/>
                </a:lnTo>
                <a:lnTo>
                  <a:pt x="505980" y="18288"/>
                </a:lnTo>
                <a:lnTo>
                  <a:pt x="505980" y="111252"/>
                </a:lnTo>
                <a:lnTo>
                  <a:pt x="507492" y="10820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2064" y="5189194"/>
            <a:ext cx="923925" cy="929640"/>
          </a:xfrm>
          <a:custGeom>
            <a:avLst/>
            <a:gdLst/>
            <a:ahLst/>
            <a:cxnLst/>
            <a:rect l="l" t="t" r="r" b="b"/>
            <a:pathLst>
              <a:path w="923925" h="929639">
                <a:moveTo>
                  <a:pt x="923531" y="769620"/>
                </a:moveTo>
                <a:lnTo>
                  <a:pt x="923531" y="160020"/>
                </a:lnTo>
                <a:lnTo>
                  <a:pt x="920483" y="126504"/>
                </a:lnTo>
                <a:lnTo>
                  <a:pt x="903719" y="82308"/>
                </a:lnTo>
                <a:lnTo>
                  <a:pt x="876300" y="45720"/>
                </a:lnTo>
                <a:lnTo>
                  <a:pt x="839711" y="18300"/>
                </a:lnTo>
                <a:lnTo>
                  <a:pt x="824471" y="12204"/>
                </a:lnTo>
                <a:lnTo>
                  <a:pt x="810755" y="6108"/>
                </a:lnTo>
                <a:lnTo>
                  <a:pt x="793991" y="3060"/>
                </a:lnTo>
                <a:lnTo>
                  <a:pt x="778751" y="0"/>
                </a:lnTo>
                <a:lnTo>
                  <a:pt x="143243" y="0"/>
                </a:lnTo>
                <a:lnTo>
                  <a:pt x="128003" y="3060"/>
                </a:lnTo>
                <a:lnTo>
                  <a:pt x="111239" y="6108"/>
                </a:lnTo>
                <a:lnTo>
                  <a:pt x="83820" y="18300"/>
                </a:lnTo>
                <a:lnTo>
                  <a:pt x="70091" y="27444"/>
                </a:lnTo>
                <a:lnTo>
                  <a:pt x="57899" y="36588"/>
                </a:lnTo>
                <a:lnTo>
                  <a:pt x="45720" y="47256"/>
                </a:lnTo>
                <a:lnTo>
                  <a:pt x="36563" y="57924"/>
                </a:lnTo>
                <a:lnTo>
                  <a:pt x="25895" y="70116"/>
                </a:lnTo>
                <a:lnTo>
                  <a:pt x="6083" y="112788"/>
                </a:lnTo>
                <a:lnTo>
                  <a:pt x="0" y="144780"/>
                </a:lnTo>
                <a:lnTo>
                  <a:pt x="0" y="786396"/>
                </a:lnTo>
                <a:lnTo>
                  <a:pt x="6083" y="816876"/>
                </a:lnTo>
                <a:lnTo>
                  <a:pt x="12179" y="832116"/>
                </a:lnTo>
                <a:lnTo>
                  <a:pt x="19799" y="845820"/>
                </a:lnTo>
                <a:lnTo>
                  <a:pt x="19799" y="144780"/>
                </a:lnTo>
                <a:lnTo>
                  <a:pt x="25895" y="117360"/>
                </a:lnTo>
                <a:lnTo>
                  <a:pt x="44183" y="80784"/>
                </a:lnTo>
                <a:lnTo>
                  <a:pt x="82283" y="42684"/>
                </a:lnTo>
                <a:lnTo>
                  <a:pt x="118859" y="25920"/>
                </a:lnTo>
                <a:lnTo>
                  <a:pt x="777240" y="19824"/>
                </a:lnTo>
                <a:lnTo>
                  <a:pt x="790943" y="22860"/>
                </a:lnTo>
                <a:lnTo>
                  <a:pt x="830580" y="36588"/>
                </a:lnTo>
                <a:lnTo>
                  <a:pt x="862571" y="60960"/>
                </a:lnTo>
                <a:lnTo>
                  <a:pt x="886955" y="92976"/>
                </a:lnTo>
                <a:lnTo>
                  <a:pt x="900671" y="132600"/>
                </a:lnTo>
                <a:lnTo>
                  <a:pt x="903719" y="845820"/>
                </a:lnTo>
                <a:lnTo>
                  <a:pt x="911339" y="830580"/>
                </a:lnTo>
                <a:lnTo>
                  <a:pt x="915911" y="816876"/>
                </a:lnTo>
                <a:lnTo>
                  <a:pt x="920483" y="801636"/>
                </a:lnTo>
                <a:lnTo>
                  <a:pt x="923531" y="769620"/>
                </a:lnTo>
                <a:close/>
              </a:path>
              <a:path w="923925" h="929639">
                <a:moveTo>
                  <a:pt x="903719" y="845820"/>
                </a:moveTo>
                <a:lnTo>
                  <a:pt x="903719" y="769620"/>
                </a:lnTo>
                <a:lnTo>
                  <a:pt x="902195" y="783348"/>
                </a:lnTo>
                <a:lnTo>
                  <a:pt x="900671" y="798588"/>
                </a:lnTo>
                <a:lnTo>
                  <a:pt x="896099" y="810780"/>
                </a:lnTo>
                <a:lnTo>
                  <a:pt x="879335" y="847356"/>
                </a:lnTo>
                <a:lnTo>
                  <a:pt x="851903" y="877836"/>
                </a:lnTo>
                <a:lnTo>
                  <a:pt x="816851" y="899160"/>
                </a:lnTo>
                <a:lnTo>
                  <a:pt x="777240" y="908316"/>
                </a:lnTo>
                <a:lnTo>
                  <a:pt x="160020" y="909840"/>
                </a:lnTo>
                <a:lnTo>
                  <a:pt x="144780" y="908316"/>
                </a:lnTo>
                <a:lnTo>
                  <a:pt x="131051" y="906780"/>
                </a:lnTo>
                <a:lnTo>
                  <a:pt x="117335" y="903744"/>
                </a:lnTo>
                <a:lnTo>
                  <a:pt x="105143" y="897648"/>
                </a:lnTo>
                <a:lnTo>
                  <a:pt x="92951" y="893076"/>
                </a:lnTo>
                <a:lnTo>
                  <a:pt x="60960" y="868680"/>
                </a:lnTo>
                <a:lnTo>
                  <a:pt x="30480" y="822960"/>
                </a:lnTo>
                <a:lnTo>
                  <a:pt x="19799" y="783348"/>
                </a:lnTo>
                <a:lnTo>
                  <a:pt x="19799" y="845820"/>
                </a:lnTo>
                <a:lnTo>
                  <a:pt x="57899" y="893076"/>
                </a:lnTo>
                <a:lnTo>
                  <a:pt x="97523" y="917460"/>
                </a:lnTo>
                <a:lnTo>
                  <a:pt x="112763" y="922020"/>
                </a:lnTo>
                <a:lnTo>
                  <a:pt x="128003" y="926604"/>
                </a:lnTo>
                <a:lnTo>
                  <a:pt x="144780" y="929640"/>
                </a:lnTo>
                <a:lnTo>
                  <a:pt x="780275" y="929640"/>
                </a:lnTo>
                <a:lnTo>
                  <a:pt x="795515" y="926604"/>
                </a:lnTo>
                <a:lnTo>
                  <a:pt x="810755" y="922020"/>
                </a:lnTo>
                <a:lnTo>
                  <a:pt x="825995" y="917460"/>
                </a:lnTo>
                <a:lnTo>
                  <a:pt x="865619" y="893076"/>
                </a:lnTo>
                <a:lnTo>
                  <a:pt x="896099" y="858024"/>
                </a:lnTo>
                <a:lnTo>
                  <a:pt x="903719" y="84582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2064" y="5189194"/>
            <a:ext cx="923925" cy="929640"/>
          </a:xfrm>
          <a:custGeom>
            <a:avLst/>
            <a:gdLst/>
            <a:ahLst/>
            <a:cxnLst/>
            <a:rect l="l" t="t" r="r" b="b"/>
            <a:pathLst>
              <a:path w="923925" h="929639">
                <a:moveTo>
                  <a:pt x="923531" y="769620"/>
                </a:moveTo>
                <a:lnTo>
                  <a:pt x="923531" y="160020"/>
                </a:lnTo>
                <a:lnTo>
                  <a:pt x="920483" y="126504"/>
                </a:lnTo>
                <a:lnTo>
                  <a:pt x="903719" y="82308"/>
                </a:lnTo>
                <a:lnTo>
                  <a:pt x="876300" y="45720"/>
                </a:lnTo>
                <a:lnTo>
                  <a:pt x="839711" y="18300"/>
                </a:lnTo>
                <a:lnTo>
                  <a:pt x="824471" y="12204"/>
                </a:lnTo>
                <a:lnTo>
                  <a:pt x="810755" y="6108"/>
                </a:lnTo>
                <a:lnTo>
                  <a:pt x="793991" y="3060"/>
                </a:lnTo>
                <a:lnTo>
                  <a:pt x="778751" y="0"/>
                </a:lnTo>
                <a:lnTo>
                  <a:pt x="143243" y="0"/>
                </a:lnTo>
                <a:lnTo>
                  <a:pt x="128003" y="3060"/>
                </a:lnTo>
                <a:lnTo>
                  <a:pt x="111239" y="6108"/>
                </a:lnTo>
                <a:lnTo>
                  <a:pt x="83820" y="18300"/>
                </a:lnTo>
                <a:lnTo>
                  <a:pt x="70091" y="27444"/>
                </a:lnTo>
                <a:lnTo>
                  <a:pt x="57899" y="36588"/>
                </a:lnTo>
                <a:lnTo>
                  <a:pt x="45720" y="47256"/>
                </a:lnTo>
                <a:lnTo>
                  <a:pt x="36563" y="57924"/>
                </a:lnTo>
                <a:lnTo>
                  <a:pt x="25895" y="70116"/>
                </a:lnTo>
                <a:lnTo>
                  <a:pt x="6083" y="112788"/>
                </a:lnTo>
                <a:lnTo>
                  <a:pt x="0" y="144780"/>
                </a:lnTo>
                <a:lnTo>
                  <a:pt x="0" y="786396"/>
                </a:lnTo>
                <a:lnTo>
                  <a:pt x="6083" y="816876"/>
                </a:lnTo>
                <a:lnTo>
                  <a:pt x="12179" y="832116"/>
                </a:lnTo>
                <a:lnTo>
                  <a:pt x="19799" y="845820"/>
                </a:lnTo>
                <a:lnTo>
                  <a:pt x="19799" y="144780"/>
                </a:lnTo>
                <a:lnTo>
                  <a:pt x="25895" y="117360"/>
                </a:lnTo>
                <a:lnTo>
                  <a:pt x="44183" y="80784"/>
                </a:lnTo>
                <a:lnTo>
                  <a:pt x="82283" y="42684"/>
                </a:lnTo>
                <a:lnTo>
                  <a:pt x="118859" y="25920"/>
                </a:lnTo>
                <a:lnTo>
                  <a:pt x="777240" y="19824"/>
                </a:lnTo>
                <a:lnTo>
                  <a:pt x="790943" y="22860"/>
                </a:lnTo>
                <a:lnTo>
                  <a:pt x="830580" y="36588"/>
                </a:lnTo>
                <a:lnTo>
                  <a:pt x="862571" y="60960"/>
                </a:lnTo>
                <a:lnTo>
                  <a:pt x="886955" y="92976"/>
                </a:lnTo>
                <a:lnTo>
                  <a:pt x="900671" y="132600"/>
                </a:lnTo>
                <a:lnTo>
                  <a:pt x="903719" y="845820"/>
                </a:lnTo>
                <a:lnTo>
                  <a:pt x="911339" y="830580"/>
                </a:lnTo>
                <a:lnTo>
                  <a:pt x="915911" y="816876"/>
                </a:lnTo>
                <a:lnTo>
                  <a:pt x="920483" y="801636"/>
                </a:lnTo>
                <a:lnTo>
                  <a:pt x="923531" y="769620"/>
                </a:lnTo>
                <a:close/>
              </a:path>
              <a:path w="923925" h="929639">
                <a:moveTo>
                  <a:pt x="903719" y="845820"/>
                </a:moveTo>
                <a:lnTo>
                  <a:pt x="903719" y="769620"/>
                </a:lnTo>
                <a:lnTo>
                  <a:pt x="902195" y="783348"/>
                </a:lnTo>
                <a:lnTo>
                  <a:pt x="900671" y="798588"/>
                </a:lnTo>
                <a:lnTo>
                  <a:pt x="896099" y="810780"/>
                </a:lnTo>
                <a:lnTo>
                  <a:pt x="879335" y="847356"/>
                </a:lnTo>
                <a:lnTo>
                  <a:pt x="851903" y="877836"/>
                </a:lnTo>
                <a:lnTo>
                  <a:pt x="816851" y="899160"/>
                </a:lnTo>
                <a:lnTo>
                  <a:pt x="777240" y="908316"/>
                </a:lnTo>
                <a:lnTo>
                  <a:pt x="160020" y="909840"/>
                </a:lnTo>
                <a:lnTo>
                  <a:pt x="144780" y="908316"/>
                </a:lnTo>
                <a:lnTo>
                  <a:pt x="131051" y="906780"/>
                </a:lnTo>
                <a:lnTo>
                  <a:pt x="117335" y="903744"/>
                </a:lnTo>
                <a:lnTo>
                  <a:pt x="105143" y="897648"/>
                </a:lnTo>
                <a:lnTo>
                  <a:pt x="92951" y="893076"/>
                </a:lnTo>
                <a:lnTo>
                  <a:pt x="60960" y="868680"/>
                </a:lnTo>
                <a:lnTo>
                  <a:pt x="30480" y="822960"/>
                </a:lnTo>
                <a:lnTo>
                  <a:pt x="19799" y="783348"/>
                </a:lnTo>
                <a:lnTo>
                  <a:pt x="19799" y="845820"/>
                </a:lnTo>
                <a:lnTo>
                  <a:pt x="57899" y="893076"/>
                </a:lnTo>
                <a:lnTo>
                  <a:pt x="97523" y="917460"/>
                </a:lnTo>
                <a:lnTo>
                  <a:pt x="112763" y="922020"/>
                </a:lnTo>
                <a:lnTo>
                  <a:pt x="128003" y="926604"/>
                </a:lnTo>
                <a:lnTo>
                  <a:pt x="144780" y="929640"/>
                </a:lnTo>
                <a:lnTo>
                  <a:pt x="780275" y="929640"/>
                </a:lnTo>
                <a:lnTo>
                  <a:pt x="795515" y="926604"/>
                </a:lnTo>
                <a:lnTo>
                  <a:pt x="810755" y="922020"/>
                </a:lnTo>
                <a:lnTo>
                  <a:pt x="825995" y="917460"/>
                </a:lnTo>
                <a:lnTo>
                  <a:pt x="865619" y="893076"/>
                </a:lnTo>
                <a:lnTo>
                  <a:pt x="896099" y="858024"/>
                </a:lnTo>
                <a:lnTo>
                  <a:pt x="903719" y="845820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45</a:t>
            </a:fld>
            <a:endParaRPr spc="4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0" dirty="0"/>
              <a:t>T</a:t>
            </a:r>
            <a:r>
              <a:rPr spc="15" dirty="0"/>
              <a:t>h</a:t>
            </a:r>
            <a:r>
              <a:rPr spc="55" dirty="0"/>
              <a:t>e</a:t>
            </a:r>
            <a:r>
              <a:rPr spc="50" dirty="0"/>
              <a:t> </a:t>
            </a:r>
            <a:r>
              <a:rPr spc="-55" dirty="0"/>
              <a:t>B</a:t>
            </a:r>
            <a:r>
              <a:rPr spc="-30" dirty="0"/>
              <a:t>i</a:t>
            </a:r>
            <a:r>
              <a:rPr spc="80" dirty="0"/>
              <a:t>g</a:t>
            </a:r>
            <a:r>
              <a:rPr spc="50" dirty="0"/>
              <a:t> </a:t>
            </a: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55" dirty="0"/>
              <a:t>a</a:t>
            </a:r>
            <a:r>
              <a:rPr spc="90" dirty="0"/>
              <a:t> </a:t>
            </a:r>
            <a:r>
              <a:rPr spc="-70" dirty="0"/>
              <a:t>T</a:t>
            </a:r>
            <a:r>
              <a:rPr spc="60" dirty="0"/>
              <a:t>oo</a:t>
            </a:r>
            <a:r>
              <a:rPr spc="-30" dirty="0"/>
              <a:t>l</a:t>
            </a:r>
            <a:r>
              <a:rPr spc="45" dirty="0"/>
              <a:t> </a:t>
            </a:r>
            <a:r>
              <a:rPr spc="100" dirty="0"/>
              <a:t>Z</a:t>
            </a:r>
            <a:r>
              <a:rPr spc="60" dirty="0"/>
              <a:t>o</a:t>
            </a:r>
            <a:r>
              <a:rPr spc="65" dirty="0"/>
              <a:t>o</a:t>
            </a:r>
            <a:r>
              <a:rPr spc="40" dirty="0"/>
              <a:t> </a:t>
            </a:r>
            <a:r>
              <a:rPr spc="30" dirty="0"/>
              <a:t>(</a:t>
            </a:r>
            <a:r>
              <a:rPr spc="-80" dirty="0"/>
              <a:t>P</a:t>
            </a:r>
            <a:r>
              <a:rPr spc="-60" dirty="0"/>
              <a:t>a</a:t>
            </a:r>
            <a:r>
              <a:rPr spc="30" dirty="0"/>
              <a:t>r</a:t>
            </a:r>
            <a:r>
              <a:rPr spc="70" dirty="0"/>
              <a:t>t</a:t>
            </a:r>
            <a:r>
              <a:rPr spc="65" dirty="0"/>
              <a:t> </a:t>
            </a:r>
            <a:r>
              <a:rPr spc="85" dirty="0"/>
              <a:t>2)</a:t>
            </a:r>
            <a:r>
              <a:rPr spc="25" dirty="0"/>
              <a:t>:</a:t>
            </a:r>
            <a:r>
              <a:rPr spc="50" dirty="0"/>
              <a:t> </a:t>
            </a:r>
            <a:r>
              <a:rPr spc="10" dirty="0"/>
              <a:t>A</a:t>
            </a:r>
            <a:r>
              <a:rPr spc="60" dirty="0"/>
              <a:t> </a:t>
            </a:r>
            <a:r>
              <a:rPr spc="85" dirty="0"/>
              <a:t>b</a:t>
            </a:r>
            <a:r>
              <a:rPr spc="30" dirty="0"/>
              <a:t>r</a:t>
            </a:r>
            <a:r>
              <a:rPr spc="60" dirty="0"/>
              <a:t>o</a:t>
            </a:r>
            <a:r>
              <a:rPr spc="-60" dirty="0"/>
              <a:t>a</a:t>
            </a:r>
            <a:r>
              <a:rPr spc="85" dirty="0"/>
              <a:t>d</a:t>
            </a:r>
            <a:r>
              <a:rPr spc="60" dirty="0"/>
              <a:t>e</a:t>
            </a:r>
            <a:r>
              <a:rPr spc="30" dirty="0"/>
              <a:t>r</a:t>
            </a:r>
            <a:r>
              <a:rPr spc="45" dirty="0"/>
              <a:t> </a:t>
            </a:r>
            <a:r>
              <a:rPr spc="85" dirty="0"/>
              <a:t>p</a:t>
            </a:r>
            <a:r>
              <a:rPr spc="60" dirty="0"/>
              <a:t>e</a:t>
            </a:r>
            <a:r>
              <a:rPr spc="30" dirty="0"/>
              <a:t>r</a:t>
            </a:r>
            <a:r>
              <a:rPr spc="5" dirty="0"/>
              <a:t>s</a:t>
            </a:r>
            <a:r>
              <a:rPr spc="85" dirty="0"/>
              <a:t>p</a:t>
            </a:r>
            <a:r>
              <a:rPr spc="60" dirty="0"/>
              <a:t>e</a:t>
            </a:r>
            <a:r>
              <a:rPr spc="125" dirty="0"/>
              <a:t>c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5" dirty="0"/>
              <a:t>v</a:t>
            </a:r>
            <a:r>
              <a:rPr spc="5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3189" y="5801855"/>
            <a:ext cx="9532620" cy="398145"/>
          </a:xfrm>
          <a:custGeom>
            <a:avLst/>
            <a:gdLst/>
            <a:ahLst/>
            <a:cxnLst/>
            <a:rect l="l" t="t" r="r" b="b"/>
            <a:pathLst>
              <a:path w="9532620" h="398145">
                <a:moveTo>
                  <a:pt x="9532617" y="332219"/>
                </a:moveTo>
                <a:lnTo>
                  <a:pt x="9532617" y="65519"/>
                </a:lnTo>
                <a:lnTo>
                  <a:pt x="9532440" y="60582"/>
                </a:lnTo>
                <a:lnTo>
                  <a:pt x="9516677" y="22380"/>
                </a:lnTo>
                <a:lnTo>
                  <a:pt x="9481573" y="1561"/>
                </a:lnTo>
                <a:lnTo>
                  <a:pt x="9467085" y="0"/>
                </a:lnTo>
                <a:lnTo>
                  <a:pt x="65534" y="0"/>
                </a:lnTo>
                <a:lnTo>
                  <a:pt x="25930" y="13076"/>
                </a:lnTo>
                <a:lnTo>
                  <a:pt x="2743" y="46458"/>
                </a:lnTo>
                <a:lnTo>
                  <a:pt x="0" y="65519"/>
                </a:lnTo>
                <a:lnTo>
                  <a:pt x="0" y="332219"/>
                </a:lnTo>
                <a:lnTo>
                  <a:pt x="13077" y="371831"/>
                </a:lnTo>
                <a:lnTo>
                  <a:pt x="46467" y="395020"/>
                </a:lnTo>
                <a:lnTo>
                  <a:pt x="65534" y="397764"/>
                </a:lnTo>
                <a:lnTo>
                  <a:pt x="9467085" y="397764"/>
                </a:lnTo>
                <a:lnTo>
                  <a:pt x="9506693" y="384686"/>
                </a:lnTo>
                <a:lnTo>
                  <a:pt x="9529875" y="351291"/>
                </a:lnTo>
                <a:lnTo>
                  <a:pt x="9532617" y="332219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189" y="5801855"/>
            <a:ext cx="9532620" cy="398145"/>
          </a:xfrm>
          <a:custGeom>
            <a:avLst/>
            <a:gdLst/>
            <a:ahLst/>
            <a:cxnLst/>
            <a:rect l="l" t="t" r="r" b="b"/>
            <a:pathLst>
              <a:path w="9532620" h="398145">
                <a:moveTo>
                  <a:pt x="9532617" y="332219"/>
                </a:moveTo>
                <a:lnTo>
                  <a:pt x="9532617" y="65519"/>
                </a:lnTo>
                <a:lnTo>
                  <a:pt x="9532440" y="60582"/>
                </a:lnTo>
                <a:lnTo>
                  <a:pt x="9516677" y="22380"/>
                </a:lnTo>
                <a:lnTo>
                  <a:pt x="9481573" y="1561"/>
                </a:lnTo>
                <a:lnTo>
                  <a:pt x="9467085" y="0"/>
                </a:lnTo>
                <a:lnTo>
                  <a:pt x="65534" y="0"/>
                </a:lnTo>
                <a:lnTo>
                  <a:pt x="25930" y="13076"/>
                </a:lnTo>
                <a:lnTo>
                  <a:pt x="2743" y="46458"/>
                </a:lnTo>
                <a:lnTo>
                  <a:pt x="0" y="65519"/>
                </a:lnTo>
                <a:lnTo>
                  <a:pt x="0" y="332219"/>
                </a:lnTo>
                <a:lnTo>
                  <a:pt x="13077" y="371831"/>
                </a:lnTo>
                <a:lnTo>
                  <a:pt x="46467" y="395020"/>
                </a:lnTo>
                <a:lnTo>
                  <a:pt x="65534" y="397764"/>
                </a:lnTo>
                <a:lnTo>
                  <a:pt x="9467085" y="397764"/>
                </a:lnTo>
                <a:lnTo>
                  <a:pt x="9506693" y="384686"/>
                </a:lnTo>
                <a:lnTo>
                  <a:pt x="9529875" y="351291"/>
                </a:lnTo>
                <a:lnTo>
                  <a:pt x="9532617" y="332219"/>
                </a:lnTo>
                <a:close/>
              </a:path>
            </a:pathLst>
          </a:custGeom>
          <a:solidFill>
            <a:srgbClr val="572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189" y="5474195"/>
            <a:ext cx="9532620" cy="327660"/>
          </a:xfrm>
          <a:custGeom>
            <a:avLst/>
            <a:gdLst/>
            <a:ahLst/>
            <a:cxnLst/>
            <a:rect l="l" t="t" r="r" b="b"/>
            <a:pathLst>
              <a:path w="9532620" h="327660">
                <a:moveTo>
                  <a:pt x="9477753" y="327660"/>
                </a:moveTo>
                <a:lnTo>
                  <a:pt x="9477753" y="0"/>
                </a:lnTo>
                <a:lnTo>
                  <a:pt x="54867" y="0"/>
                </a:lnTo>
                <a:lnTo>
                  <a:pt x="17599" y="14469"/>
                </a:lnTo>
                <a:lnTo>
                  <a:pt x="200" y="50104"/>
                </a:lnTo>
                <a:lnTo>
                  <a:pt x="0" y="54864"/>
                </a:lnTo>
                <a:lnTo>
                  <a:pt x="0" y="272796"/>
                </a:lnTo>
                <a:lnTo>
                  <a:pt x="14471" y="310062"/>
                </a:lnTo>
                <a:lnTo>
                  <a:pt x="50108" y="327460"/>
                </a:lnTo>
                <a:lnTo>
                  <a:pt x="54867" y="327660"/>
                </a:lnTo>
                <a:lnTo>
                  <a:pt x="9477753" y="327660"/>
                </a:lnTo>
                <a:close/>
              </a:path>
              <a:path w="9532620" h="327660">
                <a:moveTo>
                  <a:pt x="9532617" y="272796"/>
                </a:moveTo>
                <a:lnTo>
                  <a:pt x="9532617" y="54864"/>
                </a:lnTo>
                <a:lnTo>
                  <a:pt x="9532417" y="50104"/>
                </a:lnTo>
                <a:lnTo>
                  <a:pt x="9523602" y="24572"/>
                </a:lnTo>
                <a:lnTo>
                  <a:pt x="9523602" y="303087"/>
                </a:lnTo>
                <a:lnTo>
                  <a:pt x="9532617" y="272796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189" y="5474195"/>
            <a:ext cx="9532620" cy="327660"/>
          </a:xfrm>
          <a:custGeom>
            <a:avLst/>
            <a:gdLst/>
            <a:ahLst/>
            <a:cxnLst/>
            <a:rect l="l" t="t" r="r" b="b"/>
            <a:pathLst>
              <a:path w="9532620" h="327660">
                <a:moveTo>
                  <a:pt x="9477753" y="327660"/>
                </a:moveTo>
                <a:lnTo>
                  <a:pt x="9477753" y="0"/>
                </a:lnTo>
                <a:lnTo>
                  <a:pt x="54867" y="0"/>
                </a:lnTo>
                <a:lnTo>
                  <a:pt x="17599" y="14469"/>
                </a:lnTo>
                <a:lnTo>
                  <a:pt x="200" y="50104"/>
                </a:lnTo>
                <a:lnTo>
                  <a:pt x="0" y="54864"/>
                </a:lnTo>
                <a:lnTo>
                  <a:pt x="0" y="272796"/>
                </a:lnTo>
                <a:lnTo>
                  <a:pt x="14471" y="310062"/>
                </a:lnTo>
                <a:lnTo>
                  <a:pt x="50108" y="327460"/>
                </a:lnTo>
                <a:lnTo>
                  <a:pt x="54867" y="327660"/>
                </a:lnTo>
                <a:lnTo>
                  <a:pt x="9477753" y="327660"/>
                </a:lnTo>
                <a:close/>
              </a:path>
              <a:path w="9532620" h="327660">
                <a:moveTo>
                  <a:pt x="9532617" y="272796"/>
                </a:moveTo>
                <a:lnTo>
                  <a:pt x="9532617" y="54864"/>
                </a:lnTo>
                <a:lnTo>
                  <a:pt x="9532417" y="50104"/>
                </a:lnTo>
                <a:lnTo>
                  <a:pt x="9523602" y="24572"/>
                </a:lnTo>
                <a:lnTo>
                  <a:pt x="9523602" y="303087"/>
                </a:lnTo>
                <a:lnTo>
                  <a:pt x="9532617" y="272796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189" y="5198351"/>
            <a:ext cx="9532620" cy="276225"/>
          </a:xfrm>
          <a:custGeom>
            <a:avLst/>
            <a:gdLst/>
            <a:ahLst/>
            <a:cxnLst/>
            <a:rect l="l" t="t" r="r" b="b"/>
            <a:pathLst>
              <a:path w="9532620" h="276225">
                <a:moveTo>
                  <a:pt x="9532617" y="230124"/>
                </a:moveTo>
                <a:lnTo>
                  <a:pt x="9532617" y="45720"/>
                </a:lnTo>
                <a:lnTo>
                  <a:pt x="9532388" y="41186"/>
                </a:lnTo>
                <a:lnTo>
                  <a:pt x="9512749" y="8033"/>
                </a:lnTo>
                <a:lnTo>
                  <a:pt x="9486897" y="0"/>
                </a:lnTo>
                <a:lnTo>
                  <a:pt x="45720" y="0"/>
                </a:lnTo>
                <a:lnTo>
                  <a:pt x="10228" y="16992"/>
                </a:lnTo>
                <a:lnTo>
                  <a:pt x="0" y="45720"/>
                </a:lnTo>
                <a:lnTo>
                  <a:pt x="0" y="230124"/>
                </a:lnTo>
                <a:lnTo>
                  <a:pt x="16365" y="265616"/>
                </a:lnTo>
                <a:lnTo>
                  <a:pt x="45720" y="275844"/>
                </a:lnTo>
                <a:lnTo>
                  <a:pt x="9486897" y="275844"/>
                </a:lnTo>
                <a:lnTo>
                  <a:pt x="9522389" y="259479"/>
                </a:lnTo>
                <a:lnTo>
                  <a:pt x="9532617" y="230124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189" y="5198351"/>
            <a:ext cx="9532620" cy="276225"/>
          </a:xfrm>
          <a:custGeom>
            <a:avLst/>
            <a:gdLst/>
            <a:ahLst/>
            <a:cxnLst/>
            <a:rect l="l" t="t" r="r" b="b"/>
            <a:pathLst>
              <a:path w="9532620" h="276225">
                <a:moveTo>
                  <a:pt x="9532617" y="230124"/>
                </a:moveTo>
                <a:lnTo>
                  <a:pt x="9532617" y="45720"/>
                </a:lnTo>
                <a:lnTo>
                  <a:pt x="9532388" y="41186"/>
                </a:lnTo>
                <a:lnTo>
                  <a:pt x="9512749" y="8033"/>
                </a:lnTo>
                <a:lnTo>
                  <a:pt x="9486897" y="0"/>
                </a:lnTo>
                <a:lnTo>
                  <a:pt x="45720" y="0"/>
                </a:lnTo>
                <a:lnTo>
                  <a:pt x="10228" y="16992"/>
                </a:lnTo>
                <a:lnTo>
                  <a:pt x="0" y="45720"/>
                </a:lnTo>
                <a:lnTo>
                  <a:pt x="0" y="230124"/>
                </a:lnTo>
                <a:lnTo>
                  <a:pt x="16365" y="265616"/>
                </a:lnTo>
                <a:lnTo>
                  <a:pt x="45720" y="275844"/>
                </a:lnTo>
                <a:lnTo>
                  <a:pt x="9486897" y="275844"/>
                </a:lnTo>
                <a:lnTo>
                  <a:pt x="9522389" y="259479"/>
                </a:lnTo>
                <a:lnTo>
                  <a:pt x="9532617" y="230124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8035" y="5213083"/>
            <a:ext cx="610997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Jo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45"/>
              </a:spcBef>
            </a:pP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450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2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HD</a:t>
            </a:r>
            <a:r>
              <a:rPr sz="1450" spc="-9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8295" y="4846294"/>
            <a:ext cx="1140460" cy="355600"/>
          </a:xfrm>
          <a:custGeom>
            <a:avLst/>
            <a:gdLst/>
            <a:ahLst/>
            <a:cxnLst/>
            <a:rect l="l" t="t" r="r" b="b"/>
            <a:pathLst>
              <a:path w="1140460" h="355600">
                <a:moveTo>
                  <a:pt x="1139952" y="295668"/>
                </a:moveTo>
                <a:lnTo>
                  <a:pt x="1139952" y="59448"/>
                </a:lnTo>
                <a:lnTo>
                  <a:pt x="1139759" y="54478"/>
                </a:lnTo>
                <a:lnTo>
                  <a:pt x="1122808" y="17151"/>
                </a:lnTo>
                <a:lnTo>
                  <a:pt x="1085496" y="192"/>
                </a:lnTo>
                <a:lnTo>
                  <a:pt x="1080528" y="0"/>
                </a:lnTo>
                <a:lnTo>
                  <a:pt x="59448" y="0"/>
                </a:lnTo>
                <a:lnTo>
                  <a:pt x="20470" y="14078"/>
                </a:lnTo>
                <a:lnTo>
                  <a:pt x="758" y="49636"/>
                </a:lnTo>
                <a:lnTo>
                  <a:pt x="0" y="59448"/>
                </a:lnTo>
                <a:lnTo>
                  <a:pt x="0" y="295668"/>
                </a:lnTo>
                <a:lnTo>
                  <a:pt x="14073" y="334635"/>
                </a:lnTo>
                <a:lnTo>
                  <a:pt x="49633" y="354345"/>
                </a:lnTo>
                <a:lnTo>
                  <a:pt x="59448" y="355104"/>
                </a:lnTo>
                <a:lnTo>
                  <a:pt x="1080528" y="355104"/>
                </a:lnTo>
                <a:lnTo>
                  <a:pt x="1119485" y="341032"/>
                </a:lnTo>
                <a:lnTo>
                  <a:pt x="1139193" y="305480"/>
                </a:lnTo>
                <a:lnTo>
                  <a:pt x="1139952" y="295668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8295" y="4846294"/>
            <a:ext cx="1140460" cy="355600"/>
          </a:xfrm>
          <a:custGeom>
            <a:avLst/>
            <a:gdLst/>
            <a:ahLst/>
            <a:cxnLst/>
            <a:rect l="l" t="t" r="r" b="b"/>
            <a:pathLst>
              <a:path w="1140460" h="355600">
                <a:moveTo>
                  <a:pt x="1139952" y="295668"/>
                </a:moveTo>
                <a:lnTo>
                  <a:pt x="1139952" y="59448"/>
                </a:lnTo>
                <a:lnTo>
                  <a:pt x="1139759" y="54478"/>
                </a:lnTo>
                <a:lnTo>
                  <a:pt x="1122808" y="17151"/>
                </a:lnTo>
                <a:lnTo>
                  <a:pt x="1085496" y="192"/>
                </a:lnTo>
                <a:lnTo>
                  <a:pt x="1080528" y="0"/>
                </a:lnTo>
                <a:lnTo>
                  <a:pt x="59448" y="0"/>
                </a:lnTo>
                <a:lnTo>
                  <a:pt x="20470" y="14078"/>
                </a:lnTo>
                <a:lnTo>
                  <a:pt x="758" y="49636"/>
                </a:lnTo>
                <a:lnTo>
                  <a:pt x="0" y="59448"/>
                </a:lnTo>
                <a:lnTo>
                  <a:pt x="0" y="295668"/>
                </a:lnTo>
                <a:lnTo>
                  <a:pt x="14073" y="334635"/>
                </a:lnTo>
                <a:lnTo>
                  <a:pt x="49633" y="354345"/>
                </a:lnTo>
                <a:lnTo>
                  <a:pt x="59448" y="355104"/>
                </a:lnTo>
                <a:lnTo>
                  <a:pt x="1080528" y="355104"/>
                </a:lnTo>
                <a:lnTo>
                  <a:pt x="1119485" y="341032"/>
                </a:lnTo>
                <a:lnTo>
                  <a:pt x="1139193" y="305480"/>
                </a:lnTo>
                <a:lnTo>
                  <a:pt x="1139952" y="295668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7035" y="4855184"/>
            <a:ext cx="97980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50" spc="9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950" spc="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58239" y="4846294"/>
            <a:ext cx="1877695" cy="355600"/>
          </a:xfrm>
          <a:custGeom>
            <a:avLst/>
            <a:gdLst/>
            <a:ahLst/>
            <a:cxnLst/>
            <a:rect l="l" t="t" r="r" b="b"/>
            <a:pathLst>
              <a:path w="1877695" h="355600">
                <a:moveTo>
                  <a:pt x="14072" y="334635"/>
                </a:moveTo>
                <a:lnTo>
                  <a:pt x="14072" y="20476"/>
                </a:lnTo>
                <a:lnTo>
                  <a:pt x="11265" y="24038"/>
                </a:lnTo>
                <a:lnTo>
                  <a:pt x="0" y="59448"/>
                </a:lnTo>
                <a:lnTo>
                  <a:pt x="0" y="295668"/>
                </a:lnTo>
                <a:lnTo>
                  <a:pt x="14072" y="334635"/>
                </a:lnTo>
                <a:close/>
              </a:path>
              <a:path w="1877695" h="355600">
                <a:moveTo>
                  <a:pt x="1877568" y="295668"/>
                </a:moveTo>
                <a:lnTo>
                  <a:pt x="1877568" y="59448"/>
                </a:lnTo>
                <a:lnTo>
                  <a:pt x="1877376" y="54478"/>
                </a:lnTo>
                <a:lnTo>
                  <a:pt x="1860424" y="17151"/>
                </a:lnTo>
                <a:lnTo>
                  <a:pt x="1823112" y="192"/>
                </a:lnTo>
                <a:lnTo>
                  <a:pt x="1818144" y="0"/>
                </a:lnTo>
                <a:lnTo>
                  <a:pt x="59436" y="0"/>
                </a:lnTo>
                <a:lnTo>
                  <a:pt x="54466" y="192"/>
                </a:lnTo>
                <a:lnTo>
                  <a:pt x="54466" y="354912"/>
                </a:lnTo>
                <a:lnTo>
                  <a:pt x="59436" y="355104"/>
                </a:lnTo>
                <a:lnTo>
                  <a:pt x="1818144" y="355104"/>
                </a:lnTo>
                <a:lnTo>
                  <a:pt x="1857101" y="341032"/>
                </a:lnTo>
                <a:lnTo>
                  <a:pt x="1876809" y="305480"/>
                </a:lnTo>
                <a:lnTo>
                  <a:pt x="1877568" y="295668"/>
                </a:lnTo>
                <a:close/>
              </a:path>
            </a:pathLst>
          </a:custGeom>
          <a:solidFill>
            <a:srgbClr val="26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8239" y="4846294"/>
            <a:ext cx="1877695" cy="355600"/>
          </a:xfrm>
          <a:custGeom>
            <a:avLst/>
            <a:gdLst/>
            <a:ahLst/>
            <a:cxnLst/>
            <a:rect l="l" t="t" r="r" b="b"/>
            <a:pathLst>
              <a:path w="1877695" h="355600">
                <a:moveTo>
                  <a:pt x="14072" y="334635"/>
                </a:moveTo>
                <a:lnTo>
                  <a:pt x="14072" y="20476"/>
                </a:lnTo>
                <a:lnTo>
                  <a:pt x="11265" y="24038"/>
                </a:lnTo>
                <a:lnTo>
                  <a:pt x="0" y="59448"/>
                </a:lnTo>
                <a:lnTo>
                  <a:pt x="0" y="295668"/>
                </a:lnTo>
                <a:lnTo>
                  <a:pt x="14072" y="334635"/>
                </a:lnTo>
                <a:close/>
              </a:path>
              <a:path w="1877695" h="355600">
                <a:moveTo>
                  <a:pt x="1877568" y="295668"/>
                </a:moveTo>
                <a:lnTo>
                  <a:pt x="1877568" y="59448"/>
                </a:lnTo>
                <a:lnTo>
                  <a:pt x="1877376" y="54478"/>
                </a:lnTo>
                <a:lnTo>
                  <a:pt x="1860424" y="17151"/>
                </a:lnTo>
                <a:lnTo>
                  <a:pt x="1823112" y="192"/>
                </a:lnTo>
                <a:lnTo>
                  <a:pt x="1818144" y="0"/>
                </a:lnTo>
                <a:lnTo>
                  <a:pt x="59436" y="0"/>
                </a:lnTo>
                <a:lnTo>
                  <a:pt x="54466" y="192"/>
                </a:lnTo>
                <a:lnTo>
                  <a:pt x="54466" y="354912"/>
                </a:lnTo>
                <a:lnTo>
                  <a:pt x="59436" y="355104"/>
                </a:lnTo>
                <a:lnTo>
                  <a:pt x="1818144" y="355104"/>
                </a:lnTo>
                <a:lnTo>
                  <a:pt x="1857101" y="341032"/>
                </a:lnTo>
                <a:lnTo>
                  <a:pt x="1876809" y="305480"/>
                </a:lnTo>
                <a:lnTo>
                  <a:pt x="1877568" y="295668"/>
                </a:lnTo>
                <a:close/>
              </a:path>
            </a:pathLst>
          </a:custGeom>
          <a:solidFill>
            <a:srgbClr val="26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6227" y="1853171"/>
            <a:ext cx="4264660" cy="326390"/>
          </a:xfrm>
          <a:custGeom>
            <a:avLst/>
            <a:gdLst/>
            <a:ahLst/>
            <a:cxnLst/>
            <a:rect l="l" t="t" r="r" b="b"/>
            <a:pathLst>
              <a:path w="4264659" h="326389">
                <a:moveTo>
                  <a:pt x="4264152" y="324612"/>
                </a:moveTo>
                <a:lnTo>
                  <a:pt x="4264152" y="1524"/>
                </a:lnTo>
                <a:lnTo>
                  <a:pt x="4262628" y="0"/>
                </a:lnTo>
                <a:lnTo>
                  <a:pt x="1536" y="0"/>
                </a:lnTo>
                <a:lnTo>
                  <a:pt x="0" y="1524"/>
                </a:lnTo>
                <a:lnTo>
                  <a:pt x="0" y="324612"/>
                </a:lnTo>
                <a:lnTo>
                  <a:pt x="1536" y="326123"/>
                </a:lnTo>
                <a:lnTo>
                  <a:pt x="4572" y="326123"/>
                </a:lnTo>
                <a:lnTo>
                  <a:pt x="4572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4256532" y="7620"/>
                </a:lnTo>
                <a:lnTo>
                  <a:pt x="4256532" y="3048"/>
                </a:lnTo>
                <a:lnTo>
                  <a:pt x="4259580" y="7620"/>
                </a:lnTo>
                <a:lnTo>
                  <a:pt x="4259580" y="326123"/>
                </a:lnTo>
                <a:lnTo>
                  <a:pt x="4262628" y="326123"/>
                </a:lnTo>
                <a:lnTo>
                  <a:pt x="4264152" y="324612"/>
                </a:lnTo>
                <a:close/>
              </a:path>
              <a:path w="4264659" h="326389">
                <a:moveTo>
                  <a:pt x="7620" y="7620"/>
                </a:moveTo>
                <a:lnTo>
                  <a:pt x="7620" y="3048"/>
                </a:lnTo>
                <a:lnTo>
                  <a:pt x="4572" y="7620"/>
                </a:lnTo>
                <a:lnTo>
                  <a:pt x="7620" y="7620"/>
                </a:lnTo>
                <a:close/>
              </a:path>
              <a:path w="4264659" h="326389">
                <a:moveTo>
                  <a:pt x="7620" y="318503"/>
                </a:moveTo>
                <a:lnTo>
                  <a:pt x="7620" y="7620"/>
                </a:lnTo>
                <a:lnTo>
                  <a:pt x="4572" y="7620"/>
                </a:lnTo>
                <a:lnTo>
                  <a:pt x="4572" y="318503"/>
                </a:lnTo>
                <a:lnTo>
                  <a:pt x="7620" y="318503"/>
                </a:lnTo>
                <a:close/>
              </a:path>
              <a:path w="4264659" h="326389">
                <a:moveTo>
                  <a:pt x="4259580" y="318503"/>
                </a:moveTo>
                <a:lnTo>
                  <a:pt x="4572" y="318503"/>
                </a:lnTo>
                <a:lnTo>
                  <a:pt x="7620" y="323088"/>
                </a:lnTo>
                <a:lnTo>
                  <a:pt x="7620" y="326123"/>
                </a:lnTo>
                <a:lnTo>
                  <a:pt x="4256532" y="326123"/>
                </a:lnTo>
                <a:lnTo>
                  <a:pt x="4256532" y="323088"/>
                </a:lnTo>
                <a:lnTo>
                  <a:pt x="4259580" y="318503"/>
                </a:lnTo>
                <a:close/>
              </a:path>
              <a:path w="4264659" h="326389">
                <a:moveTo>
                  <a:pt x="7620" y="326123"/>
                </a:moveTo>
                <a:lnTo>
                  <a:pt x="7620" y="323088"/>
                </a:lnTo>
                <a:lnTo>
                  <a:pt x="4572" y="318503"/>
                </a:lnTo>
                <a:lnTo>
                  <a:pt x="4572" y="326123"/>
                </a:lnTo>
                <a:lnTo>
                  <a:pt x="7620" y="326123"/>
                </a:lnTo>
                <a:close/>
              </a:path>
              <a:path w="4264659" h="326389">
                <a:moveTo>
                  <a:pt x="4259580" y="7620"/>
                </a:moveTo>
                <a:lnTo>
                  <a:pt x="4256532" y="3048"/>
                </a:lnTo>
                <a:lnTo>
                  <a:pt x="4256532" y="7620"/>
                </a:lnTo>
                <a:lnTo>
                  <a:pt x="4259580" y="7620"/>
                </a:lnTo>
                <a:close/>
              </a:path>
              <a:path w="4264659" h="326389">
                <a:moveTo>
                  <a:pt x="4259580" y="318503"/>
                </a:moveTo>
                <a:lnTo>
                  <a:pt x="4259580" y="7620"/>
                </a:lnTo>
                <a:lnTo>
                  <a:pt x="4256532" y="7620"/>
                </a:lnTo>
                <a:lnTo>
                  <a:pt x="4256532" y="318503"/>
                </a:lnTo>
                <a:lnTo>
                  <a:pt x="4259580" y="318503"/>
                </a:lnTo>
                <a:close/>
              </a:path>
              <a:path w="4264659" h="326389">
                <a:moveTo>
                  <a:pt x="4259580" y="326123"/>
                </a:moveTo>
                <a:lnTo>
                  <a:pt x="4259580" y="318503"/>
                </a:lnTo>
                <a:lnTo>
                  <a:pt x="4256532" y="323088"/>
                </a:lnTo>
                <a:lnTo>
                  <a:pt x="4256532" y="326123"/>
                </a:lnTo>
                <a:lnTo>
                  <a:pt x="4259580" y="326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39727" y="1898383"/>
            <a:ext cx="378714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15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pp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x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r 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x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y</a:t>
            </a:r>
            <a:r>
              <a:rPr sz="800" spc="2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15" dirty="0">
                <a:latin typeface="Arial"/>
                <a:cs typeface="Arial"/>
              </a:rPr>
              <a:t>i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</a:t>
            </a:r>
            <a:r>
              <a:rPr sz="800" spc="-15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A</a:t>
            </a:r>
            <a:r>
              <a:rPr sz="800" spc="-40" dirty="0">
                <a:latin typeface="Arial"/>
                <a:cs typeface="Arial"/>
              </a:rPr>
              <a:t>G</a:t>
            </a:r>
            <a:r>
              <a:rPr sz="800" spc="5" dirty="0">
                <a:latin typeface="Arial"/>
                <a:cs typeface="Arial"/>
              </a:rPr>
              <a:t>)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;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40" dirty="0">
                <a:latin typeface="Arial"/>
                <a:cs typeface="Arial"/>
              </a:rPr>
              <a:t>cc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es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H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oo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47924" y="4332719"/>
            <a:ext cx="355600" cy="879475"/>
          </a:xfrm>
          <a:custGeom>
            <a:avLst/>
            <a:gdLst/>
            <a:ahLst/>
            <a:cxnLst/>
            <a:rect l="l" t="t" r="r" b="b"/>
            <a:pathLst>
              <a:path w="355600" h="879475">
                <a:moveTo>
                  <a:pt x="14067" y="858251"/>
                </a:moveTo>
                <a:lnTo>
                  <a:pt x="14067" y="21091"/>
                </a:lnTo>
                <a:lnTo>
                  <a:pt x="11260" y="24688"/>
                </a:lnTo>
                <a:lnTo>
                  <a:pt x="0" y="59436"/>
                </a:lnTo>
                <a:lnTo>
                  <a:pt x="0" y="819912"/>
                </a:lnTo>
                <a:lnTo>
                  <a:pt x="14067" y="858251"/>
                </a:lnTo>
                <a:close/>
              </a:path>
              <a:path w="355600" h="879475">
                <a:moveTo>
                  <a:pt x="295643" y="879335"/>
                </a:moveTo>
                <a:lnTo>
                  <a:pt x="295643" y="0"/>
                </a:lnTo>
                <a:lnTo>
                  <a:pt x="59423" y="0"/>
                </a:lnTo>
                <a:lnTo>
                  <a:pt x="54453" y="202"/>
                </a:lnTo>
                <a:lnTo>
                  <a:pt x="54453" y="879132"/>
                </a:lnTo>
                <a:lnTo>
                  <a:pt x="59423" y="879335"/>
                </a:lnTo>
                <a:lnTo>
                  <a:pt x="295643" y="879335"/>
                </a:lnTo>
                <a:close/>
              </a:path>
              <a:path w="355600" h="879475">
                <a:moveTo>
                  <a:pt x="355079" y="819912"/>
                </a:moveTo>
                <a:lnTo>
                  <a:pt x="355079" y="59436"/>
                </a:lnTo>
                <a:lnTo>
                  <a:pt x="354887" y="54672"/>
                </a:lnTo>
                <a:lnTo>
                  <a:pt x="341006" y="21091"/>
                </a:lnTo>
                <a:lnTo>
                  <a:pt x="341006" y="858251"/>
                </a:lnTo>
                <a:lnTo>
                  <a:pt x="355079" y="819912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7924" y="4332719"/>
            <a:ext cx="355600" cy="879475"/>
          </a:xfrm>
          <a:custGeom>
            <a:avLst/>
            <a:gdLst/>
            <a:ahLst/>
            <a:cxnLst/>
            <a:rect l="l" t="t" r="r" b="b"/>
            <a:pathLst>
              <a:path w="355600" h="879475">
                <a:moveTo>
                  <a:pt x="14067" y="858251"/>
                </a:moveTo>
                <a:lnTo>
                  <a:pt x="14067" y="21091"/>
                </a:lnTo>
                <a:lnTo>
                  <a:pt x="11260" y="24688"/>
                </a:lnTo>
                <a:lnTo>
                  <a:pt x="0" y="59436"/>
                </a:lnTo>
                <a:lnTo>
                  <a:pt x="0" y="819912"/>
                </a:lnTo>
                <a:lnTo>
                  <a:pt x="14067" y="858251"/>
                </a:lnTo>
                <a:close/>
              </a:path>
              <a:path w="355600" h="879475">
                <a:moveTo>
                  <a:pt x="295643" y="879335"/>
                </a:moveTo>
                <a:lnTo>
                  <a:pt x="295643" y="0"/>
                </a:lnTo>
                <a:lnTo>
                  <a:pt x="59423" y="0"/>
                </a:lnTo>
                <a:lnTo>
                  <a:pt x="54453" y="202"/>
                </a:lnTo>
                <a:lnTo>
                  <a:pt x="54453" y="879132"/>
                </a:lnTo>
                <a:lnTo>
                  <a:pt x="59423" y="879335"/>
                </a:lnTo>
                <a:lnTo>
                  <a:pt x="295643" y="879335"/>
                </a:lnTo>
                <a:close/>
              </a:path>
              <a:path w="355600" h="879475">
                <a:moveTo>
                  <a:pt x="355079" y="819912"/>
                </a:moveTo>
                <a:lnTo>
                  <a:pt x="355079" y="59436"/>
                </a:lnTo>
                <a:lnTo>
                  <a:pt x="354887" y="54672"/>
                </a:lnTo>
                <a:lnTo>
                  <a:pt x="341006" y="21091"/>
                </a:lnTo>
                <a:lnTo>
                  <a:pt x="341006" y="858251"/>
                </a:lnTo>
                <a:lnTo>
                  <a:pt x="355079" y="819912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954" y="3671303"/>
            <a:ext cx="0" cy="649605"/>
          </a:xfrm>
          <a:custGeom>
            <a:avLst/>
            <a:gdLst/>
            <a:ahLst/>
            <a:cxnLst/>
            <a:rect l="l" t="t" r="r" b="b"/>
            <a:pathLst>
              <a:path h="649604">
                <a:moveTo>
                  <a:pt x="0" y="0"/>
                </a:moveTo>
                <a:lnTo>
                  <a:pt x="0" y="649222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7321" y="3476231"/>
            <a:ext cx="560831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8627" y="3451834"/>
            <a:ext cx="1615440" cy="204470"/>
          </a:xfrm>
          <a:custGeom>
            <a:avLst/>
            <a:gdLst/>
            <a:ahLst/>
            <a:cxnLst/>
            <a:rect l="l" t="t" r="r" b="b"/>
            <a:pathLst>
              <a:path w="1615439" h="204470">
                <a:moveTo>
                  <a:pt x="1615440" y="202704"/>
                </a:moveTo>
                <a:lnTo>
                  <a:pt x="1615440" y="1536"/>
                </a:lnTo>
                <a:lnTo>
                  <a:pt x="1613916" y="0"/>
                </a:lnTo>
                <a:lnTo>
                  <a:pt x="1536" y="0"/>
                </a:lnTo>
                <a:lnTo>
                  <a:pt x="0" y="1536"/>
                </a:lnTo>
                <a:lnTo>
                  <a:pt x="0" y="202704"/>
                </a:lnTo>
                <a:lnTo>
                  <a:pt x="1536" y="204228"/>
                </a:lnTo>
                <a:lnTo>
                  <a:pt x="3048" y="204228"/>
                </a:lnTo>
                <a:lnTo>
                  <a:pt x="3048" y="7620"/>
                </a:lnTo>
                <a:lnTo>
                  <a:pt x="7620" y="3060"/>
                </a:lnTo>
                <a:lnTo>
                  <a:pt x="7620" y="7620"/>
                </a:lnTo>
                <a:lnTo>
                  <a:pt x="1607820" y="7620"/>
                </a:lnTo>
                <a:lnTo>
                  <a:pt x="1607820" y="3060"/>
                </a:lnTo>
                <a:lnTo>
                  <a:pt x="1612392" y="7620"/>
                </a:lnTo>
                <a:lnTo>
                  <a:pt x="1612392" y="204228"/>
                </a:lnTo>
                <a:lnTo>
                  <a:pt x="1613916" y="204228"/>
                </a:lnTo>
                <a:lnTo>
                  <a:pt x="1615440" y="202704"/>
                </a:lnTo>
                <a:close/>
              </a:path>
              <a:path w="1615439" h="204470">
                <a:moveTo>
                  <a:pt x="7620" y="7620"/>
                </a:moveTo>
                <a:lnTo>
                  <a:pt x="7620" y="3060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1615439" h="204470">
                <a:moveTo>
                  <a:pt x="7620" y="196608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196608"/>
                </a:lnTo>
                <a:lnTo>
                  <a:pt x="7620" y="196608"/>
                </a:lnTo>
                <a:close/>
              </a:path>
              <a:path w="1615439" h="204470">
                <a:moveTo>
                  <a:pt x="1612392" y="196608"/>
                </a:moveTo>
                <a:lnTo>
                  <a:pt x="3048" y="196608"/>
                </a:lnTo>
                <a:lnTo>
                  <a:pt x="7620" y="199656"/>
                </a:lnTo>
                <a:lnTo>
                  <a:pt x="7620" y="204228"/>
                </a:lnTo>
                <a:lnTo>
                  <a:pt x="1607820" y="204228"/>
                </a:lnTo>
                <a:lnTo>
                  <a:pt x="1607820" y="199656"/>
                </a:lnTo>
                <a:lnTo>
                  <a:pt x="1612392" y="196608"/>
                </a:lnTo>
                <a:close/>
              </a:path>
              <a:path w="1615439" h="204470">
                <a:moveTo>
                  <a:pt x="7620" y="204228"/>
                </a:moveTo>
                <a:lnTo>
                  <a:pt x="7620" y="199656"/>
                </a:lnTo>
                <a:lnTo>
                  <a:pt x="3048" y="196608"/>
                </a:lnTo>
                <a:lnTo>
                  <a:pt x="3048" y="204228"/>
                </a:lnTo>
                <a:lnTo>
                  <a:pt x="7620" y="204228"/>
                </a:lnTo>
                <a:close/>
              </a:path>
              <a:path w="1615439" h="204470">
                <a:moveTo>
                  <a:pt x="1612392" y="7620"/>
                </a:moveTo>
                <a:lnTo>
                  <a:pt x="1607820" y="3060"/>
                </a:lnTo>
                <a:lnTo>
                  <a:pt x="1607820" y="7620"/>
                </a:lnTo>
                <a:lnTo>
                  <a:pt x="1612392" y="7620"/>
                </a:lnTo>
                <a:close/>
              </a:path>
              <a:path w="1615439" h="204470">
                <a:moveTo>
                  <a:pt x="1612392" y="196608"/>
                </a:moveTo>
                <a:lnTo>
                  <a:pt x="1612392" y="7620"/>
                </a:lnTo>
                <a:lnTo>
                  <a:pt x="1607820" y="7620"/>
                </a:lnTo>
                <a:lnTo>
                  <a:pt x="1607820" y="196608"/>
                </a:lnTo>
                <a:lnTo>
                  <a:pt x="1612392" y="196608"/>
                </a:lnTo>
                <a:close/>
              </a:path>
              <a:path w="1615439" h="204470">
                <a:moveTo>
                  <a:pt x="1612392" y="204228"/>
                </a:moveTo>
                <a:lnTo>
                  <a:pt x="1612392" y="196608"/>
                </a:lnTo>
                <a:lnTo>
                  <a:pt x="1607820" y="199656"/>
                </a:lnTo>
                <a:lnTo>
                  <a:pt x="1607820" y="204228"/>
                </a:lnTo>
                <a:lnTo>
                  <a:pt x="1612392" y="20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82127" y="3491979"/>
            <a:ext cx="144589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30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90823" y="4332719"/>
            <a:ext cx="355600" cy="879475"/>
          </a:xfrm>
          <a:custGeom>
            <a:avLst/>
            <a:gdLst/>
            <a:ahLst/>
            <a:cxnLst/>
            <a:rect l="l" t="t" r="r" b="b"/>
            <a:pathLst>
              <a:path w="355600" h="879475">
                <a:moveTo>
                  <a:pt x="14067" y="858251"/>
                </a:moveTo>
                <a:lnTo>
                  <a:pt x="14067" y="21091"/>
                </a:lnTo>
                <a:lnTo>
                  <a:pt x="11260" y="24688"/>
                </a:lnTo>
                <a:lnTo>
                  <a:pt x="0" y="59436"/>
                </a:lnTo>
                <a:lnTo>
                  <a:pt x="0" y="819912"/>
                </a:lnTo>
                <a:lnTo>
                  <a:pt x="14067" y="858251"/>
                </a:lnTo>
                <a:close/>
              </a:path>
              <a:path w="355600" h="879475">
                <a:moveTo>
                  <a:pt x="355079" y="819912"/>
                </a:moveTo>
                <a:lnTo>
                  <a:pt x="355079" y="59436"/>
                </a:lnTo>
                <a:lnTo>
                  <a:pt x="354887" y="54672"/>
                </a:lnTo>
                <a:lnTo>
                  <a:pt x="338126" y="17716"/>
                </a:lnTo>
                <a:lnTo>
                  <a:pt x="301930" y="202"/>
                </a:lnTo>
                <a:lnTo>
                  <a:pt x="297180" y="0"/>
                </a:lnTo>
                <a:lnTo>
                  <a:pt x="59423" y="0"/>
                </a:lnTo>
                <a:lnTo>
                  <a:pt x="54453" y="202"/>
                </a:lnTo>
                <a:lnTo>
                  <a:pt x="54453" y="879132"/>
                </a:lnTo>
                <a:lnTo>
                  <a:pt x="59423" y="879335"/>
                </a:lnTo>
                <a:lnTo>
                  <a:pt x="297180" y="879335"/>
                </a:lnTo>
                <a:lnTo>
                  <a:pt x="334866" y="864758"/>
                </a:lnTo>
                <a:lnTo>
                  <a:pt x="354321" y="829352"/>
                </a:lnTo>
                <a:lnTo>
                  <a:pt x="355079" y="819912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0823" y="4332719"/>
            <a:ext cx="355600" cy="879475"/>
          </a:xfrm>
          <a:custGeom>
            <a:avLst/>
            <a:gdLst/>
            <a:ahLst/>
            <a:cxnLst/>
            <a:rect l="l" t="t" r="r" b="b"/>
            <a:pathLst>
              <a:path w="355600" h="879475">
                <a:moveTo>
                  <a:pt x="14067" y="858251"/>
                </a:moveTo>
                <a:lnTo>
                  <a:pt x="14067" y="21091"/>
                </a:lnTo>
                <a:lnTo>
                  <a:pt x="11260" y="24688"/>
                </a:lnTo>
                <a:lnTo>
                  <a:pt x="0" y="59436"/>
                </a:lnTo>
                <a:lnTo>
                  <a:pt x="0" y="819912"/>
                </a:lnTo>
                <a:lnTo>
                  <a:pt x="14067" y="858251"/>
                </a:lnTo>
                <a:close/>
              </a:path>
              <a:path w="355600" h="879475">
                <a:moveTo>
                  <a:pt x="355079" y="819912"/>
                </a:moveTo>
                <a:lnTo>
                  <a:pt x="355079" y="59436"/>
                </a:lnTo>
                <a:lnTo>
                  <a:pt x="354887" y="54672"/>
                </a:lnTo>
                <a:lnTo>
                  <a:pt x="338126" y="17716"/>
                </a:lnTo>
                <a:lnTo>
                  <a:pt x="301930" y="202"/>
                </a:lnTo>
                <a:lnTo>
                  <a:pt x="297180" y="0"/>
                </a:lnTo>
                <a:lnTo>
                  <a:pt x="59423" y="0"/>
                </a:lnTo>
                <a:lnTo>
                  <a:pt x="54453" y="202"/>
                </a:lnTo>
                <a:lnTo>
                  <a:pt x="54453" y="879132"/>
                </a:lnTo>
                <a:lnTo>
                  <a:pt x="59423" y="879335"/>
                </a:lnTo>
                <a:lnTo>
                  <a:pt x="297180" y="879335"/>
                </a:lnTo>
                <a:lnTo>
                  <a:pt x="334866" y="864758"/>
                </a:lnTo>
                <a:lnTo>
                  <a:pt x="354321" y="829352"/>
                </a:lnTo>
                <a:lnTo>
                  <a:pt x="355079" y="819912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9077" y="3098279"/>
            <a:ext cx="2915920" cy="327660"/>
          </a:xfrm>
          <a:custGeom>
            <a:avLst/>
            <a:gdLst/>
            <a:ahLst/>
            <a:cxnLst/>
            <a:rect l="l" t="t" r="r" b="b"/>
            <a:pathLst>
              <a:path w="2915920" h="327660">
                <a:moveTo>
                  <a:pt x="2915405" y="326136"/>
                </a:moveTo>
                <a:lnTo>
                  <a:pt x="2915405" y="1524"/>
                </a:lnTo>
                <a:lnTo>
                  <a:pt x="2913881" y="0"/>
                </a:lnTo>
                <a:lnTo>
                  <a:pt x="1524" y="0"/>
                </a:lnTo>
                <a:lnTo>
                  <a:pt x="0" y="1524"/>
                </a:lnTo>
                <a:lnTo>
                  <a:pt x="0" y="326136"/>
                </a:lnTo>
                <a:lnTo>
                  <a:pt x="1524" y="327660"/>
                </a:lnTo>
                <a:lnTo>
                  <a:pt x="3046" y="327660"/>
                </a:lnTo>
                <a:lnTo>
                  <a:pt x="3046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2907785" y="7620"/>
                </a:lnTo>
                <a:lnTo>
                  <a:pt x="2907785" y="4572"/>
                </a:lnTo>
                <a:lnTo>
                  <a:pt x="2910846" y="7620"/>
                </a:lnTo>
                <a:lnTo>
                  <a:pt x="2910846" y="327660"/>
                </a:lnTo>
                <a:lnTo>
                  <a:pt x="2913881" y="327660"/>
                </a:lnTo>
                <a:lnTo>
                  <a:pt x="2915405" y="326136"/>
                </a:lnTo>
                <a:close/>
              </a:path>
              <a:path w="2915920" h="327660">
                <a:moveTo>
                  <a:pt x="7620" y="7620"/>
                </a:moveTo>
                <a:lnTo>
                  <a:pt x="7620" y="4572"/>
                </a:lnTo>
                <a:lnTo>
                  <a:pt x="3046" y="7620"/>
                </a:lnTo>
                <a:lnTo>
                  <a:pt x="7620" y="7620"/>
                </a:lnTo>
                <a:close/>
              </a:path>
              <a:path w="2915920" h="327660">
                <a:moveTo>
                  <a:pt x="7620" y="320040"/>
                </a:moveTo>
                <a:lnTo>
                  <a:pt x="7620" y="7620"/>
                </a:lnTo>
                <a:lnTo>
                  <a:pt x="3046" y="7620"/>
                </a:lnTo>
                <a:lnTo>
                  <a:pt x="3046" y="320040"/>
                </a:lnTo>
                <a:lnTo>
                  <a:pt x="7620" y="320040"/>
                </a:lnTo>
                <a:close/>
              </a:path>
              <a:path w="2915920" h="327660">
                <a:moveTo>
                  <a:pt x="2910846" y="320040"/>
                </a:moveTo>
                <a:lnTo>
                  <a:pt x="3046" y="320040"/>
                </a:lnTo>
                <a:lnTo>
                  <a:pt x="7620" y="324612"/>
                </a:lnTo>
                <a:lnTo>
                  <a:pt x="7620" y="327660"/>
                </a:lnTo>
                <a:lnTo>
                  <a:pt x="2907785" y="327660"/>
                </a:lnTo>
                <a:lnTo>
                  <a:pt x="2907785" y="324612"/>
                </a:lnTo>
                <a:lnTo>
                  <a:pt x="2910846" y="320040"/>
                </a:lnTo>
                <a:close/>
              </a:path>
              <a:path w="2915920" h="327660">
                <a:moveTo>
                  <a:pt x="7620" y="327660"/>
                </a:moveTo>
                <a:lnTo>
                  <a:pt x="7620" y="324612"/>
                </a:lnTo>
                <a:lnTo>
                  <a:pt x="3046" y="320040"/>
                </a:lnTo>
                <a:lnTo>
                  <a:pt x="3046" y="327660"/>
                </a:lnTo>
                <a:lnTo>
                  <a:pt x="7620" y="327660"/>
                </a:lnTo>
                <a:close/>
              </a:path>
              <a:path w="2915920" h="327660">
                <a:moveTo>
                  <a:pt x="2910846" y="7620"/>
                </a:moveTo>
                <a:lnTo>
                  <a:pt x="2907785" y="4572"/>
                </a:lnTo>
                <a:lnTo>
                  <a:pt x="2907785" y="7620"/>
                </a:lnTo>
                <a:lnTo>
                  <a:pt x="2910846" y="7620"/>
                </a:lnTo>
                <a:close/>
              </a:path>
              <a:path w="2915920" h="327660">
                <a:moveTo>
                  <a:pt x="2910846" y="320040"/>
                </a:moveTo>
                <a:lnTo>
                  <a:pt x="2910846" y="7620"/>
                </a:lnTo>
                <a:lnTo>
                  <a:pt x="2907785" y="7620"/>
                </a:lnTo>
                <a:lnTo>
                  <a:pt x="2907785" y="320040"/>
                </a:lnTo>
                <a:lnTo>
                  <a:pt x="2910846" y="320040"/>
                </a:lnTo>
                <a:close/>
              </a:path>
              <a:path w="2915920" h="327660">
                <a:moveTo>
                  <a:pt x="2910846" y="327660"/>
                </a:moveTo>
                <a:lnTo>
                  <a:pt x="2910846" y="320040"/>
                </a:lnTo>
                <a:lnTo>
                  <a:pt x="2907785" y="324612"/>
                </a:lnTo>
                <a:lnTo>
                  <a:pt x="2907785" y="327660"/>
                </a:lnTo>
                <a:lnTo>
                  <a:pt x="2910846" y="327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2577" y="3143491"/>
            <a:ext cx="277876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6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me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10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spc="-15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15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 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; 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y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70" dirty="0">
                <a:latin typeface="Arial"/>
                <a:cs typeface="Arial"/>
              </a:rPr>
              <a:t>…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674" y="3067799"/>
            <a:ext cx="568451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20173" y="3438131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392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0727" y="2497823"/>
            <a:ext cx="480059" cy="577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1925" y="3075419"/>
            <a:ext cx="0" cy="1289685"/>
          </a:xfrm>
          <a:custGeom>
            <a:avLst/>
            <a:gdLst/>
            <a:ahLst/>
            <a:cxnLst/>
            <a:rect l="l" t="t" r="r" b="b"/>
            <a:pathLst>
              <a:path h="1289685">
                <a:moveTo>
                  <a:pt x="0" y="0"/>
                </a:moveTo>
                <a:lnTo>
                  <a:pt x="0" y="1289304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45903" y="4332719"/>
            <a:ext cx="356870" cy="879475"/>
          </a:xfrm>
          <a:custGeom>
            <a:avLst/>
            <a:gdLst/>
            <a:ahLst/>
            <a:cxnLst/>
            <a:rect l="l" t="t" r="r" b="b"/>
            <a:pathLst>
              <a:path w="356870" h="879475">
                <a:moveTo>
                  <a:pt x="356616" y="819912"/>
                </a:moveTo>
                <a:lnTo>
                  <a:pt x="356616" y="59436"/>
                </a:lnTo>
                <a:lnTo>
                  <a:pt x="356413" y="54672"/>
                </a:lnTo>
                <a:lnTo>
                  <a:pt x="338899" y="17716"/>
                </a:lnTo>
                <a:lnTo>
                  <a:pt x="301943" y="202"/>
                </a:lnTo>
                <a:lnTo>
                  <a:pt x="297180" y="0"/>
                </a:lnTo>
                <a:lnTo>
                  <a:pt x="59436" y="0"/>
                </a:lnTo>
                <a:lnTo>
                  <a:pt x="21091" y="14581"/>
                </a:lnTo>
                <a:lnTo>
                  <a:pt x="800" y="49994"/>
                </a:lnTo>
                <a:lnTo>
                  <a:pt x="0" y="59436"/>
                </a:lnTo>
                <a:lnTo>
                  <a:pt x="0" y="819912"/>
                </a:lnTo>
                <a:lnTo>
                  <a:pt x="14581" y="858251"/>
                </a:lnTo>
                <a:lnTo>
                  <a:pt x="49994" y="878535"/>
                </a:lnTo>
                <a:lnTo>
                  <a:pt x="59436" y="879335"/>
                </a:lnTo>
                <a:lnTo>
                  <a:pt x="297180" y="879335"/>
                </a:lnTo>
                <a:lnTo>
                  <a:pt x="335524" y="864758"/>
                </a:lnTo>
                <a:lnTo>
                  <a:pt x="355815" y="829352"/>
                </a:lnTo>
                <a:lnTo>
                  <a:pt x="356616" y="819912"/>
                </a:lnTo>
                <a:close/>
              </a:path>
            </a:pathLst>
          </a:custGeom>
          <a:solidFill>
            <a:srgbClr val="121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45903" y="4332719"/>
            <a:ext cx="356870" cy="879475"/>
          </a:xfrm>
          <a:custGeom>
            <a:avLst/>
            <a:gdLst/>
            <a:ahLst/>
            <a:cxnLst/>
            <a:rect l="l" t="t" r="r" b="b"/>
            <a:pathLst>
              <a:path w="356870" h="879475">
                <a:moveTo>
                  <a:pt x="356616" y="819912"/>
                </a:moveTo>
                <a:lnTo>
                  <a:pt x="356616" y="59436"/>
                </a:lnTo>
                <a:lnTo>
                  <a:pt x="356413" y="54672"/>
                </a:lnTo>
                <a:lnTo>
                  <a:pt x="338899" y="17716"/>
                </a:lnTo>
                <a:lnTo>
                  <a:pt x="301943" y="202"/>
                </a:lnTo>
                <a:lnTo>
                  <a:pt x="297180" y="0"/>
                </a:lnTo>
                <a:lnTo>
                  <a:pt x="59436" y="0"/>
                </a:lnTo>
                <a:lnTo>
                  <a:pt x="21091" y="14581"/>
                </a:lnTo>
                <a:lnTo>
                  <a:pt x="800" y="49994"/>
                </a:lnTo>
                <a:lnTo>
                  <a:pt x="0" y="59436"/>
                </a:lnTo>
                <a:lnTo>
                  <a:pt x="0" y="819912"/>
                </a:lnTo>
                <a:lnTo>
                  <a:pt x="14581" y="858251"/>
                </a:lnTo>
                <a:lnTo>
                  <a:pt x="49994" y="878535"/>
                </a:lnTo>
                <a:lnTo>
                  <a:pt x="59436" y="879335"/>
                </a:lnTo>
                <a:lnTo>
                  <a:pt x="297180" y="879335"/>
                </a:lnTo>
                <a:lnTo>
                  <a:pt x="335524" y="864758"/>
                </a:lnTo>
                <a:lnTo>
                  <a:pt x="355815" y="829352"/>
                </a:lnTo>
                <a:lnTo>
                  <a:pt x="356616" y="819912"/>
                </a:lnTo>
                <a:close/>
              </a:path>
            </a:pathLst>
          </a:custGeom>
          <a:solidFill>
            <a:srgbClr val="121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789" y="2848343"/>
            <a:ext cx="3168650" cy="216535"/>
          </a:xfrm>
          <a:custGeom>
            <a:avLst/>
            <a:gdLst/>
            <a:ahLst/>
            <a:cxnLst/>
            <a:rect l="l" t="t" r="r" b="b"/>
            <a:pathLst>
              <a:path w="3168650" h="216535">
                <a:moveTo>
                  <a:pt x="3168393" y="214871"/>
                </a:moveTo>
                <a:lnTo>
                  <a:pt x="3168393" y="1511"/>
                </a:lnTo>
                <a:lnTo>
                  <a:pt x="3165345" y="0"/>
                </a:lnTo>
                <a:lnTo>
                  <a:pt x="3051" y="0"/>
                </a:lnTo>
                <a:lnTo>
                  <a:pt x="0" y="1511"/>
                </a:lnTo>
                <a:lnTo>
                  <a:pt x="0" y="214871"/>
                </a:lnTo>
                <a:lnTo>
                  <a:pt x="3051" y="216408"/>
                </a:lnTo>
                <a:lnTo>
                  <a:pt x="4574" y="216408"/>
                </a:lnTo>
                <a:lnTo>
                  <a:pt x="4574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3160773" y="7620"/>
                </a:lnTo>
                <a:lnTo>
                  <a:pt x="3160773" y="3048"/>
                </a:lnTo>
                <a:lnTo>
                  <a:pt x="3163834" y="7620"/>
                </a:lnTo>
                <a:lnTo>
                  <a:pt x="3163834" y="216408"/>
                </a:lnTo>
                <a:lnTo>
                  <a:pt x="3165345" y="216408"/>
                </a:lnTo>
                <a:lnTo>
                  <a:pt x="3168393" y="214871"/>
                </a:lnTo>
                <a:close/>
              </a:path>
              <a:path w="3168650" h="216535">
                <a:moveTo>
                  <a:pt x="7620" y="7620"/>
                </a:moveTo>
                <a:lnTo>
                  <a:pt x="7620" y="3048"/>
                </a:lnTo>
                <a:lnTo>
                  <a:pt x="4574" y="7620"/>
                </a:lnTo>
                <a:lnTo>
                  <a:pt x="7620" y="7620"/>
                </a:lnTo>
                <a:close/>
              </a:path>
              <a:path w="3168650" h="216535">
                <a:moveTo>
                  <a:pt x="7620" y="208788"/>
                </a:moveTo>
                <a:lnTo>
                  <a:pt x="7620" y="7620"/>
                </a:lnTo>
                <a:lnTo>
                  <a:pt x="4574" y="7620"/>
                </a:lnTo>
                <a:lnTo>
                  <a:pt x="4574" y="208788"/>
                </a:lnTo>
                <a:lnTo>
                  <a:pt x="7620" y="208788"/>
                </a:lnTo>
                <a:close/>
              </a:path>
              <a:path w="3168650" h="216535">
                <a:moveTo>
                  <a:pt x="3163834" y="208788"/>
                </a:moveTo>
                <a:lnTo>
                  <a:pt x="4574" y="208788"/>
                </a:lnTo>
                <a:lnTo>
                  <a:pt x="7620" y="213360"/>
                </a:lnTo>
                <a:lnTo>
                  <a:pt x="7620" y="216408"/>
                </a:lnTo>
                <a:lnTo>
                  <a:pt x="3160773" y="216408"/>
                </a:lnTo>
                <a:lnTo>
                  <a:pt x="3160773" y="213360"/>
                </a:lnTo>
                <a:lnTo>
                  <a:pt x="3163834" y="208788"/>
                </a:lnTo>
                <a:close/>
              </a:path>
              <a:path w="3168650" h="216535">
                <a:moveTo>
                  <a:pt x="7620" y="216408"/>
                </a:moveTo>
                <a:lnTo>
                  <a:pt x="7620" y="213360"/>
                </a:lnTo>
                <a:lnTo>
                  <a:pt x="4574" y="208788"/>
                </a:lnTo>
                <a:lnTo>
                  <a:pt x="4574" y="216408"/>
                </a:lnTo>
                <a:lnTo>
                  <a:pt x="7620" y="216408"/>
                </a:lnTo>
                <a:close/>
              </a:path>
              <a:path w="3168650" h="216535">
                <a:moveTo>
                  <a:pt x="3163834" y="7620"/>
                </a:moveTo>
                <a:lnTo>
                  <a:pt x="3160773" y="3048"/>
                </a:lnTo>
                <a:lnTo>
                  <a:pt x="3160773" y="7620"/>
                </a:lnTo>
                <a:lnTo>
                  <a:pt x="3163834" y="7620"/>
                </a:lnTo>
                <a:close/>
              </a:path>
              <a:path w="3168650" h="216535">
                <a:moveTo>
                  <a:pt x="3163834" y="208788"/>
                </a:moveTo>
                <a:lnTo>
                  <a:pt x="3163834" y="7620"/>
                </a:lnTo>
                <a:lnTo>
                  <a:pt x="3160773" y="7620"/>
                </a:lnTo>
                <a:lnTo>
                  <a:pt x="3160773" y="208788"/>
                </a:lnTo>
                <a:lnTo>
                  <a:pt x="3163834" y="208788"/>
                </a:lnTo>
                <a:close/>
              </a:path>
              <a:path w="3168650" h="216535">
                <a:moveTo>
                  <a:pt x="3163834" y="216408"/>
                </a:moveTo>
                <a:lnTo>
                  <a:pt x="3163834" y="208788"/>
                </a:lnTo>
                <a:lnTo>
                  <a:pt x="3160773" y="213360"/>
                </a:lnTo>
                <a:lnTo>
                  <a:pt x="3160773" y="216408"/>
                </a:lnTo>
                <a:lnTo>
                  <a:pt x="3163834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6289" y="2891269"/>
            <a:ext cx="299339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Arial"/>
                <a:cs typeface="Arial"/>
              </a:rPr>
              <a:t>I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15" dirty="0">
                <a:latin typeface="Arial"/>
                <a:cs typeface="Arial"/>
              </a:rPr>
              <a:t>v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4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h</a:t>
            </a:r>
            <a:r>
              <a:rPr sz="850" spc="40" dirty="0">
                <a:latin typeface="Arial"/>
                <a:cs typeface="Arial"/>
              </a:rPr>
              <a:t> p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0" dirty="0">
                <a:latin typeface="Arial"/>
                <a:cs typeface="Arial"/>
              </a:rPr>
              <a:t>o</a:t>
            </a:r>
            <a:r>
              <a:rPr sz="850" spc="50" dirty="0">
                <a:latin typeface="Arial"/>
                <a:cs typeface="Arial"/>
              </a:rPr>
              <a:t>c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ss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15" dirty="0">
                <a:latin typeface="Arial"/>
                <a:cs typeface="Arial"/>
              </a:rPr>
              <a:t>n</a:t>
            </a:r>
            <a:r>
              <a:rPr sz="850" spc="45" dirty="0">
                <a:latin typeface="Arial"/>
                <a:cs typeface="Arial"/>
              </a:rPr>
              <a:t>g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w</a:t>
            </a:r>
            <a:r>
              <a:rPr sz="850" spc="15" dirty="0">
                <a:latin typeface="Arial"/>
                <a:cs typeface="Arial"/>
              </a:rPr>
              <a:t>h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50" dirty="0">
                <a:latin typeface="Arial"/>
                <a:cs typeface="Arial"/>
              </a:rPr>
              <a:t>c</a:t>
            </a:r>
            <a:r>
              <a:rPr sz="850" spc="15" dirty="0">
                <a:latin typeface="Arial"/>
                <a:cs typeface="Arial"/>
              </a:rPr>
              <a:t>h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25" dirty="0">
                <a:latin typeface="Arial"/>
                <a:cs typeface="Arial"/>
              </a:rPr>
              <a:t>x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n</a:t>
            </a:r>
            <a:r>
              <a:rPr sz="850" spc="40" dirty="0">
                <a:latin typeface="Arial"/>
                <a:cs typeface="Arial"/>
              </a:rPr>
              <a:t>d</a:t>
            </a:r>
            <a:r>
              <a:rPr sz="850" spc="15" dirty="0">
                <a:latin typeface="Arial"/>
                <a:cs typeface="Arial"/>
              </a:rPr>
              <a:t>s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-15" dirty="0">
                <a:latin typeface="Arial"/>
                <a:cs typeface="Arial"/>
              </a:rPr>
              <a:t>G</a:t>
            </a:r>
            <a:r>
              <a:rPr sz="850" spc="40" dirty="0">
                <a:latin typeface="Arial"/>
                <a:cs typeface="Arial"/>
              </a:rPr>
              <a:t>oog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60" dirty="0">
                <a:latin typeface="Arial"/>
                <a:cs typeface="Arial"/>
              </a:rPr>
              <a:t>’</a:t>
            </a:r>
            <a:r>
              <a:rPr sz="850" spc="15" dirty="0">
                <a:latin typeface="Arial"/>
                <a:cs typeface="Arial"/>
              </a:rPr>
              <a:t>s </a:t>
            </a:r>
            <a:r>
              <a:rPr sz="850" spc="-2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40" dirty="0">
                <a:latin typeface="Arial"/>
                <a:cs typeface="Arial"/>
              </a:rPr>
              <a:t>g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15" dirty="0"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70444" y="4613135"/>
            <a:ext cx="1198245" cy="241300"/>
          </a:xfrm>
          <a:custGeom>
            <a:avLst/>
            <a:gdLst/>
            <a:ahLst/>
            <a:cxnLst/>
            <a:rect l="l" t="t" r="r" b="b"/>
            <a:pathLst>
              <a:path w="1198245" h="241300">
                <a:moveTo>
                  <a:pt x="8992" y="225431"/>
                </a:moveTo>
                <a:lnTo>
                  <a:pt x="8992" y="14431"/>
                </a:lnTo>
                <a:lnTo>
                  <a:pt x="6369" y="17949"/>
                </a:lnTo>
                <a:lnTo>
                  <a:pt x="0" y="39624"/>
                </a:lnTo>
                <a:lnTo>
                  <a:pt x="0" y="199644"/>
                </a:lnTo>
                <a:lnTo>
                  <a:pt x="8992" y="225431"/>
                </a:lnTo>
                <a:close/>
              </a:path>
              <a:path w="1198245" h="241300">
                <a:moveTo>
                  <a:pt x="1197851" y="199644"/>
                </a:moveTo>
                <a:lnTo>
                  <a:pt x="1197851" y="39624"/>
                </a:lnTo>
                <a:lnTo>
                  <a:pt x="1197576" y="34822"/>
                </a:lnTo>
                <a:lnTo>
                  <a:pt x="1174858" y="3856"/>
                </a:lnTo>
                <a:lnTo>
                  <a:pt x="1156703" y="0"/>
                </a:lnTo>
                <a:lnTo>
                  <a:pt x="41135" y="0"/>
                </a:lnTo>
                <a:lnTo>
                  <a:pt x="36311" y="252"/>
                </a:lnTo>
                <a:lnTo>
                  <a:pt x="36311" y="240504"/>
                </a:lnTo>
                <a:lnTo>
                  <a:pt x="41135" y="240779"/>
                </a:lnTo>
                <a:lnTo>
                  <a:pt x="1156703" y="240779"/>
                </a:lnTo>
                <a:lnTo>
                  <a:pt x="1191478" y="221758"/>
                </a:lnTo>
                <a:lnTo>
                  <a:pt x="1197851" y="19964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70444" y="4613135"/>
            <a:ext cx="1198245" cy="241300"/>
          </a:xfrm>
          <a:custGeom>
            <a:avLst/>
            <a:gdLst/>
            <a:ahLst/>
            <a:cxnLst/>
            <a:rect l="l" t="t" r="r" b="b"/>
            <a:pathLst>
              <a:path w="1198245" h="241300">
                <a:moveTo>
                  <a:pt x="8992" y="225431"/>
                </a:moveTo>
                <a:lnTo>
                  <a:pt x="8992" y="14431"/>
                </a:lnTo>
                <a:lnTo>
                  <a:pt x="6369" y="17949"/>
                </a:lnTo>
                <a:lnTo>
                  <a:pt x="0" y="39624"/>
                </a:lnTo>
                <a:lnTo>
                  <a:pt x="0" y="199644"/>
                </a:lnTo>
                <a:lnTo>
                  <a:pt x="8992" y="225431"/>
                </a:lnTo>
                <a:close/>
              </a:path>
              <a:path w="1198245" h="241300">
                <a:moveTo>
                  <a:pt x="1197851" y="199644"/>
                </a:moveTo>
                <a:lnTo>
                  <a:pt x="1197851" y="39624"/>
                </a:lnTo>
                <a:lnTo>
                  <a:pt x="1197576" y="34822"/>
                </a:lnTo>
                <a:lnTo>
                  <a:pt x="1174858" y="3856"/>
                </a:lnTo>
                <a:lnTo>
                  <a:pt x="1156703" y="0"/>
                </a:lnTo>
                <a:lnTo>
                  <a:pt x="41135" y="0"/>
                </a:lnTo>
                <a:lnTo>
                  <a:pt x="36311" y="252"/>
                </a:lnTo>
                <a:lnTo>
                  <a:pt x="36311" y="240504"/>
                </a:lnTo>
                <a:lnTo>
                  <a:pt x="41135" y="240779"/>
                </a:lnTo>
                <a:lnTo>
                  <a:pt x="1156703" y="240779"/>
                </a:lnTo>
                <a:lnTo>
                  <a:pt x="1191478" y="221758"/>
                </a:lnTo>
                <a:lnTo>
                  <a:pt x="1197851" y="199644"/>
                </a:lnTo>
                <a:close/>
              </a:path>
            </a:pathLst>
          </a:custGeom>
          <a:solidFill>
            <a:srgbClr val="BF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53743" y="4627359"/>
            <a:ext cx="102806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675640">
              <a:lnSpc>
                <a:spcPct val="100000"/>
              </a:lnSpc>
              <a:spcBef>
                <a:spcPts val="470"/>
              </a:spcBef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37627" y="4489691"/>
            <a:ext cx="472440" cy="356870"/>
          </a:xfrm>
          <a:custGeom>
            <a:avLst/>
            <a:gdLst/>
            <a:ahLst/>
            <a:cxnLst/>
            <a:rect l="l" t="t" r="r" b="b"/>
            <a:pathLst>
              <a:path w="472439" h="356870">
                <a:moveTo>
                  <a:pt x="472440" y="297180"/>
                </a:moveTo>
                <a:lnTo>
                  <a:pt x="472440" y="59423"/>
                </a:lnTo>
                <a:lnTo>
                  <a:pt x="472247" y="54661"/>
                </a:lnTo>
                <a:lnTo>
                  <a:pt x="455296" y="17714"/>
                </a:lnTo>
                <a:lnTo>
                  <a:pt x="417984" y="202"/>
                </a:lnTo>
                <a:lnTo>
                  <a:pt x="413016" y="0"/>
                </a:lnTo>
                <a:lnTo>
                  <a:pt x="57912" y="0"/>
                </a:lnTo>
                <a:lnTo>
                  <a:pt x="20215" y="14580"/>
                </a:lnTo>
                <a:lnTo>
                  <a:pt x="757" y="49985"/>
                </a:lnTo>
                <a:lnTo>
                  <a:pt x="0" y="59423"/>
                </a:lnTo>
                <a:lnTo>
                  <a:pt x="0" y="297180"/>
                </a:lnTo>
                <a:lnTo>
                  <a:pt x="13933" y="335519"/>
                </a:lnTo>
                <a:lnTo>
                  <a:pt x="48513" y="355803"/>
                </a:lnTo>
                <a:lnTo>
                  <a:pt x="57912" y="356603"/>
                </a:lnTo>
                <a:lnTo>
                  <a:pt x="413016" y="356603"/>
                </a:lnTo>
                <a:lnTo>
                  <a:pt x="451973" y="342026"/>
                </a:lnTo>
                <a:lnTo>
                  <a:pt x="471681" y="306620"/>
                </a:lnTo>
                <a:lnTo>
                  <a:pt x="472440" y="297180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37627" y="4489691"/>
            <a:ext cx="472440" cy="356870"/>
          </a:xfrm>
          <a:custGeom>
            <a:avLst/>
            <a:gdLst/>
            <a:ahLst/>
            <a:cxnLst/>
            <a:rect l="l" t="t" r="r" b="b"/>
            <a:pathLst>
              <a:path w="472439" h="356870">
                <a:moveTo>
                  <a:pt x="472440" y="297180"/>
                </a:moveTo>
                <a:lnTo>
                  <a:pt x="472440" y="59423"/>
                </a:lnTo>
                <a:lnTo>
                  <a:pt x="472247" y="54661"/>
                </a:lnTo>
                <a:lnTo>
                  <a:pt x="455296" y="17714"/>
                </a:lnTo>
                <a:lnTo>
                  <a:pt x="417984" y="202"/>
                </a:lnTo>
                <a:lnTo>
                  <a:pt x="413016" y="0"/>
                </a:lnTo>
                <a:lnTo>
                  <a:pt x="57912" y="0"/>
                </a:lnTo>
                <a:lnTo>
                  <a:pt x="20215" y="14580"/>
                </a:lnTo>
                <a:lnTo>
                  <a:pt x="757" y="49985"/>
                </a:lnTo>
                <a:lnTo>
                  <a:pt x="0" y="59423"/>
                </a:lnTo>
                <a:lnTo>
                  <a:pt x="0" y="297180"/>
                </a:lnTo>
                <a:lnTo>
                  <a:pt x="13933" y="335519"/>
                </a:lnTo>
                <a:lnTo>
                  <a:pt x="48513" y="355803"/>
                </a:lnTo>
                <a:lnTo>
                  <a:pt x="57912" y="356603"/>
                </a:lnTo>
                <a:lnTo>
                  <a:pt x="413016" y="356603"/>
                </a:lnTo>
                <a:lnTo>
                  <a:pt x="451973" y="342026"/>
                </a:lnTo>
                <a:lnTo>
                  <a:pt x="471681" y="306620"/>
                </a:lnTo>
                <a:lnTo>
                  <a:pt x="472440" y="297180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87620" y="2666987"/>
            <a:ext cx="225552" cy="318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26207" y="4236694"/>
            <a:ext cx="253365" cy="622300"/>
          </a:xfrm>
          <a:custGeom>
            <a:avLst/>
            <a:gdLst/>
            <a:ahLst/>
            <a:cxnLst/>
            <a:rect l="l" t="t" r="r" b="b"/>
            <a:pathLst>
              <a:path w="253365" h="622300">
                <a:moveTo>
                  <a:pt x="8436" y="604020"/>
                </a:moveTo>
                <a:lnTo>
                  <a:pt x="8436" y="17784"/>
                </a:lnTo>
                <a:lnTo>
                  <a:pt x="5983" y="21458"/>
                </a:lnTo>
                <a:lnTo>
                  <a:pt x="0" y="42684"/>
                </a:lnTo>
                <a:lnTo>
                  <a:pt x="0" y="579120"/>
                </a:lnTo>
                <a:lnTo>
                  <a:pt x="8436" y="604020"/>
                </a:lnTo>
                <a:close/>
              </a:path>
              <a:path w="253365" h="622300">
                <a:moveTo>
                  <a:pt x="252996" y="579120"/>
                </a:moveTo>
                <a:lnTo>
                  <a:pt x="252996" y="42684"/>
                </a:lnTo>
                <a:lnTo>
                  <a:pt x="252756" y="38158"/>
                </a:lnTo>
                <a:lnTo>
                  <a:pt x="232215" y="5986"/>
                </a:lnTo>
                <a:lnTo>
                  <a:pt x="210312" y="0"/>
                </a:lnTo>
                <a:lnTo>
                  <a:pt x="42672" y="0"/>
                </a:lnTo>
                <a:lnTo>
                  <a:pt x="38145" y="259"/>
                </a:lnTo>
                <a:lnTo>
                  <a:pt x="38145" y="621545"/>
                </a:lnTo>
                <a:lnTo>
                  <a:pt x="42672" y="621804"/>
                </a:lnTo>
                <a:lnTo>
                  <a:pt x="210312" y="621804"/>
                </a:lnTo>
                <a:lnTo>
                  <a:pt x="244994" y="604020"/>
                </a:lnTo>
                <a:lnTo>
                  <a:pt x="252996" y="579120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6207" y="4236694"/>
            <a:ext cx="253365" cy="622300"/>
          </a:xfrm>
          <a:custGeom>
            <a:avLst/>
            <a:gdLst/>
            <a:ahLst/>
            <a:cxnLst/>
            <a:rect l="l" t="t" r="r" b="b"/>
            <a:pathLst>
              <a:path w="253365" h="622300">
                <a:moveTo>
                  <a:pt x="8436" y="604020"/>
                </a:moveTo>
                <a:lnTo>
                  <a:pt x="8436" y="17784"/>
                </a:lnTo>
                <a:lnTo>
                  <a:pt x="5983" y="21458"/>
                </a:lnTo>
                <a:lnTo>
                  <a:pt x="0" y="42684"/>
                </a:lnTo>
                <a:lnTo>
                  <a:pt x="0" y="579120"/>
                </a:lnTo>
                <a:lnTo>
                  <a:pt x="8436" y="604020"/>
                </a:lnTo>
                <a:close/>
              </a:path>
              <a:path w="253365" h="622300">
                <a:moveTo>
                  <a:pt x="252996" y="579120"/>
                </a:moveTo>
                <a:lnTo>
                  <a:pt x="252996" y="42684"/>
                </a:lnTo>
                <a:lnTo>
                  <a:pt x="252756" y="38158"/>
                </a:lnTo>
                <a:lnTo>
                  <a:pt x="232215" y="5986"/>
                </a:lnTo>
                <a:lnTo>
                  <a:pt x="210312" y="0"/>
                </a:lnTo>
                <a:lnTo>
                  <a:pt x="42672" y="0"/>
                </a:lnTo>
                <a:lnTo>
                  <a:pt x="38145" y="259"/>
                </a:lnTo>
                <a:lnTo>
                  <a:pt x="38145" y="621545"/>
                </a:lnTo>
                <a:lnTo>
                  <a:pt x="42672" y="621804"/>
                </a:lnTo>
                <a:lnTo>
                  <a:pt x="210312" y="621804"/>
                </a:lnTo>
                <a:lnTo>
                  <a:pt x="244994" y="604020"/>
                </a:lnTo>
                <a:lnTo>
                  <a:pt x="252996" y="579120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46687" y="2721851"/>
            <a:ext cx="4037329" cy="216535"/>
          </a:xfrm>
          <a:custGeom>
            <a:avLst/>
            <a:gdLst/>
            <a:ahLst/>
            <a:cxnLst/>
            <a:rect l="l" t="t" r="r" b="b"/>
            <a:pathLst>
              <a:path w="4037329" h="216535">
                <a:moveTo>
                  <a:pt x="4037076" y="214884"/>
                </a:moveTo>
                <a:lnTo>
                  <a:pt x="4037076" y="1524"/>
                </a:lnTo>
                <a:lnTo>
                  <a:pt x="4034028" y="0"/>
                </a:lnTo>
                <a:lnTo>
                  <a:pt x="1536" y="0"/>
                </a:lnTo>
                <a:lnTo>
                  <a:pt x="0" y="1524"/>
                </a:lnTo>
                <a:lnTo>
                  <a:pt x="0" y="214884"/>
                </a:lnTo>
                <a:lnTo>
                  <a:pt x="1536" y="216408"/>
                </a:lnTo>
                <a:lnTo>
                  <a:pt x="4572" y="216408"/>
                </a:lnTo>
                <a:lnTo>
                  <a:pt x="4572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4029456" y="7620"/>
                </a:lnTo>
                <a:lnTo>
                  <a:pt x="4029456" y="3048"/>
                </a:lnTo>
                <a:lnTo>
                  <a:pt x="4032516" y="7620"/>
                </a:lnTo>
                <a:lnTo>
                  <a:pt x="4032516" y="216408"/>
                </a:lnTo>
                <a:lnTo>
                  <a:pt x="4034028" y="216408"/>
                </a:lnTo>
                <a:lnTo>
                  <a:pt x="4037076" y="214884"/>
                </a:lnTo>
                <a:close/>
              </a:path>
              <a:path w="4037329" h="216535">
                <a:moveTo>
                  <a:pt x="7620" y="7620"/>
                </a:moveTo>
                <a:lnTo>
                  <a:pt x="7620" y="3048"/>
                </a:lnTo>
                <a:lnTo>
                  <a:pt x="4572" y="7620"/>
                </a:lnTo>
                <a:lnTo>
                  <a:pt x="7620" y="7620"/>
                </a:lnTo>
                <a:close/>
              </a:path>
              <a:path w="4037329" h="216535">
                <a:moveTo>
                  <a:pt x="7620" y="208788"/>
                </a:moveTo>
                <a:lnTo>
                  <a:pt x="7620" y="7620"/>
                </a:lnTo>
                <a:lnTo>
                  <a:pt x="4572" y="7620"/>
                </a:lnTo>
                <a:lnTo>
                  <a:pt x="4572" y="208788"/>
                </a:lnTo>
                <a:lnTo>
                  <a:pt x="7620" y="208788"/>
                </a:lnTo>
                <a:close/>
              </a:path>
              <a:path w="4037329" h="216535">
                <a:moveTo>
                  <a:pt x="7620" y="211823"/>
                </a:moveTo>
                <a:lnTo>
                  <a:pt x="7620" y="208788"/>
                </a:lnTo>
                <a:lnTo>
                  <a:pt x="4572" y="208788"/>
                </a:lnTo>
                <a:lnTo>
                  <a:pt x="7620" y="211823"/>
                </a:lnTo>
                <a:close/>
              </a:path>
              <a:path w="4037329" h="216535">
                <a:moveTo>
                  <a:pt x="7620" y="216408"/>
                </a:moveTo>
                <a:lnTo>
                  <a:pt x="7620" y="211823"/>
                </a:lnTo>
                <a:lnTo>
                  <a:pt x="4572" y="208788"/>
                </a:lnTo>
                <a:lnTo>
                  <a:pt x="4572" y="216408"/>
                </a:lnTo>
                <a:lnTo>
                  <a:pt x="7620" y="216408"/>
                </a:lnTo>
                <a:close/>
              </a:path>
              <a:path w="4037329" h="216535">
                <a:moveTo>
                  <a:pt x="4032516" y="7620"/>
                </a:moveTo>
                <a:lnTo>
                  <a:pt x="4029456" y="3048"/>
                </a:lnTo>
                <a:lnTo>
                  <a:pt x="4029456" y="7620"/>
                </a:lnTo>
                <a:lnTo>
                  <a:pt x="4032516" y="7620"/>
                </a:lnTo>
                <a:close/>
              </a:path>
              <a:path w="4037329" h="216535">
                <a:moveTo>
                  <a:pt x="4032516" y="208788"/>
                </a:moveTo>
                <a:lnTo>
                  <a:pt x="4032516" y="7620"/>
                </a:lnTo>
                <a:lnTo>
                  <a:pt x="4029456" y="7620"/>
                </a:lnTo>
                <a:lnTo>
                  <a:pt x="4029456" y="208788"/>
                </a:lnTo>
                <a:lnTo>
                  <a:pt x="4032516" y="208788"/>
                </a:lnTo>
                <a:close/>
              </a:path>
              <a:path w="4037329" h="216535">
                <a:moveTo>
                  <a:pt x="4032516" y="208788"/>
                </a:moveTo>
                <a:lnTo>
                  <a:pt x="4029456" y="208788"/>
                </a:lnTo>
                <a:lnTo>
                  <a:pt x="4029456" y="211823"/>
                </a:lnTo>
                <a:lnTo>
                  <a:pt x="4032516" y="208788"/>
                </a:lnTo>
                <a:close/>
              </a:path>
              <a:path w="4037329" h="216535">
                <a:moveTo>
                  <a:pt x="4032516" y="216408"/>
                </a:moveTo>
                <a:lnTo>
                  <a:pt x="4032516" y="208788"/>
                </a:lnTo>
                <a:lnTo>
                  <a:pt x="4029456" y="211823"/>
                </a:lnTo>
                <a:lnTo>
                  <a:pt x="4029456" y="216408"/>
                </a:lnTo>
                <a:lnTo>
                  <a:pt x="4032516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10187" y="2764764"/>
            <a:ext cx="372872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n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15" dirty="0">
                <a:latin typeface="Arial"/>
                <a:cs typeface="Arial"/>
              </a:rPr>
              <a:t>ys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15" dirty="0">
                <a:latin typeface="Arial"/>
                <a:cs typeface="Arial"/>
              </a:rPr>
              <a:t>s </a:t>
            </a:r>
            <a:r>
              <a:rPr sz="850" spc="40" dirty="0">
                <a:latin typeface="Arial"/>
                <a:cs typeface="Arial"/>
              </a:rPr>
              <a:t>o</a:t>
            </a:r>
            <a:r>
              <a:rPr sz="850" spc="3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40" dirty="0">
                <a:latin typeface="Arial"/>
                <a:cs typeface="Arial"/>
              </a:rPr>
              <a:t>g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d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spc="-5" dirty="0">
                <a:latin typeface="Arial"/>
                <a:cs typeface="Arial"/>
              </a:rPr>
              <a:t>a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s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spc="15" dirty="0">
                <a:latin typeface="Arial"/>
                <a:cs typeface="Arial"/>
              </a:rPr>
              <a:t>s;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p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ll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dirty="0">
                <a:latin typeface="Arial"/>
                <a:cs typeface="Arial"/>
              </a:rPr>
              <a:t>li</a:t>
            </a:r>
            <a:r>
              <a:rPr sz="850" spc="-10" dirty="0">
                <a:latin typeface="Arial"/>
                <a:cs typeface="Arial"/>
              </a:rPr>
              <a:t>za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40" dirty="0">
                <a:latin typeface="Arial"/>
                <a:cs typeface="Arial"/>
              </a:rPr>
              <a:t>o</a:t>
            </a:r>
            <a:r>
              <a:rPr sz="850" spc="15" dirty="0">
                <a:latin typeface="Arial"/>
                <a:cs typeface="Arial"/>
              </a:rPr>
              <a:t>n</a:t>
            </a:r>
            <a:r>
              <a:rPr sz="850" spc="40" dirty="0">
                <a:latin typeface="Arial"/>
                <a:cs typeface="Arial"/>
              </a:rPr>
              <a:t> o</a:t>
            </a:r>
            <a:r>
              <a:rPr sz="850" spc="3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M</a:t>
            </a:r>
            <a:r>
              <a:rPr sz="850" spc="-55" dirty="0">
                <a:latin typeface="Arial"/>
                <a:cs typeface="Arial"/>
              </a:rPr>
              <a:t>R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sks;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45" dirty="0">
                <a:latin typeface="Arial"/>
                <a:cs typeface="Arial"/>
              </a:rPr>
              <a:t>g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3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15" dirty="0">
                <a:latin typeface="Arial"/>
                <a:cs typeface="Arial"/>
              </a:rPr>
              <a:t>n 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n</a:t>
            </a:r>
            <a:r>
              <a:rPr sz="850" spc="40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40" dirty="0">
                <a:latin typeface="Arial"/>
                <a:cs typeface="Arial"/>
              </a:rPr>
              <a:t>g</a:t>
            </a:r>
            <a:r>
              <a:rPr sz="850" spc="30" dirty="0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59769" y="2061959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0"/>
                </a:moveTo>
                <a:lnTo>
                  <a:pt x="0" y="2258568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10067" y="4489691"/>
            <a:ext cx="615950" cy="356870"/>
          </a:xfrm>
          <a:custGeom>
            <a:avLst/>
            <a:gdLst/>
            <a:ahLst/>
            <a:cxnLst/>
            <a:rect l="l" t="t" r="r" b="b"/>
            <a:pathLst>
              <a:path w="615950" h="356870">
                <a:moveTo>
                  <a:pt x="615696" y="297180"/>
                </a:moveTo>
                <a:lnTo>
                  <a:pt x="615696" y="59423"/>
                </a:lnTo>
                <a:lnTo>
                  <a:pt x="615503" y="54661"/>
                </a:lnTo>
                <a:lnTo>
                  <a:pt x="598551" y="17714"/>
                </a:lnTo>
                <a:lnTo>
                  <a:pt x="561229" y="202"/>
                </a:lnTo>
                <a:lnTo>
                  <a:pt x="556260" y="0"/>
                </a:lnTo>
                <a:lnTo>
                  <a:pt x="59436" y="0"/>
                </a:lnTo>
                <a:lnTo>
                  <a:pt x="21091" y="14580"/>
                </a:lnTo>
                <a:lnTo>
                  <a:pt x="800" y="49985"/>
                </a:lnTo>
                <a:lnTo>
                  <a:pt x="0" y="59423"/>
                </a:lnTo>
                <a:lnTo>
                  <a:pt x="0" y="297180"/>
                </a:lnTo>
                <a:lnTo>
                  <a:pt x="14581" y="335519"/>
                </a:lnTo>
                <a:lnTo>
                  <a:pt x="49994" y="355803"/>
                </a:lnTo>
                <a:lnTo>
                  <a:pt x="59436" y="356603"/>
                </a:lnTo>
                <a:lnTo>
                  <a:pt x="556260" y="356603"/>
                </a:lnTo>
                <a:lnTo>
                  <a:pt x="595227" y="342026"/>
                </a:lnTo>
                <a:lnTo>
                  <a:pt x="614937" y="306620"/>
                </a:lnTo>
                <a:lnTo>
                  <a:pt x="615696" y="297180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0067" y="4489691"/>
            <a:ext cx="615950" cy="356870"/>
          </a:xfrm>
          <a:custGeom>
            <a:avLst/>
            <a:gdLst/>
            <a:ahLst/>
            <a:cxnLst/>
            <a:rect l="l" t="t" r="r" b="b"/>
            <a:pathLst>
              <a:path w="615950" h="356870">
                <a:moveTo>
                  <a:pt x="615696" y="297180"/>
                </a:moveTo>
                <a:lnTo>
                  <a:pt x="615696" y="59423"/>
                </a:lnTo>
                <a:lnTo>
                  <a:pt x="615503" y="54661"/>
                </a:lnTo>
                <a:lnTo>
                  <a:pt x="598551" y="17714"/>
                </a:lnTo>
                <a:lnTo>
                  <a:pt x="561229" y="202"/>
                </a:lnTo>
                <a:lnTo>
                  <a:pt x="556260" y="0"/>
                </a:lnTo>
                <a:lnTo>
                  <a:pt x="59436" y="0"/>
                </a:lnTo>
                <a:lnTo>
                  <a:pt x="21091" y="14580"/>
                </a:lnTo>
                <a:lnTo>
                  <a:pt x="800" y="49985"/>
                </a:lnTo>
                <a:lnTo>
                  <a:pt x="0" y="59423"/>
                </a:lnTo>
                <a:lnTo>
                  <a:pt x="0" y="297180"/>
                </a:lnTo>
                <a:lnTo>
                  <a:pt x="14581" y="335519"/>
                </a:lnTo>
                <a:lnTo>
                  <a:pt x="49994" y="355803"/>
                </a:lnTo>
                <a:lnTo>
                  <a:pt x="59436" y="356603"/>
                </a:lnTo>
                <a:lnTo>
                  <a:pt x="556260" y="356603"/>
                </a:lnTo>
                <a:lnTo>
                  <a:pt x="595227" y="342026"/>
                </a:lnTo>
                <a:lnTo>
                  <a:pt x="614937" y="306620"/>
                </a:lnTo>
                <a:lnTo>
                  <a:pt x="615696" y="297180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79204" y="4236694"/>
            <a:ext cx="250190" cy="619125"/>
          </a:xfrm>
          <a:custGeom>
            <a:avLst/>
            <a:gdLst/>
            <a:ahLst/>
            <a:cxnLst/>
            <a:rect l="l" t="t" r="r" b="b"/>
            <a:pathLst>
              <a:path w="250190" h="619125">
                <a:moveTo>
                  <a:pt x="8992" y="603401"/>
                </a:moveTo>
                <a:lnTo>
                  <a:pt x="8992" y="15647"/>
                </a:lnTo>
                <a:lnTo>
                  <a:pt x="6369" y="19443"/>
                </a:lnTo>
                <a:lnTo>
                  <a:pt x="0" y="42684"/>
                </a:lnTo>
                <a:lnTo>
                  <a:pt x="0" y="577608"/>
                </a:lnTo>
                <a:lnTo>
                  <a:pt x="8992" y="603401"/>
                </a:lnTo>
                <a:close/>
              </a:path>
              <a:path w="250190" h="619125">
                <a:moveTo>
                  <a:pt x="249923" y="577608"/>
                </a:moveTo>
                <a:lnTo>
                  <a:pt x="249923" y="42684"/>
                </a:lnTo>
                <a:lnTo>
                  <a:pt x="249648" y="37557"/>
                </a:lnTo>
                <a:lnTo>
                  <a:pt x="226930" y="4196"/>
                </a:lnTo>
                <a:lnTo>
                  <a:pt x="208775" y="0"/>
                </a:lnTo>
                <a:lnTo>
                  <a:pt x="41135" y="0"/>
                </a:lnTo>
                <a:lnTo>
                  <a:pt x="36311" y="275"/>
                </a:lnTo>
                <a:lnTo>
                  <a:pt x="36311" y="618481"/>
                </a:lnTo>
                <a:lnTo>
                  <a:pt x="41135" y="618756"/>
                </a:lnTo>
                <a:lnTo>
                  <a:pt x="208775" y="618756"/>
                </a:lnTo>
                <a:lnTo>
                  <a:pt x="243550" y="599727"/>
                </a:lnTo>
                <a:lnTo>
                  <a:pt x="249923" y="577608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79204" y="4236694"/>
            <a:ext cx="250190" cy="619125"/>
          </a:xfrm>
          <a:custGeom>
            <a:avLst/>
            <a:gdLst/>
            <a:ahLst/>
            <a:cxnLst/>
            <a:rect l="l" t="t" r="r" b="b"/>
            <a:pathLst>
              <a:path w="250190" h="619125">
                <a:moveTo>
                  <a:pt x="8992" y="603401"/>
                </a:moveTo>
                <a:lnTo>
                  <a:pt x="8992" y="15647"/>
                </a:lnTo>
                <a:lnTo>
                  <a:pt x="6369" y="19443"/>
                </a:lnTo>
                <a:lnTo>
                  <a:pt x="0" y="42684"/>
                </a:lnTo>
                <a:lnTo>
                  <a:pt x="0" y="577608"/>
                </a:lnTo>
                <a:lnTo>
                  <a:pt x="8992" y="603401"/>
                </a:lnTo>
                <a:close/>
              </a:path>
              <a:path w="250190" h="619125">
                <a:moveTo>
                  <a:pt x="249923" y="577608"/>
                </a:moveTo>
                <a:lnTo>
                  <a:pt x="249923" y="42684"/>
                </a:lnTo>
                <a:lnTo>
                  <a:pt x="249648" y="37557"/>
                </a:lnTo>
                <a:lnTo>
                  <a:pt x="226930" y="4196"/>
                </a:lnTo>
                <a:lnTo>
                  <a:pt x="208775" y="0"/>
                </a:lnTo>
                <a:lnTo>
                  <a:pt x="41135" y="0"/>
                </a:lnTo>
                <a:lnTo>
                  <a:pt x="36311" y="275"/>
                </a:lnTo>
                <a:lnTo>
                  <a:pt x="36311" y="618481"/>
                </a:lnTo>
                <a:lnTo>
                  <a:pt x="41135" y="618756"/>
                </a:lnTo>
                <a:lnTo>
                  <a:pt x="208775" y="618756"/>
                </a:lnTo>
                <a:lnTo>
                  <a:pt x="243550" y="599727"/>
                </a:lnTo>
                <a:lnTo>
                  <a:pt x="249923" y="577608"/>
                </a:lnTo>
                <a:close/>
              </a:path>
            </a:pathLst>
          </a:custGeom>
          <a:solidFill>
            <a:srgbClr val="E64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05354" y="4330674"/>
            <a:ext cx="480059" cy="4298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68580" indent="-56515">
              <a:lnSpc>
                <a:spcPts val="1590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60"/>
              </a:spcBef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30164" y="2232634"/>
            <a:ext cx="3968750" cy="451484"/>
          </a:xfrm>
          <a:custGeom>
            <a:avLst/>
            <a:gdLst/>
            <a:ahLst/>
            <a:cxnLst/>
            <a:rect l="l" t="t" r="r" b="b"/>
            <a:pathLst>
              <a:path w="3968750" h="451485">
                <a:moveTo>
                  <a:pt x="3968483" y="449580"/>
                </a:moveTo>
                <a:lnTo>
                  <a:pt x="3968483" y="3060"/>
                </a:lnTo>
                <a:lnTo>
                  <a:pt x="3966959" y="0"/>
                </a:lnTo>
                <a:lnTo>
                  <a:pt x="1511" y="0"/>
                </a:lnTo>
                <a:lnTo>
                  <a:pt x="0" y="3060"/>
                </a:lnTo>
                <a:lnTo>
                  <a:pt x="0" y="449580"/>
                </a:lnTo>
                <a:lnTo>
                  <a:pt x="1511" y="451116"/>
                </a:lnTo>
                <a:lnTo>
                  <a:pt x="4559" y="451116"/>
                </a:lnTo>
                <a:lnTo>
                  <a:pt x="4559" y="7620"/>
                </a:lnTo>
                <a:lnTo>
                  <a:pt x="7620" y="4584"/>
                </a:lnTo>
                <a:lnTo>
                  <a:pt x="7620" y="7620"/>
                </a:lnTo>
                <a:lnTo>
                  <a:pt x="3960863" y="7620"/>
                </a:lnTo>
                <a:lnTo>
                  <a:pt x="3960863" y="4584"/>
                </a:lnTo>
                <a:lnTo>
                  <a:pt x="3965435" y="7620"/>
                </a:lnTo>
                <a:lnTo>
                  <a:pt x="3965435" y="451116"/>
                </a:lnTo>
                <a:lnTo>
                  <a:pt x="3966959" y="451116"/>
                </a:lnTo>
                <a:lnTo>
                  <a:pt x="3968483" y="449580"/>
                </a:lnTo>
                <a:close/>
              </a:path>
              <a:path w="3968750" h="451485">
                <a:moveTo>
                  <a:pt x="7620" y="7620"/>
                </a:moveTo>
                <a:lnTo>
                  <a:pt x="7620" y="4584"/>
                </a:lnTo>
                <a:lnTo>
                  <a:pt x="4559" y="7620"/>
                </a:lnTo>
                <a:lnTo>
                  <a:pt x="7620" y="7620"/>
                </a:lnTo>
                <a:close/>
              </a:path>
              <a:path w="3968750" h="451485">
                <a:moveTo>
                  <a:pt x="7620" y="443496"/>
                </a:moveTo>
                <a:lnTo>
                  <a:pt x="7620" y="7620"/>
                </a:lnTo>
                <a:lnTo>
                  <a:pt x="4559" y="7620"/>
                </a:lnTo>
                <a:lnTo>
                  <a:pt x="4559" y="443496"/>
                </a:lnTo>
                <a:lnTo>
                  <a:pt x="7620" y="443496"/>
                </a:lnTo>
                <a:close/>
              </a:path>
              <a:path w="3968750" h="451485">
                <a:moveTo>
                  <a:pt x="3965435" y="443496"/>
                </a:moveTo>
                <a:lnTo>
                  <a:pt x="4559" y="443496"/>
                </a:lnTo>
                <a:lnTo>
                  <a:pt x="7620" y="446544"/>
                </a:lnTo>
                <a:lnTo>
                  <a:pt x="7620" y="451116"/>
                </a:lnTo>
                <a:lnTo>
                  <a:pt x="3960863" y="451116"/>
                </a:lnTo>
                <a:lnTo>
                  <a:pt x="3960863" y="446544"/>
                </a:lnTo>
                <a:lnTo>
                  <a:pt x="3965435" y="443496"/>
                </a:lnTo>
                <a:close/>
              </a:path>
              <a:path w="3968750" h="451485">
                <a:moveTo>
                  <a:pt x="7620" y="451116"/>
                </a:moveTo>
                <a:lnTo>
                  <a:pt x="7620" y="446544"/>
                </a:lnTo>
                <a:lnTo>
                  <a:pt x="4559" y="443496"/>
                </a:lnTo>
                <a:lnTo>
                  <a:pt x="4559" y="451116"/>
                </a:lnTo>
                <a:lnTo>
                  <a:pt x="7620" y="451116"/>
                </a:lnTo>
                <a:close/>
              </a:path>
              <a:path w="3968750" h="451485">
                <a:moveTo>
                  <a:pt x="3965435" y="7620"/>
                </a:moveTo>
                <a:lnTo>
                  <a:pt x="3960863" y="4584"/>
                </a:lnTo>
                <a:lnTo>
                  <a:pt x="3960863" y="7620"/>
                </a:lnTo>
                <a:lnTo>
                  <a:pt x="3965435" y="7620"/>
                </a:lnTo>
                <a:close/>
              </a:path>
              <a:path w="3968750" h="451485">
                <a:moveTo>
                  <a:pt x="3965435" y="443496"/>
                </a:moveTo>
                <a:lnTo>
                  <a:pt x="3965435" y="7620"/>
                </a:lnTo>
                <a:lnTo>
                  <a:pt x="3960863" y="7620"/>
                </a:lnTo>
                <a:lnTo>
                  <a:pt x="3960863" y="443496"/>
                </a:lnTo>
                <a:lnTo>
                  <a:pt x="3965435" y="443496"/>
                </a:lnTo>
                <a:close/>
              </a:path>
              <a:path w="3968750" h="451485">
                <a:moveTo>
                  <a:pt x="3965435" y="451116"/>
                </a:moveTo>
                <a:lnTo>
                  <a:pt x="3965435" y="443496"/>
                </a:lnTo>
                <a:lnTo>
                  <a:pt x="3960863" y="446544"/>
                </a:lnTo>
                <a:lnTo>
                  <a:pt x="3960863" y="451116"/>
                </a:lnTo>
                <a:lnTo>
                  <a:pt x="3965435" y="451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693664" y="2273511"/>
            <a:ext cx="38106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400"/>
              </a:lnSpc>
            </a:pPr>
            <a:r>
              <a:rPr sz="800" spc="-15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ft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ll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ry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10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a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spc="-15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30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v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Q</a:t>
            </a:r>
            <a:r>
              <a:rPr sz="800" spc="-20" dirty="0">
                <a:latin typeface="Arial"/>
                <a:cs typeface="Arial"/>
              </a:rPr>
              <a:t>L</a:t>
            </a:r>
            <a:r>
              <a:rPr sz="800" spc="10" dirty="0">
                <a:latin typeface="Arial"/>
                <a:cs typeface="Arial"/>
              </a:rPr>
              <a:t>. </a:t>
            </a:r>
            <a:r>
              <a:rPr sz="800" spc="1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0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ll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pp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&amp;</a:t>
            </a:r>
            <a:r>
              <a:rPr sz="800" spc="5" dirty="0">
                <a:latin typeface="Arial"/>
                <a:cs typeface="Arial"/>
              </a:rPr>
              <a:t> 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rs</a:t>
            </a:r>
            <a:r>
              <a:rPr sz="800" spc="10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H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75" dirty="0">
                <a:latin typeface="Arial"/>
                <a:cs typeface="Arial"/>
              </a:rPr>
              <a:t>/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5" dirty="0">
                <a:latin typeface="Arial"/>
                <a:cs typeface="Arial"/>
              </a:rPr>
              <a:t>mt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253473" y="2933674"/>
            <a:ext cx="0" cy="1297305"/>
          </a:xfrm>
          <a:custGeom>
            <a:avLst/>
            <a:gdLst/>
            <a:ahLst/>
            <a:cxnLst/>
            <a:rect l="l" t="t" r="r" b="b"/>
            <a:pathLst>
              <a:path h="1297304">
                <a:moveTo>
                  <a:pt x="0" y="0"/>
                </a:moveTo>
                <a:lnTo>
                  <a:pt x="0" y="1296924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92179" y="2215883"/>
            <a:ext cx="518159" cy="478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9323" y="4332719"/>
            <a:ext cx="355600" cy="879475"/>
          </a:xfrm>
          <a:custGeom>
            <a:avLst/>
            <a:gdLst/>
            <a:ahLst/>
            <a:cxnLst/>
            <a:rect l="l" t="t" r="r" b="b"/>
            <a:pathLst>
              <a:path w="355600" h="879475">
                <a:moveTo>
                  <a:pt x="14076" y="858251"/>
                </a:moveTo>
                <a:lnTo>
                  <a:pt x="14076" y="21091"/>
                </a:lnTo>
                <a:lnTo>
                  <a:pt x="11269" y="24688"/>
                </a:lnTo>
                <a:lnTo>
                  <a:pt x="0" y="59436"/>
                </a:lnTo>
                <a:lnTo>
                  <a:pt x="0" y="819912"/>
                </a:lnTo>
                <a:lnTo>
                  <a:pt x="14076" y="858251"/>
                </a:lnTo>
                <a:close/>
              </a:path>
              <a:path w="355600" h="879475">
                <a:moveTo>
                  <a:pt x="295656" y="879335"/>
                </a:moveTo>
                <a:lnTo>
                  <a:pt x="295656" y="0"/>
                </a:lnTo>
                <a:lnTo>
                  <a:pt x="59436" y="0"/>
                </a:lnTo>
                <a:lnTo>
                  <a:pt x="54467" y="202"/>
                </a:lnTo>
                <a:lnTo>
                  <a:pt x="54467" y="879132"/>
                </a:lnTo>
                <a:lnTo>
                  <a:pt x="59436" y="879335"/>
                </a:lnTo>
                <a:lnTo>
                  <a:pt x="295656" y="879335"/>
                </a:lnTo>
                <a:close/>
              </a:path>
              <a:path w="355600" h="879475">
                <a:moveTo>
                  <a:pt x="355092" y="819912"/>
                </a:moveTo>
                <a:lnTo>
                  <a:pt x="355092" y="59436"/>
                </a:lnTo>
                <a:lnTo>
                  <a:pt x="354899" y="54672"/>
                </a:lnTo>
                <a:lnTo>
                  <a:pt x="341019" y="21091"/>
                </a:lnTo>
                <a:lnTo>
                  <a:pt x="341019" y="858251"/>
                </a:lnTo>
                <a:lnTo>
                  <a:pt x="355092" y="819912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39323" y="4332719"/>
            <a:ext cx="355600" cy="879475"/>
          </a:xfrm>
          <a:custGeom>
            <a:avLst/>
            <a:gdLst/>
            <a:ahLst/>
            <a:cxnLst/>
            <a:rect l="l" t="t" r="r" b="b"/>
            <a:pathLst>
              <a:path w="355600" h="879475">
                <a:moveTo>
                  <a:pt x="14076" y="858251"/>
                </a:moveTo>
                <a:lnTo>
                  <a:pt x="14076" y="21091"/>
                </a:lnTo>
                <a:lnTo>
                  <a:pt x="11269" y="24688"/>
                </a:lnTo>
                <a:lnTo>
                  <a:pt x="0" y="59436"/>
                </a:lnTo>
                <a:lnTo>
                  <a:pt x="0" y="819912"/>
                </a:lnTo>
                <a:lnTo>
                  <a:pt x="14076" y="858251"/>
                </a:lnTo>
                <a:close/>
              </a:path>
              <a:path w="355600" h="879475">
                <a:moveTo>
                  <a:pt x="295656" y="879335"/>
                </a:moveTo>
                <a:lnTo>
                  <a:pt x="295656" y="0"/>
                </a:lnTo>
                <a:lnTo>
                  <a:pt x="59436" y="0"/>
                </a:lnTo>
                <a:lnTo>
                  <a:pt x="54467" y="202"/>
                </a:lnTo>
                <a:lnTo>
                  <a:pt x="54467" y="879132"/>
                </a:lnTo>
                <a:lnTo>
                  <a:pt x="59436" y="879335"/>
                </a:lnTo>
                <a:lnTo>
                  <a:pt x="295656" y="879335"/>
                </a:lnTo>
                <a:close/>
              </a:path>
              <a:path w="355600" h="879475">
                <a:moveTo>
                  <a:pt x="355092" y="819912"/>
                </a:moveTo>
                <a:lnTo>
                  <a:pt x="355092" y="59436"/>
                </a:lnTo>
                <a:lnTo>
                  <a:pt x="354899" y="54672"/>
                </a:lnTo>
                <a:lnTo>
                  <a:pt x="341019" y="21091"/>
                </a:lnTo>
                <a:lnTo>
                  <a:pt x="341019" y="858251"/>
                </a:lnTo>
                <a:lnTo>
                  <a:pt x="355092" y="819912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33417" y="2086343"/>
            <a:ext cx="3359150" cy="449580"/>
          </a:xfrm>
          <a:custGeom>
            <a:avLst/>
            <a:gdLst/>
            <a:ahLst/>
            <a:cxnLst/>
            <a:rect l="l" t="t" r="r" b="b"/>
            <a:pathLst>
              <a:path w="3359150" h="449580">
                <a:moveTo>
                  <a:pt x="3358889" y="448056"/>
                </a:moveTo>
                <a:lnTo>
                  <a:pt x="3358889" y="1511"/>
                </a:lnTo>
                <a:lnTo>
                  <a:pt x="3357365" y="0"/>
                </a:lnTo>
                <a:lnTo>
                  <a:pt x="1524" y="0"/>
                </a:lnTo>
                <a:lnTo>
                  <a:pt x="0" y="1511"/>
                </a:lnTo>
                <a:lnTo>
                  <a:pt x="0" y="448056"/>
                </a:lnTo>
                <a:lnTo>
                  <a:pt x="1524" y="449580"/>
                </a:lnTo>
                <a:lnTo>
                  <a:pt x="3046" y="449580"/>
                </a:lnTo>
                <a:lnTo>
                  <a:pt x="3046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3351269" y="7620"/>
                </a:lnTo>
                <a:lnTo>
                  <a:pt x="3351269" y="3048"/>
                </a:lnTo>
                <a:lnTo>
                  <a:pt x="3355841" y="7620"/>
                </a:lnTo>
                <a:lnTo>
                  <a:pt x="3355841" y="449580"/>
                </a:lnTo>
                <a:lnTo>
                  <a:pt x="3357365" y="449580"/>
                </a:lnTo>
                <a:lnTo>
                  <a:pt x="3358889" y="448056"/>
                </a:lnTo>
                <a:close/>
              </a:path>
              <a:path w="3359150" h="449580">
                <a:moveTo>
                  <a:pt x="7620" y="7620"/>
                </a:moveTo>
                <a:lnTo>
                  <a:pt x="7620" y="3048"/>
                </a:lnTo>
                <a:lnTo>
                  <a:pt x="3046" y="7620"/>
                </a:lnTo>
                <a:lnTo>
                  <a:pt x="7620" y="7620"/>
                </a:lnTo>
                <a:close/>
              </a:path>
              <a:path w="3359150" h="449580">
                <a:moveTo>
                  <a:pt x="7620" y="441960"/>
                </a:moveTo>
                <a:lnTo>
                  <a:pt x="7620" y="7620"/>
                </a:lnTo>
                <a:lnTo>
                  <a:pt x="3046" y="7620"/>
                </a:lnTo>
                <a:lnTo>
                  <a:pt x="3046" y="441960"/>
                </a:lnTo>
                <a:lnTo>
                  <a:pt x="7620" y="441960"/>
                </a:lnTo>
                <a:close/>
              </a:path>
              <a:path w="3359150" h="449580">
                <a:moveTo>
                  <a:pt x="3355841" y="441960"/>
                </a:moveTo>
                <a:lnTo>
                  <a:pt x="3046" y="441960"/>
                </a:lnTo>
                <a:lnTo>
                  <a:pt x="7620" y="446532"/>
                </a:lnTo>
                <a:lnTo>
                  <a:pt x="7620" y="449580"/>
                </a:lnTo>
                <a:lnTo>
                  <a:pt x="3351269" y="449580"/>
                </a:lnTo>
                <a:lnTo>
                  <a:pt x="3351269" y="446532"/>
                </a:lnTo>
                <a:lnTo>
                  <a:pt x="3355841" y="441960"/>
                </a:lnTo>
                <a:close/>
              </a:path>
              <a:path w="3359150" h="449580">
                <a:moveTo>
                  <a:pt x="7620" y="449580"/>
                </a:moveTo>
                <a:lnTo>
                  <a:pt x="7620" y="446532"/>
                </a:lnTo>
                <a:lnTo>
                  <a:pt x="3046" y="441960"/>
                </a:lnTo>
                <a:lnTo>
                  <a:pt x="3046" y="449580"/>
                </a:lnTo>
                <a:lnTo>
                  <a:pt x="7620" y="449580"/>
                </a:lnTo>
                <a:close/>
              </a:path>
              <a:path w="3359150" h="449580">
                <a:moveTo>
                  <a:pt x="3355841" y="7620"/>
                </a:moveTo>
                <a:lnTo>
                  <a:pt x="3351269" y="3048"/>
                </a:lnTo>
                <a:lnTo>
                  <a:pt x="3351269" y="7620"/>
                </a:lnTo>
                <a:lnTo>
                  <a:pt x="3355841" y="7620"/>
                </a:lnTo>
                <a:close/>
              </a:path>
              <a:path w="3359150" h="449580">
                <a:moveTo>
                  <a:pt x="3355841" y="441960"/>
                </a:moveTo>
                <a:lnTo>
                  <a:pt x="3355841" y="7620"/>
                </a:lnTo>
                <a:lnTo>
                  <a:pt x="3351269" y="7620"/>
                </a:lnTo>
                <a:lnTo>
                  <a:pt x="3351269" y="441960"/>
                </a:lnTo>
                <a:lnTo>
                  <a:pt x="3355841" y="441960"/>
                </a:lnTo>
                <a:close/>
              </a:path>
              <a:path w="3359150" h="449580">
                <a:moveTo>
                  <a:pt x="3355841" y="449580"/>
                </a:moveTo>
                <a:lnTo>
                  <a:pt x="3355841" y="441960"/>
                </a:lnTo>
                <a:lnTo>
                  <a:pt x="3351269" y="446532"/>
                </a:lnTo>
                <a:lnTo>
                  <a:pt x="3351269" y="449580"/>
                </a:lnTo>
                <a:lnTo>
                  <a:pt x="3355841" y="449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296924" y="2127206"/>
            <a:ext cx="319913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400"/>
              </a:lnSpc>
            </a:pPr>
            <a:r>
              <a:rPr sz="800" spc="-25" dirty="0">
                <a:latin typeface="Arial"/>
                <a:cs typeface="Arial"/>
              </a:rPr>
              <a:t>B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lk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spc="5" dirty="0">
                <a:latin typeface="Arial"/>
                <a:cs typeface="Arial"/>
              </a:rPr>
              <a:t>y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(</a:t>
            </a:r>
            <a:r>
              <a:rPr sz="800" spc="-25" dirty="0">
                <a:latin typeface="Arial"/>
                <a:cs typeface="Arial"/>
              </a:rPr>
              <a:t>B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)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;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5" dirty="0">
                <a:latin typeface="Arial"/>
                <a:cs typeface="Arial"/>
              </a:rPr>
              <a:t>v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 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y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y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-6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;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h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70" dirty="0">
                <a:latin typeface="Arial"/>
                <a:cs typeface="Arial"/>
              </a:rPr>
              <a:t>…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504933" y="2679179"/>
            <a:ext cx="0" cy="1557655"/>
          </a:xfrm>
          <a:custGeom>
            <a:avLst/>
            <a:gdLst/>
            <a:ahLst/>
            <a:cxnLst/>
            <a:rect l="l" t="t" r="r" b="b"/>
            <a:pathLst>
              <a:path h="1557654">
                <a:moveTo>
                  <a:pt x="0" y="0"/>
                </a:moveTo>
                <a:lnTo>
                  <a:pt x="0" y="1557528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3004" y="2153399"/>
            <a:ext cx="950975" cy="275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4717" y="4445495"/>
            <a:ext cx="320040" cy="775970"/>
          </a:xfrm>
          <a:custGeom>
            <a:avLst/>
            <a:gdLst/>
            <a:ahLst/>
            <a:cxnLst/>
            <a:rect l="l" t="t" r="r" b="b"/>
            <a:pathLst>
              <a:path w="320040" h="775970">
                <a:moveTo>
                  <a:pt x="320040" y="722376"/>
                </a:moveTo>
                <a:lnTo>
                  <a:pt x="320040" y="53340"/>
                </a:lnTo>
                <a:lnTo>
                  <a:pt x="304227" y="15240"/>
                </a:lnTo>
                <a:lnTo>
                  <a:pt x="266700" y="0"/>
                </a:lnTo>
                <a:lnTo>
                  <a:pt x="53340" y="0"/>
                </a:lnTo>
                <a:lnTo>
                  <a:pt x="15240" y="15240"/>
                </a:lnTo>
                <a:lnTo>
                  <a:pt x="0" y="53340"/>
                </a:lnTo>
                <a:lnTo>
                  <a:pt x="0" y="722376"/>
                </a:lnTo>
                <a:lnTo>
                  <a:pt x="15240" y="759899"/>
                </a:lnTo>
                <a:lnTo>
                  <a:pt x="53340" y="775716"/>
                </a:lnTo>
                <a:lnTo>
                  <a:pt x="266700" y="775716"/>
                </a:lnTo>
                <a:lnTo>
                  <a:pt x="304227" y="759899"/>
                </a:lnTo>
                <a:lnTo>
                  <a:pt x="320040" y="722376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4717" y="4445495"/>
            <a:ext cx="320040" cy="775970"/>
          </a:xfrm>
          <a:custGeom>
            <a:avLst/>
            <a:gdLst/>
            <a:ahLst/>
            <a:cxnLst/>
            <a:rect l="l" t="t" r="r" b="b"/>
            <a:pathLst>
              <a:path w="320040" h="775970">
                <a:moveTo>
                  <a:pt x="320040" y="722376"/>
                </a:moveTo>
                <a:lnTo>
                  <a:pt x="320040" y="53340"/>
                </a:lnTo>
                <a:lnTo>
                  <a:pt x="304227" y="15240"/>
                </a:lnTo>
                <a:lnTo>
                  <a:pt x="266700" y="0"/>
                </a:lnTo>
                <a:lnTo>
                  <a:pt x="53340" y="0"/>
                </a:lnTo>
                <a:lnTo>
                  <a:pt x="15240" y="15240"/>
                </a:lnTo>
                <a:lnTo>
                  <a:pt x="0" y="53340"/>
                </a:lnTo>
                <a:lnTo>
                  <a:pt x="0" y="722376"/>
                </a:lnTo>
                <a:lnTo>
                  <a:pt x="15240" y="759899"/>
                </a:lnTo>
                <a:lnTo>
                  <a:pt x="53340" y="775716"/>
                </a:lnTo>
                <a:lnTo>
                  <a:pt x="266700" y="775716"/>
                </a:lnTo>
                <a:lnTo>
                  <a:pt x="304227" y="759899"/>
                </a:lnTo>
                <a:lnTo>
                  <a:pt x="320040" y="722376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15869" y="4553191"/>
            <a:ext cx="228600" cy="5588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8621" y="3674351"/>
            <a:ext cx="2575560" cy="573405"/>
          </a:xfrm>
          <a:custGeom>
            <a:avLst/>
            <a:gdLst/>
            <a:ahLst/>
            <a:cxnLst/>
            <a:rect l="l" t="t" r="r" b="b"/>
            <a:pathLst>
              <a:path w="2575560" h="573404">
                <a:moveTo>
                  <a:pt x="2575553" y="571500"/>
                </a:moveTo>
                <a:lnTo>
                  <a:pt x="2575553" y="1524"/>
                </a:lnTo>
                <a:lnTo>
                  <a:pt x="2574042" y="0"/>
                </a:lnTo>
                <a:lnTo>
                  <a:pt x="1522" y="0"/>
                </a:lnTo>
                <a:lnTo>
                  <a:pt x="0" y="1524"/>
                </a:lnTo>
                <a:lnTo>
                  <a:pt x="0" y="571500"/>
                </a:lnTo>
                <a:lnTo>
                  <a:pt x="1522" y="573024"/>
                </a:lnTo>
                <a:lnTo>
                  <a:pt x="4568" y="573024"/>
                </a:lnTo>
                <a:lnTo>
                  <a:pt x="4568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2567933" y="7620"/>
                </a:lnTo>
                <a:lnTo>
                  <a:pt x="2567933" y="3048"/>
                </a:lnTo>
                <a:lnTo>
                  <a:pt x="2570981" y="7620"/>
                </a:lnTo>
                <a:lnTo>
                  <a:pt x="2570981" y="573024"/>
                </a:lnTo>
                <a:lnTo>
                  <a:pt x="2574042" y="573024"/>
                </a:lnTo>
                <a:lnTo>
                  <a:pt x="2575553" y="571500"/>
                </a:lnTo>
                <a:close/>
              </a:path>
              <a:path w="2575560" h="573404">
                <a:moveTo>
                  <a:pt x="7620" y="7620"/>
                </a:moveTo>
                <a:lnTo>
                  <a:pt x="7620" y="3048"/>
                </a:lnTo>
                <a:lnTo>
                  <a:pt x="4568" y="7620"/>
                </a:lnTo>
                <a:lnTo>
                  <a:pt x="7620" y="7620"/>
                </a:lnTo>
                <a:close/>
              </a:path>
              <a:path w="2575560" h="573404">
                <a:moveTo>
                  <a:pt x="7620" y="565404"/>
                </a:moveTo>
                <a:lnTo>
                  <a:pt x="7620" y="7620"/>
                </a:lnTo>
                <a:lnTo>
                  <a:pt x="4568" y="7620"/>
                </a:lnTo>
                <a:lnTo>
                  <a:pt x="4568" y="565404"/>
                </a:lnTo>
                <a:lnTo>
                  <a:pt x="7620" y="565404"/>
                </a:lnTo>
                <a:close/>
              </a:path>
              <a:path w="2575560" h="573404">
                <a:moveTo>
                  <a:pt x="2570981" y="565404"/>
                </a:moveTo>
                <a:lnTo>
                  <a:pt x="4568" y="565404"/>
                </a:lnTo>
                <a:lnTo>
                  <a:pt x="7620" y="568452"/>
                </a:lnTo>
                <a:lnTo>
                  <a:pt x="7620" y="573024"/>
                </a:lnTo>
                <a:lnTo>
                  <a:pt x="2567933" y="573024"/>
                </a:lnTo>
                <a:lnTo>
                  <a:pt x="2567933" y="568452"/>
                </a:lnTo>
                <a:lnTo>
                  <a:pt x="2570981" y="565404"/>
                </a:lnTo>
                <a:close/>
              </a:path>
              <a:path w="2575560" h="573404">
                <a:moveTo>
                  <a:pt x="7620" y="573024"/>
                </a:moveTo>
                <a:lnTo>
                  <a:pt x="7620" y="568452"/>
                </a:lnTo>
                <a:lnTo>
                  <a:pt x="4568" y="565404"/>
                </a:lnTo>
                <a:lnTo>
                  <a:pt x="4568" y="573024"/>
                </a:lnTo>
                <a:lnTo>
                  <a:pt x="7620" y="573024"/>
                </a:lnTo>
                <a:close/>
              </a:path>
              <a:path w="2575560" h="573404">
                <a:moveTo>
                  <a:pt x="2570981" y="7620"/>
                </a:moveTo>
                <a:lnTo>
                  <a:pt x="2567933" y="3048"/>
                </a:lnTo>
                <a:lnTo>
                  <a:pt x="2567933" y="7620"/>
                </a:lnTo>
                <a:lnTo>
                  <a:pt x="2570981" y="7620"/>
                </a:lnTo>
                <a:close/>
              </a:path>
              <a:path w="2575560" h="573404">
                <a:moveTo>
                  <a:pt x="2570981" y="565404"/>
                </a:moveTo>
                <a:lnTo>
                  <a:pt x="2570981" y="7620"/>
                </a:lnTo>
                <a:lnTo>
                  <a:pt x="2567933" y="7620"/>
                </a:lnTo>
                <a:lnTo>
                  <a:pt x="2567933" y="565404"/>
                </a:lnTo>
                <a:lnTo>
                  <a:pt x="2570981" y="565404"/>
                </a:lnTo>
                <a:close/>
              </a:path>
              <a:path w="2575560" h="573404">
                <a:moveTo>
                  <a:pt x="2570981" y="573024"/>
                </a:moveTo>
                <a:lnTo>
                  <a:pt x="2570981" y="565404"/>
                </a:lnTo>
                <a:lnTo>
                  <a:pt x="2567933" y="568452"/>
                </a:lnTo>
                <a:lnTo>
                  <a:pt x="2567933" y="573024"/>
                </a:lnTo>
                <a:lnTo>
                  <a:pt x="2570981" y="5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62121" y="3714970"/>
            <a:ext cx="243459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600"/>
              </a:lnSpc>
            </a:pPr>
            <a:r>
              <a:rPr sz="800" spc="-35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ry</a:t>
            </a:r>
            <a:r>
              <a:rPr sz="800" spc="-20" dirty="0">
                <a:latin typeface="Arial"/>
                <a:cs typeface="Arial"/>
              </a:rPr>
              <a:t> 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y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100</a:t>
            </a:r>
            <a:r>
              <a:rPr sz="800" spc="-30" dirty="0">
                <a:latin typeface="Arial"/>
                <a:cs typeface="Arial"/>
              </a:rPr>
              <a:t>X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-6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; 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r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. 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5" dirty="0">
                <a:latin typeface="Arial"/>
                <a:cs typeface="Arial"/>
              </a:rPr>
              <a:t>es</a:t>
            </a:r>
            <a:r>
              <a:rPr sz="800" spc="-20" dirty="0">
                <a:latin typeface="Arial"/>
                <a:cs typeface="Arial"/>
              </a:rPr>
              <a:t> S</a:t>
            </a:r>
            <a:r>
              <a:rPr sz="800" spc="-15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 (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spc="-15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)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x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5" dirty="0">
                <a:latin typeface="Arial"/>
                <a:cs typeface="Arial"/>
              </a:rPr>
              <a:t>y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31028" y="426717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44"/>
                </a:lnTo>
              </a:path>
            </a:pathLst>
          </a:custGeom>
          <a:ln w="13717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0704" y="3988295"/>
            <a:ext cx="390143" cy="207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20201" y="3211055"/>
            <a:ext cx="0" cy="1149350"/>
          </a:xfrm>
          <a:custGeom>
            <a:avLst/>
            <a:gdLst/>
            <a:ahLst/>
            <a:cxnLst/>
            <a:rect l="l" t="t" r="r" b="b"/>
            <a:pathLst>
              <a:path h="1149350">
                <a:moveTo>
                  <a:pt x="0" y="0"/>
                </a:moveTo>
                <a:lnTo>
                  <a:pt x="0" y="1149096"/>
                </a:lnTo>
              </a:path>
            </a:pathLst>
          </a:custGeom>
          <a:ln w="18275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94415" y="4320514"/>
            <a:ext cx="356870" cy="891540"/>
          </a:xfrm>
          <a:custGeom>
            <a:avLst/>
            <a:gdLst/>
            <a:ahLst/>
            <a:cxnLst/>
            <a:rect l="l" t="t" r="r" b="b"/>
            <a:pathLst>
              <a:path w="356870" h="891539">
                <a:moveTo>
                  <a:pt x="356628" y="832116"/>
                </a:moveTo>
                <a:lnTo>
                  <a:pt x="356628" y="59448"/>
                </a:lnTo>
                <a:lnTo>
                  <a:pt x="356425" y="54478"/>
                </a:lnTo>
                <a:lnTo>
                  <a:pt x="338905" y="17151"/>
                </a:lnTo>
                <a:lnTo>
                  <a:pt x="301943" y="192"/>
                </a:lnTo>
                <a:lnTo>
                  <a:pt x="297180" y="0"/>
                </a:lnTo>
                <a:lnTo>
                  <a:pt x="59448" y="0"/>
                </a:lnTo>
                <a:lnTo>
                  <a:pt x="21093" y="14078"/>
                </a:lnTo>
                <a:lnTo>
                  <a:pt x="800" y="49636"/>
                </a:lnTo>
                <a:lnTo>
                  <a:pt x="0" y="59448"/>
                </a:lnTo>
                <a:lnTo>
                  <a:pt x="0" y="832116"/>
                </a:lnTo>
                <a:lnTo>
                  <a:pt x="14582" y="870456"/>
                </a:lnTo>
                <a:lnTo>
                  <a:pt x="50004" y="890740"/>
                </a:lnTo>
                <a:lnTo>
                  <a:pt x="59448" y="891540"/>
                </a:lnTo>
                <a:lnTo>
                  <a:pt x="297180" y="891540"/>
                </a:lnTo>
                <a:lnTo>
                  <a:pt x="335530" y="876963"/>
                </a:lnTo>
                <a:lnTo>
                  <a:pt x="355828" y="841557"/>
                </a:lnTo>
                <a:lnTo>
                  <a:pt x="356628" y="832116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94415" y="4320514"/>
            <a:ext cx="356870" cy="891540"/>
          </a:xfrm>
          <a:custGeom>
            <a:avLst/>
            <a:gdLst/>
            <a:ahLst/>
            <a:cxnLst/>
            <a:rect l="l" t="t" r="r" b="b"/>
            <a:pathLst>
              <a:path w="356870" h="891539">
                <a:moveTo>
                  <a:pt x="356628" y="832116"/>
                </a:moveTo>
                <a:lnTo>
                  <a:pt x="356628" y="59448"/>
                </a:lnTo>
                <a:lnTo>
                  <a:pt x="356425" y="54478"/>
                </a:lnTo>
                <a:lnTo>
                  <a:pt x="338905" y="17151"/>
                </a:lnTo>
                <a:lnTo>
                  <a:pt x="301943" y="192"/>
                </a:lnTo>
                <a:lnTo>
                  <a:pt x="297180" y="0"/>
                </a:lnTo>
                <a:lnTo>
                  <a:pt x="59448" y="0"/>
                </a:lnTo>
                <a:lnTo>
                  <a:pt x="21093" y="14078"/>
                </a:lnTo>
                <a:lnTo>
                  <a:pt x="800" y="49636"/>
                </a:lnTo>
                <a:lnTo>
                  <a:pt x="0" y="59448"/>
                </a:lnTo>
                <a:lnTo>
                  <a:pt x="0" y="832116"/>
                </a:lnTo>
                <a:lnTo>
                  <a:pt x="14582" y="870456"/>
                </a:lnTo>
                <a:lnTo>
                  <a:pt x="50004" y="890740"/>
                </a:lnTo>
                <a:lnTo>
                  <a:pt x="59448" y="891540"/>
                </a:lnTo>
                <a:lnTo>
                  <a:pt x="297180" y="891540"/>
                </a:lnTo>
                <a:lnTo>
                  <a:pt x="335530" y="876963"/>
                </a:lnTo>
                <a:lnTo>
                  <a:pt x="355828" y="841557"/>
                </a:lnTo>
                <a:lnTo>
                  <a:pt x="356628" y="832116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4169" y="1850123"/>
            <a:ext cx="4932045" cy="204470"/>
          </a:xfrm>
          <a:custGeom>
            <a:avLst/>
            <a:gdLst/>
            <a:ahLst/>
            <a:cxnLst/>
            <a:rect l="l" t="t" r="r" b="b"/>
            <a:pathLst>
              <a:path w="4932045" h="204469">
                <a:moveTo>
                  <a:pt x="7620" y="3048"/>
                </a:moveTo>
                <a:lnTo>
                  <a:pt x="7620" y="0"/>
                </a:lnTo>
                <a:lnTo>
                  <a:pt x="3051" y="0"/>
                </a:lnTo>
                <a:lnTo>
                  <a:pt x="0" y="1511"/>
                </a:lnTo>
                <a:lnTo>
                  <a:pt x="0" y="202692"/>
                </a:lnTo>
                <a:lnTo>
                  <a:pt x="3051" y="204216"/>
                </a:lnTo>
                <a:lnTo>
                  <a:pt x="4574" y="204216"/>
                </a:lnTo>
                <a:lnTo>
                  <a:pt x="4574" y="7620"/>
                </a:lnTo>
                <a:lnTo>
                  <a:pt x="7620" y="3048"/>
                </a:lnTo>
                <a:close/>
              </a:path>
              <a:path w="4932045" h="204469">
                <a:moveTo>
                  <a:pt x="7620" y="7620"/>
                </a:moveTo>
                <a:lnTo>
                  <a:pt x="7620" y="3048"/>
                </a:lnTo>
                <a:lnTo>
                  <a:pt x="4574" y="7620"/>
                </a:lnTo>
                <a:lnTo>
                  <a:pt x="7620" y="7620"/>
                </a:lnTo>
                <a:close/>
              </a:path>
              <a:path w="4932045" h="204469">
                <a:moveTo>
                  <a:pt x="4927089" y="196596"/>
                </a:moveTo>
                <a:lnTo>
                  <a:pt x="4927089" y="7620"/>
                </a:lnTo>
                <a:lnTo>
                  <a:pt x="4574" y="7620"/>
                </a:lnTo>
                <a:lnTo>
                  <a:pt x="4574" y="196596"/>
                </a:lnTo>
                <a:lnTo>
                  <a:pt x="4927089" y="196596"/>
                </a:lnTo>
                <a:close/>
              </a:path>
              <a:path w="4932045" h="204469">
                <a:moveTo>
                  <a:pt x="7620" y="199631"/>
                </a:moveTo>
                <a:lnTo>
                  <a:pt x="7620" y="196596"/>
                </a:lnTo>
                <a:lnTo>
                  <a:pt x="4574" y="196596"/>
                </a:lnTo>
                <a:lnTo>
                  <a:pt x="7620" y="199631"/>
                </a:lnTo>
                <a:close/>
              </a:path>
              <a:path w="4932045" h="204469">
                <a:moveTo>
                  <a:pt x="7620" y="204216"/>
                </a:moveTo>
                <a:lnTo>
                  <a:pt x="7620" y="199631"/>
                </a:lnTo>
                <a:lnTo>
                  <a:pt x="4574" y="196596"/>
                </a:lnTo>
                <a:lnTo>
                  <a:pt x="4574" y="204216"/>
                </a:lnTo>
                <a:lnTo>
                  <a:pt x="7620" y="204216"/>
                </a:lnTo>
                <a:close/>
              </a:path>
              <a:path w="4932045" h="204469">
                <a:moveTo>
                  <a:pt x="4931674" y="202692"/>
                </a:moveTo>
                <a:lnTo>
                  <a:pt x="4931674" y="1511"/>
                </a:lnTo>
                <a:lnTo>
                  <a:pt x="4930137" y="0"/>
                </a:lnTo>
                <a:lnTo>
                  <a:pt x="4924054" y="0"/>
                </a:lnTo>
                <a:lnTo>
                  <a:pt x="4924054" y="3048"/>
                </a:lnTo>
                <a:lnTo>
                  <a:pt x="4927089" y="7620"/>
                </a:lnTo>
                <a:lnTo>
                  <a:pt x="4927089" y="204216"/>
                </a:lnTo>
                <a:lnTo>
                  <a:pt x="4930137" y="204216"/>
                </a:lnTo>
                <a:lnTo>
                  <a:pt x="4931674" y="202692"/>
                </a:lnTo>
                <a:close/>
              </a:path>
              <a:path w="4932045" h="204469">
                <a:moveTo>
                  <a:pt x="4927089" y="7620"/>
                </a:moveTo>
                <a:lnTo>
                  <a:pt x="4924054" y="3048"/>
                </a:lnTo>
                <a:lnTo>
                  <a:pt x="4924054" y="7620"/>
                </a:lnTo>
                <a:lnTo>
                  <a:pt x="4927089" y="7620"/>
                </a:lnTo>
                <a:close/>
              </a:path>
              <a:path w="4932045" h="204469">
                <a:moveTo>
                  <a:pt x="4927089" y="196596"/>
                </a:moveTo>
                <a:lnTo>
                  <a:pt x="4924054" y="196596"/>
                </a:lnTo>
                <a:lnTo>
                  <a:pt x="4924054" y="199631"/>
                </a:lnTo>
                <a:lnTo>
                  <a:pt x="4927089" y="196596"/>
                </a:lnTo>
                <a:close/>
              </a:path>
              <a:path w="4932045" h="204469">
                <a:moveTo>
                  <a:pt x="4927089" y="204216"/>
                </a:moveTo>
                <a:lnTo>
                  <a:pt x="4927089" y="196596"/>
                </a:lnTo>
                <a:lnTo>
                  <a:pt x="4924054" y="199631"/>
                </a:lnTo>
                <a:lnTo>
                  <a:pt x="4924054" y="204216"/>
                </a:lnTo>
                <a:lnTo>
                  <a:pt x="4927089" y="204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87669" y="1890255"/>
            <a:ext cx="45402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10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 a</a:t>
            </a:r>
            <a:r>
              <a:rPr sz="800" spc="30" dirty="0">
                <a:latin typeface="Arial"/>
                <a:cs typeface="Arial"/>
              </a:rPr>
              <a:t>pp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v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10" dirty="0">
                <a:latin typeface="Arial"/>
                <a:cs typeface="Arial"/>
              </a:rPr>
              <a:t>;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ili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es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5" dirty="0">
                <a:latin typeface="Arial"/>
                <a:cs typeface="Arial"/>
              </a:rPr>
              <a:t>c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658845" y="2176259"/>
            <a:ext cx="0" cy="2668905"/>
          </a:xfrm>
          <a:custGeom>
            <a:avLst/>
            <a:gdLst/>
            <a:ahLst/>
            <a:cxnLst/>
            <a:rect l="l" t="t" r="r" b="b"/>
            <a:pathLst>
              <a:path h="2668904">
                <a:moveTo>
                  <a:pt x="0" y="0"/>
                </a:moveTo>
                <a:lnTo>
                  <a:pt x="0" y="2668524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82707" y="4332719"/>
            <a:ext cx="356870" cy="879475"/>
          </a:xfrm>
          <a:custGeom>
            <a:avLst/>
            <a:gdLst/>
            <a:ahLst/>
            <a:cxnLst/>
            <a:rect l="l" t="t" r="r" b="b"/>
            <a:pathLst>
              <a:path w="356870" h="879475">
                <a:moveTo>
                  <a:pt x="356616" y="819912"/>
                </a:moveTo>
                <a:lnTo>
                  <a:pt x="356616" y="59436"/>
                </a:lnTo>
                <a:lnTo>
                  <a:pt x="356413" y="54672"/>
                </a:lnTo>
                <a:lnTo>
                  <a:pt x="338904" y="17716"/>
                </a:lnTo>
                <a:lnTo>
                  <a:pt x="301945" y="202"/>
                </a:lnTo>
                <a:lnTo>
                  <a:pt x="297180" y="0"/>
                </a:lnTo>
                <a:lnTo>
                  <a:pt x="59436" y="0"/>
                </a:lnTo>
                <a:lnTo>
                  <a:pt x="21091" y="14581"/>
                </a:lnTo>
                <a:lnTo>
                  <a:pt x="800" y="49994"/>
                </a:lnTo>
                <a:lnTo>
                  <a:pt x="0" y="59436"/>
                </a:lnTo>
                <a:lnTo>
                  <a:pt x="0" y="819912"/>
                </a:lnTo>
                <a:lnTo>
                  <a:pt x="14581" y="858251"/>
                </a:lnTo>
                <a:lnTo>
                  <a:pt x="49994" y="878535"/>
                </a:lnTo>
                <a:lnTo>
                  <a:pt x="59436" y="879335"/>
                </a:lnTo>
                <a:lnTo>
                  <a:pt x="297180" y="879335"/>
                </a:lnTo>
                <a:lnTo>
                  <a:pt x="335529" y="864758"/>
                </a:lnTo>
                <a:lnTo>
                  <a:pt x="355816" y="829352"/>
                </a:lnTo>
                <a:lnTo>
                  <a:pt x="356616" y="819912"/>
                </a:lnTo>
                <a:close/>
              </a:path>
            </a:pathLst>
          </a:custGeom>
          <a:solidFill>
            <a:srgbClr val="412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82707" y="4332719"/>
            <a:ext cx="356870" cy="879475"/>
          </a:xfrm>
          <a:custGeom>
            <a:avLst/>
            <a:gdLst/>
            <a:ahLst/>
            <a:cxnLst/>
            <a:rect l="l" t="t" r="r" b="b"/>
            <a:pathLst>
              <a:path w="356870" h="879475">
                <a:moveTo>
                  <a:pt x="356616" y="819912"/>
                </a:moveTo>
                <a:lnTo>
                  <a:pt x="356616" y="59436"/>
                </a:lnTo>
                <a:lnTo>
                  <a:pt x="356413" y="54672"/>
                </a:lnTo>
                <a:lnTo>
                  <a:pt x="338904" y="17716"/>
                </a:lnTo>
                <a:lnTo>
                  <a:pt x="301945" y="202"/>
                </a:lnTo>
                <a:lnTo>
                  <a:pt x="297180" y="0"/>
                </a:lnTo>
                <a:lnTo>
                  <a:pt x="59436" y="0"/>
                </a:lnTo>
                <a:lnTo>
                  <a:pt x="21091" y="14581"/>
                </a:lnTo>
                <a:lnTo>
                  <a:pt x="800" y="49994"/>
                </a:lnTo>
                <a:lnTo>
                  <a:pt x="0" y="59436"/>
                </a:lnTo>
                <a:lnTo>
                  <a:pt x="0" y="819912"/>
                </a:lnTo>
                <a:lnTo>
                  <a:pt x="14581" y="858251"/>
                </a:lnTo>
                <a:lnTo>
                  <a:pt x="49994" y="878535"/>
                </a:lnTo>
                <a:lnTo>
                  <a:pt x="59436" y="879335"/>
                </a:lnTo>
                <a:lnTo>
                  <a:pt x="297180" y="879335"/>
                </a:lnTo>
                <a:lnTo>
                  <a:pt x="335529" y="864758"/>
                </a:lnTo>
                <a:lnTo>
                  <a:pt x="355816" y="829352"/>
                </a:lnTo>
                <a:lnTo>
                  <a:pt x="356616" y="819912"/>
                </a:lnTo>
                <a:close/>
              </a:path>
            </a:pathLst>
          </a:custGeom>
          <a:solidFill>
            <a:srgbClr val="412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6987" y="2578595"/>
            <a:ext cx="1066800" cy="2514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67979" y="2606014"/>
            <a:ext cx="2196465" cy="216535"/>
          </a:xfrm>
          <a:custGeom>
            <a:avLst/>
            <a:gdLst/>
            <a:ahLst/>
            <a:cxnLst/>
            <a:rect l="l" t="t" r="r" b="b"/>
            <a:pathLst>
              <a:path w="2196465" h="216535">
                <a:moveTo>
                  <a:pt x="2196084" y="214896"/>
                </a:moveTo>
                <a:lnTo>
                  <a:pt x="2196084" y="1536"/>
                </a:lnTo>
                <a:lnTo>
                  <a:pt x="2194560" y="0"/>
                </a:lnTo>
                <a:lnTo>
                  <a:pt x="1524" y="0"/>
                </a:lnTo>
                <a:lnTo>
                  <a:pt x="0" y="1536"/>
                </a:lnTo>
                <a:lnTo>
                  <a:pt x="0" y="214896"/>
                </a:lnTo>
                <a:lnTo>
                  <a:pt x="1524" y="216420"/>
                </a:lnTo>
                <a:lnTo>
                  <a:pt x="3048" y="216420"/>
                </a:lnTo>
                <a:lnTo>
                  <a:pt x="3048" y="7620"/>
                </a:lnTo>
                <a:lnTo>
                  <a:pt x="7620" y="4584"/>
                </a:lnTo>
                <a:lnTo>
                  <a:pt x="7620" y="7620"/>
                </a:lnTo>
                <a:lnTo>
                  <a:pt x="2188464" y="7620"/>
                </a:lnTo>
                <a:lnTo>
                  <a:pt x="2188464" y="4584"/>
                </a:lnTo>
                <a:lnTo>
                  <a:pt x="2193036" y="7620"/>
                </a:lnTo>
                <a:lnTo>
                  <a:pt x="2193036" y="216420"/>
                </a:lnTo>
                <a:lnTo>
                  <a:pt x="2194560" y="216420"/>
                </a:lnTo>
                <a:lnTo>
                  <a:pt x="2196084" y="214896"/>
                </a:lnTo>
                <a:close/>
              </a:path>
              <a:path w="2196465" h="216535">
                <a:moveTo>
                  <a:pt x="7620" y="7620"/>
                </a:moveTo>
                <a:lnTo>
                  <a:pt x="7620" y="4584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2196465" h="216535">
                <a:moveTo>
                  <a:pt x="7620" y="208800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208800"/>
                </a:lnTo>
                <a:lnTo>
                  <a:pt x="7620" y="208800"/>
                </a:lnTo>
                <a:close/>
              </a:path>
              <a:path w="2196465" h="216535">
                <a:moveTo>
                  <a:pt x="2193036" y="208800"/>
                </a:moveTo>
                <a:lnTo>
                  <a:pt x="3048" y="208800"/>
                </a:lnTo>
                <a:lnTo>
                  <a:pt x="7620" y="213360"/>
                </a:lnTo>
                <a:lnTo>
                  <a:pt x="7620" y="216420"/>
                </a:lnTo>
                <a:lnTo>
                  <a:pt x="2188464" y="216420"/>
                </a:lnTo>
                <a:lnTo>
                  <a:pt x="2188464" y="213360"/>
                </a:lnTo>
                <a:lnTo>
                  <a:pt x="2193036" y="208800"/>
                </a:lnTo>
                <a:close/>
              </a:path>
              <a:path w="2196465" h="216535">
                <a:moveTo>
                  <a:pt x="7620" y="216420"/>
                </a:moveTo>
                <a:lnTo>
                  <a:pt x="7620" y="213360"/>
                </a:lnTo>
                <a:lnTo>
                  <a:pt x="3048" y="208800"/>
                </a:lnTo>
                <a:lnTo>
                  <a:pt x="3048" y="216420"/>
                </a:lnTo>
                <a:lnTo>
                  <a:pt x="7620" y="216420"/>
                </a:lnTo>
                <a:close/>
              </a:path>
              <a:path w="2196465" h="216535">
                <a:moveTo>
                  <a:pt x="2193036" y="7620"/>
                </a:moveTo>
                <a:lnTo>
                  <a:pt x="2188464" y="4584"/>
                </a:lnTo>
                <a:lnTo>
                  <a:pt x="2188464" y="7620"/>
                </a:lnTo>
                <a:lnTo>
                  <a:pt x="2193036" y="7620"/>
                </a:lnTo>
                <a:close/>
              </a:path>
              <a:path w="2196465" h="216535">
                <a:moveTo>
                  <a:pt x="2193036" y="208800"/>
                </a:moveTo>
                <a:lnTo>
                  <a:pt x="2193036" y="7620"/>
                </a:lnTo>
                <a:lnTo>
                  <a:pt x="2188464" y="7620"/>
                </a:lnTo>
                <a:lnTo>
                  <a:pt x="2188464" y="208800"/>
                </a:lnTo>
                <a:lnTo>
                  <a:pt x="2193036" y="208800"/>
                </a:lnTo>
                <a:close/>
              </a:path>
              <a:path w="2196465" h="216535">
                <a:moveTo>
                  <a:pt x="2193036" y="216420"/>
                </a:moveTo>
                <a:lnTo>
                  <a:pt x="2193036" y="208800"/>
                </a:lnTo>
                <a:lnTo>
                  <a:pt x="2188464" y="213360"/>
                </a:lnTo>
                <a:lnTo>
                  <a:pt x="2188464" y="216420"/>
                </a:lnTo>
                <a:lnTo>
                  <a:pt x="2193036" y="216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031479" y="2648953"/>
            <a:ext cx="197485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latin typeface="Arial"/>
                <a:cs typeface="Arial"/>
              </a:rPr>
              <a:t>W</a:t>
            </a:r>
            <a:r>
              <a:rPr sz="850" spc="40" dirty="0">
                <a:latin typeface="Arial"/>
                <a:cs typeface="Arial"/>
              </a:rPr>
              <a:t>o</a:t>
            </a:r>
            <a:r>
              <a:rPr sz="850" spc="15" dirty="0">
                <a:latin typeface="Arial"/>
                <a:cs typeface="Arial"/>
              </a:rPr>
              <a:t>rk</a:t>
            </a:r>
            <a:r>
              <a:rPr sz="850" spc="35" dirty="0">
                <a:latin typeface="Arial"/>
                <a:cs typeface="Arial"/>
              </a:rPr>
              <a:t>f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40" dirty="0">
                <a:latin typeface="Arial"/>
                <a:cs typeface="Arial"/>
              </a:rPr>
              <a:t>o</a:t>
            </a:r>
            <a:r>
              <a:rPr sz="850" spc="75" dirty="0">
                <a:latin typeface="Arial"/>
                <a:cs typeface="Arial"/>
              </a:rPr>
              <a:t>w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s</a:t>
            </a:r>
            <a:r>
              <a:rPr sz="850" spc="50" dirty="0">
                <a:latin typeface="Arial"/>
                <a:cs typeface="Arial"/>
              </a:rPr>
              <a:t>c</a:t>
            </a:r>
            <a:r>
              <a:rPr sz="850" spc="15" dirty="0">
                <a:latin typeface="Arial"/>
                <a:cs typeface="Arial"/>
              </a:rPr>
              <a:t>h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40" dirty="0">
                <a:latin typeface="Arial"/>
                <a:cs typeface="Arial"/>
              </a:rPr>
              <a:t>d</a:t>
            </a:r>
            <a:r>
              <a:rPr sz="850" spc="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l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20" dirty="0">
                <a:latin typeface="Arial"/>
                <a:cs typeface="Arial"/>
              </a:rPr>
              <a:t>r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(</a:t>
            </a:r>
            <a:r>
              <a:rPr sz="850" spc="30" dirty="0">
                <a:latin typeface="Arial"/>
                <a:cs typeface="Arial"/>
              </a:rPr>
              <a:t>M</a:t>
            </a:r>
            <a:r>
              <a:rPr sz="850" spc="-55" dirty="0">
                <a:latin typeface="Arial"/>
                <a:cs typeface="Arial"/>
              </a:rPr>
              <a:t>R</a:t>
            </a:r>
            <a:r>
              <a:rPr sz="850" spc="15" dirty="0">
                <a:latin typeface="Arial"/>
                <a:cs typeface="Arial"/>
              </a:rPr>
              <a:t>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40" dirty="0">
                <a:latin typeface="Arial"/>
                <a:cs typeface="Arial"/>
              </a:rPr>
              <a:t>g</a:t>
            </a:r>
            <a:r>
              <a:rPr sz="850" spc="15" dirty="0">
                <a:latin typeface="Arial"/>
                <a:cs typeface="Arial"/>
              </a:rPr>
              <a:t>,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H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15" dirty="0">
                <a:latin typeface="Arial"/>
                <a:cs typeface="Arial"/>
              </a:rPr>
              <a:t>v</a:t>
            </a:r>
            <a:r>
              <a:rPr sz="850" spc="30" dirty="0">
                <a:latin typeface="Arial"/>
                <a:cs typeface="Arial"/>
              </a:rPr>
              <a:t>e</a:t>
            </a:r>
            <a:r>
              <a:rPr sz="850" spc="15" dirty="0">
                <a:latin typeface="Arial"/>
                <a:cs typeface="Arial"/>
              </a:rPr>
              <a:t>,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-175" dirty="0">
                <a:latin typeface="Arial"/>
                <a:cs typeface="Arial"/>
              </a:rPr>
              <a:t>…</a:t>
            </a:r>
            <a:r>
              <a:rPr sz="850" spc="1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109973" y="2830055"/>
            <a:ext cx="0" cy="1510665"/>
          </a:xfrm>
          <a:custGeom>
            <a:avLst/>
            <a:gdLst/>
            <a:ahLst/>
            <a:cxnLst/>
            <a:rect l="l" t="t" r="r" b="b"/>
            <a:pathLst>
              <a:path h="1510664">
                <a:moveTo>
                  <a:pt x="0" y="0"/>
                </a:moveTo>
                <a:lnTo>
                  <a:pt x="0" y="1510284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97057" y="2532875"/>
            <a:ext cx="0" cy="1811020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0512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37315" y="4329671"/>
            <a:ext cx="356870" cy="891540"/>
          </a:xfrm>
          <a:custGeom>
            <a:avLst/>
            <a:gdLst/>
            <a:ahLst/>
            <a:cxnLst/>
            <a:rect l="l" t="t" r="r" b="b"/>
            <a:pathLst>
              <a:path w="356870" h="891539">
                <a:moveTo>
                  <a:pt x="356628" y="832104"/>
                </a:moveTo>
                <a:lnTo>
                  <a:pt x="356628" y="59423"/>
                </a:lnTo>
                <a:lnTo>
                  <a:pt x="356425" y="54661"/>
                </a:lnTo>
                <a:lnTo>
                  <a:pt x="338905" y="17714"/>
                </a:lnTo>
                <a:lnTo>
                  <a:pt x="301943" y="202"/>
                </a:lnTo>
                <a:lnTo>
                  <a:pt x="297180" y="0"/>
                </a:lnTo>
                <a:lnTo>
                  <a:pt x="59448" y="0"/>
                </a:lnTo>
                <a:lnTo>
                  <a:pt x="21093" y="14580"/>
                </a:lnTo>
                <a:lnTo>
                  <a:pt x="800" y="49985"/>
                </a:lnTo>
                <a:lnTo>
                  <a:pt x="0" y="59423"/>
                </a:lnTo>
                <a:lnTo>
                  <a:pt x="0" y="832104"/>
                </a:lnTo>
                <a:lnTo>
                  <a:pt x="14582" y="870448"/>
                </a:lnTo>
                <a:lnTo>
                  <a:pt x="50004" y="890739"/>
                </a:lnTo>
                <a:lnTo>
                  <a:pt x="59448" y="891540"/>
                </a:lnTo>
                <a:lnTo>
                  <a:pt x="297180" y="891540"/>
                </a:lnTo>
                <a:lnTo>
                  <a:pt x="335530" y="876958"/>
                </a:lnTo>
                <a:lnTo>
                  <a:pt x="355828" y="841545"/>
                </a:lnTo>
                <a:lnTo>
                  <a:pt x="356628" y="832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37315" y="4329671"/>
            <a:ext cx="356870" cy="891540"/>
          </a:xfrm>
          <a:custGeom>
            <a:avLst/>
            <a:gdLst/>
            <a:ahLst/>
            <a:cxnLst/>
            <a:rect l="l" t="t" r="r" b="b"/>
            <a:pathLst>
              <a:path w="356870" h="891539">
                <a:moveTo>
                  <a:pt x="356628" y="832104"/>
                </a:moveTo>
                <a:lnTo>
                  <a:pt x="356628" y="59423"/>
                </a:lnTo>
                <a:lnTo>
                  <a:pt x="356425" y="54661"/>
                </a:lnTo>
                <a:lnTo>
                  <a:pt x="338905" y="17714"/>
                </a:lnTo>
                <a:lnTo>
                  <a:pt x="301943" y="202"/>
                </a:lnTo>
                <a:lnTo>
                  <a:pt x="297180" y="0"/>
                </a:lnTo>
                <a:lnTo>
                  <a:pt x="59448" y="0"/>
                </a:lnTo>
                <a:lnTo>
                  <a:pt x="21093" y="14580"/>
                </a:lnTo>
                <a:lnTo>
                  <a:pt x="800" y="49985"/>
                </a:lnTo>
                <a:lnTo>
                  <a:pt x="0" y="59423"/>
                </a:lnTo>
                <a:lnTo>
                  <a:pt x="0" y="832104"/>
                </a:lnTo>
                <a:lnTo>
                  <a:pt x="14582" y="870448"/>
                </a:lnTo>
                <a:lnTo>
                  <a:pt x="50004" y="890739"/>
                </a:lnTo>
                <a:lnTo>
                  <a:pt x="59448" y="891540"/>
                </a:lnTo>
                <a:lnTo>
                  <a:pt x="297180" y="891540"/>
                </a:lnTo>
                <a:lnTo>
                  <a:pt x="335530" y="876958"/>
                </a:lnTo>
                <a:lnTo>
                  <a:pt x="355828" y="841545"/>
                </a:lnTo>
                <a:lnTo>
                  <a:pt x="356628" y="832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30635" y="3009874"/>
            <a:ext cx="2639695" cy="204470"/>
          </a:xfrm>
          <a:custGeom>
            <a:avLst/>
            <a:gdLst/>
            <a:ahLst/>
            <a:cxnLst/>
            <a:rect l="l" t="t" r="r" b="b"/>
            <a:pathLst>
              <a:path w="2639695" h="204469">
                <a:moveTo>
                  <a:pt x="2639568" y="202704"/>
                </a:moveTo>
                <a:lnTo>
                  <a:pt x="2639568" y="1536"/>
                </a:lnTo>
                <a:lnTo>
                  <a:pt x="2638044" y="0"/>
                </a:lnTo>
                <a:lnTo>
                  <a:pt x="1524" y="0"/>
                </a:lnTo>
                <a:lnTo>
                  <a:pt x="0" y="1536"/>
                </a:lnTo>
                <a:lnTo>
                  <a:pt x="0" y="202704"/>
                </a:lnTo>
                <a:lnTo>
                  <a:pt x="1524" y="204228"/>
                </a:lnTo>
                <a:lnTo>
                  <a:pt x="3048" y="204228"/>
                </a:lnTo>
                <a:lnTo>
                  <a:pt x="3048" y="7620"/>
                </a:lnTo>
                <a:lnTo>
                  <a:pt x="7620" y="4584"/>
                </a:lnTo>
                <a:lnTo>
                  <a:pt x="7620" y="7620"/>
                </a:lnTo>
                <a:lnTo>
                  <a:pt x="2631948" y="7620"/>
                </a:lnTo>
                <a:lnTo>
                  <a:pt x="2631948" y="4584"/>
                </a:lnTo>
                <a:lnTo>
                  <a:pt x="2636520" y="7620"/>
                </a:lnTo>
                <a:lnTo>
                  <a:pt x="2636520" y="204228"/>
                </a:lnTo>
                <a:lnTo>
                  <a:pt x="2638044" y="204228"/>
                </a:lnTo>
                <a:lnTo>
                  <a:pt x="2639568" y="202704"/>
                </a:lnTo>
                <a:close/>
              </a:path>
              <a:path w="2639695" h="204469">
                <a:moveTo>
                  <a:pt x="7620" y="7620"/>
                </a:moveTo>
                <a:lnTo>
                  <a:pt x="7620" y="4584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2639695" h="204469">
                <a:moveTo>
                  <a:pt x="7620" y="196608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196608"/>
                </a:lnTo>
                <a:lnTo>
                  <a:pt x="7620" y="196608"/>
                </a:lnTo>
                <a:close/>
              </a:path>
              <a:path w="2639695" h="204469">
                <a:moveTo>
                  <a:pt x="2636520" y="196608"/>
                </a:moveTo>
                <a:lnTo>
                  <a:pt x="3048" y="196608"/>
                </a:lnTo>
                <a:lnTo>
                  <a:pt x="7620" y="201180"/>
                </a:lnTo>
                <a:lnTo>
                  <a:pt x="7620" y="204228"/>
                </a:lnTo>
                <a:lnTo>
                  <a:pt x="2631948" y="204228"/>
                </a:lnTo>
                <a:lnTo>
                  <a:pt x="2631948" y="201180"/>
                </a:lnTo>
                <a:lnTo>
                  <a:pt x="2636520" y="196608"/>
                </a:lnTo>
                <a:close/>
              </a:path>
              <a:path w="2639695" h="204469">
                <a:moveTo>
                  <a:pt x="7620" y="204228"/>
                </a:moveTo>
                <a:lnTo>
                  <a:pt x="7620" y="201180"/>
                </a:lnTo>
                <a:lnTo>
                  <a:pt x="3048" y="196608"/>
                </a:lnTo>
                <a:lnTo>
                  <a:pt x="3048" y="204228"/>
                </a:lnTo>
                <a:lnTo>
                  <a:pt x="7620" y="204228"/>
                </a:lnTo>
                <a:close/>
              </a:path>
              <a:path w="2639695" h="204469">
                <a:moveTo>
                  <a:pt x="2636520" y="7620"/>
                </a:moveTo>
                <a:lnTo>
                  <a:pt x="2631948" y="4584"/>
                </a:lnTo>
                <a:lnTo>
                  <a:pt x="2631948" y="7620"/>
                </a:lnTo>
                <a:lnTo>
                  <a:pt x="2636520" y="7620"/>
                </a:lnTo>
                <a:close/>
              </a:path>
              <a:path w="2639695" h="204469">
                <a:moveTo>
                  <a:pt x="2636520" y="196608"/>
                </a:moveTo>
                <a:lnTo>
                  <a:pt x="2636520" y="7620"/>
                </a:lnTo>
                <a:lnTo>
                  <a:pt x="2631948" y="7620"/>
                </a:lnTo>
                <a:lnTo>
                  <a:pt x="2631948" y="196608"/>
                </a:lnTo>
                <a:lnTo>
                  <a:pt x="2636520" y="196608"/>
                </a:lnTo>
                <a:close/>
              </a:path>
              <a:path w="2639695" h="204469">
                <a:moveTo>
                  <a:pt x="2636520" y="204228"/>
                </a:moveTo>
                <a:lnTo>
                  <a:pt x="2636520" y="196608"/>
                </a:lnTo>
                <a:lnTo>
                  <a:pt x="2631948" y="201180"/>
                </a:lnTo>
                <a:lnTo>
                  <a:pt x="2631948" y="204228"/>
                </a:lnTo>
                <a:lnTo>
                  <a:pt x="2636520" y="20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994135" y="3050019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v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H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oo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rs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594600" y="2973311"/>
            <a:ext cx="929639" cy="2788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46047" y="437158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67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77167" y="4326623"/>
            <a:ext cx="302260" cy="878205"/>
          </a:xfrm>
          <a:custGeom>
            <a:avLst/>
            <a:gdLst/>
            <a:ahLst/>
            <a:cxnLst/>
            <a:rect l="l" t="t" r="r" b="b"/>
            <a:pathLst>
              <a:path w="302260" h="878204">
                <a:moveTo>
                  <a:pt x="301752" y="827532"/>
                </a:moveTo>
                <a:lnTo>
                  <a:pt x="301752" y="50292"/>
                </a:lnTo>
                <a:lnTo>
                  <a:pt x="301518" y="45502"/>
                </a:lnTo>
                <a:lnTo>
                  <a:pt x="281744" y="10350"/>
                </a:lnTo>
                <a:lnTo>
                  <a:pt x="251460" y="0"/>
                </a:lnTo>
                <a:lnTo>
                  <a:pt x="50292" y="0"/>
                </a:lnTo>
                <a:lnTo>
                  <a:pt x="13281" y="16507"/>
                </a:lnTo>
                <a:lnTo>
                  <a:pt x="0" y="50292"/>
                </a:lnTo>
                <a:lnTo>
                  <a:pt x="0" y="827532"/>
                </a:lnTo>
                <a:lnTo>
                  <a:pt x="16507" y="865071"/>
                </a:lnTo>
                <a:lnTo>
                  <a:pt x="50292" y="877811"/>
                </a:lnTo>
                <a:lnTo>
                  <a:pt x="251460" y="877811"/>
                </a:lnTo>
                <a:lnTo>
                  <a:pt x="288470" y="861913"/>
                </a:lnTo>
                <a:lnTo>
                  <a:pt x="301752" y="827532"/>
                </a:lnTo>
                <a:close/>
              </a:path>
            </a:pathLst>
          </a:custGeom>
          <a:solidFill>
            <a:srgbClr val="412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77167" y="4326623"/>
            <a:ext cx="302260" cy="878205"/>
          </a:xfrm>
          <a:custGeom>
            <a:avLst/>
            <a:gdLst/>
            <a:ahLst/>
            <a:cxnLst/>
            <a:rect l="l" t="t" r="r" b="b"/>
            <a:pathLst>
              <a:path w="302260" h="878204">
                <a:moveTo>
                  <a:pt x="301752" y="827532"/>
                </a:moveTo>
                <a:lnTo>
                  <a:pt x="301752" y="50292"/>
                </a:lnTo>
                <a:lnTo>
                  <a:pt x="301518" y="45502"/>
                </a:lnTo>
                <a:lnTo>
                  <a:pt x="281744" y="10350"/>
                </a:lnTo>
                <a:lnTo>
                  <a:pt x="251460" y="0"/>
                </a:lnTo>
                <a:lnTo>
                  <a:pt x="50292" y="0"/>
                </a:lnTo>
                <a:lnTo>
                  <a:pt x="13281" y="16507"/>
                </a:lnTo>
                <a:lnTo>
                  <a:pt x="0" y="50292"/>
                </a:lnTo>
                <a:lnTo>
                  <a:pt x="0" y="827532"/>
                </a:lnTo>
                <a:lnTo>
                  <a:pt x="16507" y="865071"/>
                </a:lnTo>
                <a:lnTo>
                  <a:pt x="50292" y="877811"/>
                </a:lnTo>
                <a:lnTo>
                  <a:pt x="251460" y="877811"/>
                </a:lnTo>
                <a:lnTo>
                  <a:pt x="288470" y="861913"/>
                </a:lnTo>
                <a:lnTo>
                  <a:pt x="301752" y="827532"/>
                </a:lnTo>
                <a:close/>
              </a:path>
            </a:pathLst>
          </a:custGeom>
          <a:solidFill>
            <a:srgbClr val="412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28399" y="3253714"/>
            <a:ext cx="3019425" cy="204470"/>
          </a:xfrm>
          <a:custGeom>
            <a:avLst/>
            <a:gdLst/>
            <a:ahLst/>
            <a:cxnLst/>
            <a:rect l="l" t="t" r="r" b="b"/>
            <a:pathLst>
              <a:path w="3019425" h="204470">
                <a:moveTo>
                  <a:pt x="1524" y="204228"/>
                </a:moveTo>
                <a:lnTo>
                  <a:pt x="1524" y="0"/>
                </a:lnTo>
                <a:lnTo>
                  <a:pt x="0" y="1536"/>
                </a:lnTo>
                <a:lnTo>
                  <a:pt x="0" y="202704"/>
                </a:lnTo>
                <a:lnTo>
                  <a:pt x="1524" y="204228"/>
                </a:lnTo>
                <a:close/>
              </a:path>
              <a:path w="3019425" h="204470">
                <a:moveTo>
                  <a:pt x="3019044" y="202704"/>
                </a:moveTo>
                <a:lnTo>
                  <a:pt x="3019044" y="1536"/>
                </a:lnTo>
                <a:lnTo>
                  <a:pt x="3017520" y="0"/>
                </a:lnTo>
                <a:lnTo>
                  <a:pt x="4584" y="0"/>
                </a:lnTo>
                <a:lnTo>
                  <a:pt x="4584" y="7620"/>
                </a:lnTo>
                <a:lnTo>
                  <a:pt x="7620" y="3060"/>
                </a:lnTo>
                <a:lnTo>
                  <a:pt x="7620" y="7620"/>
                </a:lnTo>
                <a:lnTo>
                  <a:pt x="3011424" y="7620"/>
                </a:lnTo>
                <a:lnTo>
                  <a:pt x="3011424" y="3060"/>
                </a:lnTo>
                <a:lnTo>
                  <a:pt x="3014484" y="7620"/>
                </a:lnTo>
                <a:lnTo>
                  <a:pt x="3014484" y="204228"/>
                </a:lnTo>
                <a:lnTo>
                  <a:pt x="3017520" y="204228"/>
                </a:lnTo>
                <a:lnTo>
                  <a:pt x="3019044" y="202704"/>
                </a:lnTo>
                <a:close/>
              </a:path>
              <a:path w="3019425" h="204470">
                <a:moveTo>
                  <a:pt x="7620" y="7620"/>
                </a:moveTo>
                <a:lnTo>
                  <a:pt x="7620" y="3060"/>
                </a:lnTo>
                <a:lnTo>
                  <a:pt x="4584" y="7620"/>
                </a:lnTo>
                <a:lnTo>
                  <a:pt x="7620" y="7620"/>
                </a:lnTo>
                <a:close/>
              </a:path>
              <a:path w="3019425" h="204470">
                <a:moveTo>
                  <a:pt x="7620" y="196608"/>
                </a:moveTo>
                <a:lnTo>
                  <a:pt x="7620" y="7620"/>
                </a:lnTo>
                <a:lnTo>
                  <a:pt x="4584" y="7620"/>
                </a:lnTo>
                <a:lnTo>
                  <a:pt x="4584" y="196608"/>
                </a:lnTo>
                <a:lnTo>
                  <a:pt x="7620" y="196608"/>
                </a:lnTo>
                <a:close/>
              </a:path>
              <a:path w="3019425" h="204470">
                <a:moveTo>
                  <a:pt x="3014484" y="196608"/>
                </a:moveTo>
                <a:lnTo>
                  <a:pt x="4584" y="196608"/>
                </a:lnTo>
                <a:lnTo>
                  <a:pt x="7620" y="199656"/>
                </a:lnTo>
                <a:lnTo>
                  <a:pt x="7620" y="204228"/>
                </a:lnTo>
                <a:lnTo>
                  <a:pt x="3011424" y="204228"/>
                </a:lnTo>
                <a:lnTo>
                  <a:pt x="3011424" y="199656"/>
                </a:lnTo>
                <a:lnTo>
                  <a:pt x="3014484" y="196608"/>
                </a:lnTo>
                <a:close/>
              </a:path>
              <a:path w="3019425" h="204470">
                <a:moveTo>
                  <a:pt x="7620" y="204228"/>
                </a:moveTo>
                <a:lnTo>
                  <a:pt x="7620" y="199656"/>
                </a:lnTo>
                <a:lnTo>
                  <a:pt x="4584" y="196608"/>
                </a:lnTo>
                <a:lnTo>
                  <a:pt x="4584" y="204228"/>
                </a:lnTo>
                <a:lnTo>
                  <a:pt x="7620" y="204228"/>
                </a:lnTo>
                <a:close/>
              </a:path>
              <a:path w="3019425" h="204470">
                <a:moveTo>
                  <a:pt x="3014484" y="7620"/>
                </a:moveTo>
                <a:lnTo>
                  <a:pt x="3011424" y="3060"/>
                </a:lnTo>
                <a:lnTo>
                  <a:pt x="3011424" y="7620"/>
                </a:lnTo>
                <a:lnTo>
                  <a:pt x="3014484" y="7620"/>
                </a:lnTo>
                <a:close/>
              </a:path>
              <a:path w="3019425" h="204470">
                <a:moveTo>
                  <a:pt x="3014484" y="196608"/>
                </a:moveTo>
                <a:lnTo>
                  <a:pt x="3014484" y="7620"/>
                </a:lnTo>
                <a:lnTo>
                  <a:pt x="3011424" y="7620"/>
                </a:lnTo>
                <a:lnTo>
                  <a:pt x="3011424" y="196608"/>
                </a:lnTo>
                <a:lnTo>
                  <a:pt x="3014484" y="196608"/>
                </a:lnTo>
                <a:close/>
              </a:path>
              <a:path w="3019425" h="204470">
                <a:moveTo>
                  <a:pt x="3014484" y="204228"/>
                </a:moveTo>
                <a:lnTo>
                  <a:pt x="3014484" y="196608"/>
                </a:lnTo>
                <a:lnTo>
                  <a:pt x="3011424" y="199656"/>
                </a:lnTo>
                <a:lnTo>
                  <a:pt x="3011424" y="204228"/>
                </a:lnTo>
                <a:lnTo>
                  <a:pt x="3014484" y="20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391899" y="3293859"/>
            <a:ext cx="277876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B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lk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x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20" dirty="0">
                <a:latin typeface="Arial"/>
                <a:cs typeface="Arial"/>
              </a:rPr>
              <a:t>ee</a:t>
            </a:r>
            <a:r>
              <a:rPr sz="800" spc="5" dirty="0">
                <a:latin typeface="Arial"/>
                <a:cs typeface="Arial"/>
              </a:rPr>
              <a:t>n</a:t>
            </a:r>
            <a:r>
              <a:rPr sz="800" spc="-15" dirty="0">
                <a:latin typeface="Arial"/>
                <a:cs typeface="Arial"/>
              </a:rPr>
              <a:t> H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oo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5" dirty="0">
                <a:latin typeface="Arial"/>
                <a:cs typeface="Arial"/>
              </a:rPr>
              <a:t> 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 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508993" y="3467074"/>
            <a:ext cx="0" cy="840105"/>
          </a:xfrm>
          <a:custGeom>
            <a:avLst/>
            <a:gdLst/>
            <a:ahLst/>
            <a:cxnLst/>
            <a:rect l="l" t="t" r="r" b="b"/>
            <a:pathLst>
              <a:path h="840104">
                <a:moveTo>
                  <a:pt x="0" y="0"/>
                </a:moveTo>
                <a:lnTo>
                  <a:pt x="0" y="839727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62683" y="3247631"/>
            <a:ext cx="691895" cy="2103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83919" y="4000474"/>
            <a:ext cx="289560" cy="1211580"/>
          </a:xfrm>
          <a:custGeom>
            <a:avLst/>
            <a:gdLst/>
            <a:ahLst/>
            <a:cxnLst/>
            <a:rect l="l" t="t" r="r" b="b"/>
            <a:pathLst>
              <a:path w="289559" h="1211579">
                <a:moveTo>
                  <a:pt x="289560" y="1162824"/>
                </a:moveTo>
                <a:lnTo>
                  <a:pt x="289560" y="47256"/>
                </a:lnTo>
                <a:lnTo>
                  <a:pt x="289314" y="42456"/>
                </a:lnTo>
                <a:lnTo>
                  <a:pt x="268649" y="8121"/>
                </a:lnTo>
                <a:lnTo>
                  <a:pt x="242316" y="0"/>
                </a:lnTo>
                <a:lnTo>
                  <a:pt x="47244" y="0"/>
                </a:lnTo>
                <a:lnTo>
                  <a:pt x="10847" y="17276"/>
                </a:lnTo>
                <a:lnTo>
                  <a:pt x="0" y="47256"/>
                </a:lnTo>
                <a:lnTo>
                  <a:pt x="0" y="1162824"/>
                </a:lnTo>
                <a:lnTo>
                  <a:pt x="17268" y="1200113"/>
                </a:lnTo>
                <a:lnTo>
                  <a:pt x="47244" y="1211580"/>
                </a:lnTo>
                <a:lnTo>
                  <a:pt x="242316" y="1211580"/>
                </a:lnTo>
                <a:lnTo>
                  <a:pt x="278712" y="1193409"/>
                </a:lnTo>
                <a:lnTo>
                  <a:pt x="289560" y="1162824"/>
                </a:lnTo>
                <a:close/>
              </a:path>
            </a:pathLst>
          </a:custGeom>
          <a:solidFill>
            <a:srgbClr val="412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83919" y="4000474"/>
            <a:ext cx="289560" cy="1211580"/>
          </a:xfrm>
          <a:custGeom>
            <a:avLst/>
            <a:gdLst/>
            <a:ahLst/>
            <a:cxnLst/>
            <a:rect l="l" t="t" r="r" b="b"/>
            <a:pathLst>
              <a:path w="289559" h="1211579">
                <a:moveTo>
                  <a:pt x="289560" y="1162824"/>
                </a:moveTo>
                <a:lnTo>
                  <a:pt x="289560" y="47256"/>
                </a:lnTo>
                <a:lnTo>
                  <a:pt x="289314" y="42456"/>
                </a:lnTo>
                <a:lnTo>
                  <a:pt x="268649" y="8121"/>
                </a:lnTo>
                <a:lnTo>
                  <a:pt x="242316" y="0"/>
                </a:lnTo>
                <a:lnTo>
                  <a:pt x="47244" y="0"/>
                </a:lnTo>
                <a:lnTo>
                  <a:pt x="10847" y="17276"/>
                </a:lnTo>
                <a:lnTo>
                  <a:pt x="0" y="47256"/>
                </a:lnTo>
                <a:lnTo>
                  <a:pt x="0" y="1162824"/>
                </a:lnTo>
                <a:lnTo>
                  <a:pt x="17268" y="1200113"/>
                </a:lnTo>
                <a:lnTo>
                  <a:pt x="47244" y="1211580"/>
                </a:lnTo>
                <a:lnTo>
                  <a:pt x="242316" y="1211580"/>
                </a:lnTo>
                <a:lnTo>
                  <a:pt x="278712" y="1193409"/>
                </a:lnTo>
                <a:lnTo>
                  <a:pt x="289560" y="1162824"/>
                </a:lnTo>
                <a:close/>
              </a:path>
            </a:pathLst>
          </a:custGeom>
          <a:solidFill>
            <a:srgbClr val="412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34439" y="4137634"/>
            <a:ext cx="1164590" cy="449580"/>
          </a:xfrm>
          <a:custGeom>
            <a:avLst/>
            <a:gdLst/>
            <a:ahLst/>
            <a:cxnLst/>
            <a:rect l="l" t="t" r="r" b="b"/>
            <a:pathLst>
              <a:path w="1164590" h="449579">
                <a:moveTo>
                  <a:pt x="1164336" y="448068"/>
                </a:moveTo>
                <a:lnTo>
                  <a:pt x="1164336" y="1536"/>
                </a:lnTo>
                <a:lnTo>
                  <a:pt x="1162824" y="0"/>
                </a:lnTo>
                <a:lnTo>
                  <a:pt x="1524" y="0"/>
                </a:lnTo>
                <a:lnTo>
                  <a:pt x="0" y="1536"/>
                </a:lnTo>
                <a:lnTo>
                  <a:pt x="0" y="448068"/>
                </a:lnTo>
                <a:lnTo>
                  <a:pt x="1524" y="449580"/>
                </a:lnTo>
                <a:lnTo>
                  <a:pt x="4584" y="449580"/>
                </a:lnTo>
                <a:lnTo>
                  <a:pt x="4584" y="7620"/>
                </a:lnTo>
                <a:lnTo>
                  <a:pt x="7620" y="3060"/>
                </a:lnTo>
                <a:lnTo>
                  <a:pt x="7620" y="7620"/>
                </a:lnTo>
                <a:lnTo>
                  <a:pt x="1156716" y="7620"/>
                </a:lnTo>
                <a:lnTo>
                  <a:pt x="1156716" y="3060"/>
                </a:lnTo>
                <a:lnTo>
                  <a:pt x="1161288" y="7620"/>
                </a:lnTo>
                <a:lnTo>
                  <a:pt x="1161288" y="449580"/>
                </a:lnTo>
                <a:lnTo>
                  <a:pt x="1162824" y="449580"/>
                </a:lnTo>
                <a:lnTo>
                  <a:pt x="1164336" y="448068"/>
                </a:lnTo>
                <a:close/>
              </a:path>
              <a:path w="1164590" h="449579">
                <a:moveTo>
                  <a:pt x="7620" y="7620"/>
                </a:moveTo>
                <a:lnTo>
                  <a:pt x="7620" y="3060"/>
                </a:lnTo>
                <a:lnTo>
                  <a:pt x="4584" y="7620"/>
                </a:lnTo>
                <a:lnTo>
                  <a:pt x="7620" y="7620"/>
                </a:lnTo>
                <a:close/>
              </a:path>
              <a:path w="1164590" h="449579">
                <a:moveTo>
                  <a:pt x="7620" y="441960"/>
                </a:moveTo>
                <a:lnTo>
                  <a:pt x="7620" y="7620"/>
                </a:lnTo>
                <a:lnTo>
                  <a:pt x="4584" y="7620"/>
                </a:lnTo>
                <a:lnTo>
                  <a:pt x="4584" y="441960"/>
                </a:lnTo>
                <a:lnTo>
                  <a:pt x="7620" y="441960"/>
                </a:lnTo>
                <a:close/>
              </a:path>
              <a:path w="1164590" h="449579">
                <a:moveTo>
                  <a:pt x="1161288" y="441960"/>
                </a:moveTo>
                <a:lnTo>
                  <a:pt x="4584" y="441960"/>
                </a:lnTo>
                <a:lnTo>
                  <a:pt x="7620" y="446544"/>
                </a:lnTo>
                <a:lnTo>
                  <a:pt x="7620" y="449580"/>
                </a:lnTo>
                <a:lnTo>
                  <a:pt x="1156716" y="449580"/>
                </a:lnTo>
                <a:lnTo>
                  <a:pt x="1156716" y="446544"/>
                </a:lnTo>
                <a:lnTo>
                  <a:pt x="1161288" y="441960"/>
                </a:lnTo>
                <a:close/>
              </a:path>
              <a:path w="1164590" h="449579">
                <a:moveTo>
                  <a:pt x="7620" y="449580"/>
                </a:moveTo>
                <a:lnTo>
                  <a:pt x="7620" y="446544"/>
                </a:lnTo>
                <a:lnTo>
                  <a:pt x="4584" y="441960"/>
                </a:lnTo>
                <a:lnTo>
                  <a:pt x="4584" y="449580"/>
                </a:lnTo>
                <a:lnTo>
                  <a:pt x="7620" y="449580"/>
                </a:lnTo>
                <a:close/>
              </a:path>
              <a:path w="1164590" h="449579">
                <a:moveTo>
                  <a:pt x="1161288" y="7620"/>
                </a:moveTo>
                <a:lnTo>
                  <a:pt x="1156716" y="3060"/>
                </a:lnTo>
                <a:lnTo>
                  <a:pt x="1156716" y="7620"/>
                </a:lnTo>
                <a:lnTo>
                  <a:pt x="1161288" y="7620"/>
                </a:lnTo>
                <a:close/>
              </a:path>
              <a:path w="1164590" h="449579">
                <a:moveTo>
                  <a:pt x="1161288" y="441960"/>
                </a:moveTo>
                <a:lnTo>
                  <a:pt x="1161288" y="7620"/>
                </a:lnTo>
                <a:lnTo>
                  <a:pt x="1156716" y="7620"/>
                </a:lnTo>
                <a:lnTo>
                  <a:pt x="1156716" y="441960"/>
                </a:lnTo>
                <a:lnTo>
                  <a:pt x="1161288" y="441960"/>
                </a:lnTo>
                <a:close/>
              </a:path>
              <a:path w="1164590" h="449579">
                <a:moveTo>
                  <a:pt x="1161288" y="449580"/>
                </a:moveTo>
                <a:lnTo>
                  <a:pt x="1161288" y="441960"/>
                </a:lnTo>
                <a:lnTo>
                  <a:pt x="1156716" y="446544"/>
                </a:lnTo>
                <a:lnTo>
                  <a:pt x="1156716" y="449580"/>
                </a:lnTo>
                <a:lnTo>
                  <a:pt x="1161288" y="449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7997938" y="4178510"/>
            <a:ext cx="97409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400"/>
              </a:lnSpc>
            </a:pPr>
            <a:r>
              <a:rPr sz="800" spc="-50" dirty="0">
                <a:latin typeface="Arial"/>
                <a:cs typeface="Arial"/>
              </a:rPr>
              <a:t>F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5" dirty="0">
                <a:latin typeface="Arial"/>
                <a:cs typeface="Arial"/>
              </a:rPr>
              <a:t>t </a:t>
            </a:r>
            <a:r>
              <a:rPr sz="800" spc="-25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spc="30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761983" y="4189463"/>
            <a:ext cx="265175" cy="1783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78919" y="4326623"/>
            <a:ext cx="355600" cy="878205"/>
          </a:xfrm>
          <a:custGeom>
            <a:avLst/>
            <a:gdLst/>
            <a:ahLst/>
            <a:cxnLst/>
            <a:rect l="l" t="t" r="r" b="b"/>
            <a:pathLst>
              <a:path w="355600" h="878204">
                <a:moveTo>
                  <a:pt x="14072" y="857349"/>
                </a:moveTo>
                <a:lnTo>
                  <a:pt x="14072" y="21091"/>
                </a:lnTo>
                <a:lnTo>
                  <a:pt x="11265" y="24688"/>
                </a:lnTo>
                <a:lnTo>
                  <a:pt x="0" y="59436"/>
                </a:lnTo>
                <a:lnTo>
                  <a:pt x="0" y="818388"/>
                </a:lnTo>
                <a:lnTo>
                  <a:pt x="14072" y="857349"/>
                </a:lnTo>
                <a:close/>
              </a:path>
              <a:path w="355600" h="878204">
                <a:moveTo>
                  <a:pt x="295656" y="877811"/>
                </a:moveTo>
                <a:lnTo>
                  <a:pt x="295656" y="0"/>
                </a:lnTo>
                <a:lnTo>
                  <a:pt x="59436" y="0"/>
                </a:lnTo>
                <a:lnTo>
                  <a:pt x="54466" y="202"/>
                </a:lnTo>
                <a:lnTo>
                  <a:pt x="54466" y="877619"/>
                </a:lnTo>
                <a:lnTo>
                  <a:pt x="59436" y="877811"/>
                </a:lnTo>
                <a:lnTo>
                  <a:pt x="295656" y="877811"/>
                </a:lnTo>
                <a:close/>
              </a:path>
              <a:path w="355600" h="878204">
                <a:moveTo>
                  <a:pt x="355104" y="818388"/>
                </a:moveTo>
                <a:lnTo>
                  <a:pt x="355104" y="59436"/>
                </a:lnTo>
                <a:lnTo>
                  <a:pt x="354912" y="54672"/>
                </a:lnTo>
                <a:lnTo>
                  <a:pt x="341026" y="21091"/>
                </a:lnTo>
                <a:lnTo>
                  <a:pt x="341026" y="857349"/>
                </a:lnTo>
                <a:lnTo>
                  <a:pt x="355104" y="818388"/>
                </a:lnTo>
                <a:close/>
              </a:path>
            </a:pathLst>
          </a:custGeom>
          <a:solidFill>
            <a:srgbClr val="5151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78919" y="4326623"/>
            <a:ext cx="355600" cy="878205"/>
          </a:xfrm>
          <a:custGeom>
            <a:avLst/>
            <a:gdLst/>
            <a:ahLst/>
            <a:cxnLst/>
            <a:rect l="l" t="t" r="r" b="b"/>
            <a:pathLst>
              <a:path w="355600" h="878204">
                <a:moveTo>
                  <a:pt x="14072" y="857349"/>
                </a:moveTo>
                <a:lnTo>
                  <a:pt x="14072" y="21091"/>
                </a:lnTo>
                <a:lnTo>
                  <a:pt x="11265" y="24688"/>
                </a:lnTo>
                <a:lnTo>
                  <a:pt x="0" y="59436"/>
                </a:lnTo>
                <a:lnTo>
                  <a:pt x="0" y="818388"/>
                </a:lnTo>
                <a:lnTo>
                  <a:pt x="14072" y="857349"/>
                </a:lnTo>
                <a:close/>
              </a:path>
              <a:path w="355600" h="878204">
                <a:moveTo>
                  <a:pt x="295656" y="877811"/>
                </a:moveTo>
                <a:lnTo>
                  <a:pt x="295656" y="0"/>
                </a:lnTo>
                <a:lnTo>
                  <a:pt x="59436" y="0"/>
                </a:lnTo>
                <a:lnTo>
                  <a:pt x="54466" y="202"/>
                </a:lnTo>
                <a:lnTo>
                  <a:pt x="54466" y="877619"/>
                </a:lnTo>
                <a:lnTo>
                  <a:pt x="59436" y="877811"/>
                </a:lnTo>
                <a:lnTo>
                  <a:pt x="295656" y="877811"/>
                </a:lnTo>
                <a:close/>
              </a:path>
              <a:path w="355600" h="878204">
                <a:moveTo>
                  <a:pt x="355104" y="818388"/>
                </a:moveTo>
                <a:lnTo>
                  <a:pt x="355104" y="59436"/>
                </a:lnTo>
                <a:lnTo>
                  <a:pt x="354912" y="54672"/>
                </a:lnTo>
                <a:lnTo>
                  <a:pt x="341026" y="21091"/>
                </a:lnTo>
                <a:lnTo>
                  <a:pt x="341026" y="857349"/>
                </a:lnTo>
                <a:lnTo>
                  <a:pt x="355104" y="818388"/>
                </a:lnTo>
                <a:close/>
              </a:path>
            </a:pathLst>
          </a:custGeom>
          <a:solidFill>
            <a:srgbClr val="5151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16435" y="3520414"/>
            <a:ext cx="2750820" cy="204470"/>
          </a:xfrm>
          <a:custGeom>
            <a:avLst/>
            <a:gdLst/>
            <a:ahLst/>
            <a:cxnLst/>
            <a:rect l="l" t="t" r="r" b="b"/>
            <a:pathLst>
              <a:path w="2750820" h="204470">
                <a:moveTo>
                  <a:pt x="2750820" y="202704"/>
                </a:moveTo>
                <a:lnTo>
                  <a:pt x="2750820" y="1536"/>
                </a:lnTo>
                <a:lnTo>
                  <a:pt x="2749308" y="0"/>
                </a:lnTo>
                <a:lnTo>
                  <a:pt x="3048" y="0"/>
                </a:lnTo>
                <a:lnTo>
                  <a:pt x="0" y="1536"/>
                </a:lnTo>
                <a:lnTo>
                  <a:pt x="0" y="202704"/>
                </a:lnTo>
                <a:lnTo>
                  <a:pt x="3048" y="204228"/>
                </a:lnTo>
                <a:lnTo>
                  <a:pt x="4572" y="204228"/>
                </a:lnTo>
                <a:lnTo>
                  <a:pt x="4572" y="7620"/>
                </a:lnTo>
                <a:lnTo>
                  <a:pt x="7620" y="3060"/>
                </a:lnTo>
                <a:lnTo>
                  <a:pt x="7620" y="7620"/>
                </a:lnTo>
                <a:lnTo>
                  <a:pt x="2743200" y="7620"/>
                </a:lnTo>
                <a:lnTo>
                  <a:pt x="2743200" y="3060"/>
                </a:lnTo>
                <a:lnTo>
                  <a:pt x="2746248" y="7620"/>
                </a:lnTo>
                <a:lnTo>
                  <a:pt x="2746248" y="204228"/>
                </a:lnTo>
                <a:lnTo>
                  <a:pt x="2749308" y="204228"/>
                </a:lnTo>
                <a:lnTo>
                  <a:pt x="2750820" y="202704"/>
                </a:lnTo>
                <a:close/>
              </a:path>
              <a:path w="2750820" h="204470">
                <a:moveTo>
                  <a:pt x="7620" y="7620"/>
                </a:moveTo>
                <a:lnTo>
                  <a:pt x="7620" y="3060"/>
                </a:lnTo>
                <a:lnTo>
                  <a:pt x="4572" y="7620"/>
                </a:lnTo>
                <a:lnTo>
                  <a:pt x="7620" y="7620"/>
                </a:lnTo>
                <a:close/>
              </a:path>
              <a:path w="2750820" h="204470">
                <a:moveTo>
                  <a:pt x="7620" y="196608"/>
                </a:moveTo>
                <a:lnTo>
                  <a:pt x="7620" y="7620"/>
                </a:lnTo>
                <a:lnTo>
                  <a:pt x="4572" y="7620"/>
                </a:lnTo>
                <a:lnTo>
                  <a:pt x="4572" y="196608"/>
                </a:lnTo>
                <a:lnTo>
                  <a:pt x="7620" y="196608"/>
                </a:lnTo>
                <a:close/>
              </a:path>
              <a:path w="2750820" h="204470">
                <a:moveTo>
                  <a:pt x="7620" y="199656"/>
                </a:moveTo>
                <a:lnTo>
                  <a:pt x="7620" y="196608"/>
                </a:lnTo>
                <a:lnTo>
                  <a:pt x="4572" y="196608"/>
                </a:lnTo>
                <a:lnTo>
                  <a:pt x="7620" y="199656"/>
                </a:lnTo>
                <a:close/>
              </a:path>
              <a:path w="2750820" h="204470">
                <a:moveTo>
                  <a:pt x="7620" y="204228"/>
                </a:moveTo>
                <a:lnTo>
                  <a:pt x="7620" y="199656"/>
                </a:lnTo>
                <a:lnTo>
                  <a:pt x="4572" y="196608"/>
                </a:lnTo>
                <a:lnTo>
                  <a:pt x="4572" y="204228"/>
                </a:lnTo>
                <a:lnTo>
                  <a:pt x="7620" y="204228"/>
                </a:lnTo>
                <a:close/>
              </a:path>
              <a:path w="2750820" h="204470">
                <a:moveTo>
                  <a:pt x="2746248" y="7620"/>
                </a:moveTo>
                <a:lnTo>
                  <a:pt x="2743200" y="3060"/>
                </a:lnTo>
                <a:lnTo>
                  <a:pt x="2743200" y="7620"/>
                </a:lnTo>
                <a:lnTo>
                  <a:pt x="2746248" y="7620"/>
                </a:lnTo>
                <a:close/>
              </a:path>
              <a:path w="2750820" h="204470">
                <a:moveTo>
                  <a:pt x="2746248" y="196608"/>
                </a:moveTo>
                <a:lnTo>
                  <a:pt x="2746248" y="7620"/>
                </a:lnTo>
                <a:lnTo>
                  <a:pt x="2743200" y="7620"/>
                </a:lnTo>
                <a:lnTo>
                  <a:pt x="2743200" y="196608"/>
                </a:lnTo>
                <a:lnTo>
                  <a:pt x="2746248" y="196608"/>
                </a:lnTo>
                <a:close/>
              </a:path>
              <a:path w="2750820" h="204470">
                <a:moveTo>
                  <a:pt x="2746248" y="196608"/>
                </a:moveTo>
                <a:lnTo>
                  <a:pt x="2743200" y="196608"/>
                </a:lnTo>
                <a:lnTo>
                  <a:pt x="2743200" y="199656"/>
                </a:lnTo>
                <a:lnTo>
                  <a:pt x="2746248" y="196608"/>
                </a:lnTo>
                <a:close/>
              </a:path>
              <a:path w="2750820" h="204470">
                <a:moveTo>
                  <a:pt x="2746248" y="204228"/>
                </a:moveTo>
                <a:lnTo>
                  <a:pt x="2746248" y="196608"/>
                </a:lnTo>
                <a:lnTo>
                  <a:pt x="2743200" y="199656"/>
                </a:lnTo>
                <a:lnTo>
                  <a:pt x="2743200" y="204228"/>
                </a:lnTo>
                <a:lnTo>
                  <a:pt x="2746248" y="20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679935" y="3560559"/>
            <a:ext cx="261302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0" dirty="0">
                <a:latin typeface="Arial"/>
                <a:cs typeface="Arial"/>
              </a:rPr>
              <a:t>S</a:t>
            </a:r>
            <a:r>
              <a:rPr sz="800" spc="-15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spc="160" dirty="0">
                <a:latin typeface="Arial"/>
                <a:cs typeface="Arial"/>
              </a:rPr>
              <a:t>-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30" dirty="0">
                <a:latin typeface="Arial"/>
                <a:cs typeface="Arial"/>
              </a:rPr>
              <a:t>pp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w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h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sys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r </a:t>
            </a:r>
            <a:r>
              <a:rPr sz="800" spc="-15" dirty="0">
                <a:latin typeface="Arial"/>
                <a:cs typeface="Arial"/>
              </a:rPr>
              <a:t>H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oo</a:t>
            </a:r>
            <a:r>
              <a:rPr sz="800" spc="30" dirty="0">
                <a:latin typeface="Arial"/>
                <a:cs typeface="Arial"/>
              </a:rPr>
              <a:t>p</a:t>
            </a:r>
            <a:endParaRPr sz="8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763514" y="3726154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6554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409940" y="3535667"/>
            <a:ext cx="597408" cy="158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14199" y="4320514"/>
            <a:ext cx="266700" cy="878205"/>
          </a:xfrm>
          <a:custGeom>
            <a:avLst/>
            <a:gdLst/>
            <a:ahLst/>
            <a:cxnLst/>
            <a:rect l="l" t="t" r="r" b="b"/>
            <a:pathLst>
              <a:path w="266700" h="878204">
                <a:moveTo>
                  <a:pt x="8538" y="859731"/>
                </a:moveTo>
                <a:lnTo>
                  <a:pt x="8538" y="18113"/>
                </a:lnTo>
                <a:lnTo>
                  <a:pt x="6042" y="21909"/>
                </a:lnTo>
                <a:lnTo>
                  <a:pt x="0" y="44208"/>
                </a:lnTo>
                <a:lnTo>
                  <a:pt x="0" y="833640"/>
                </a:lnTo>
                <a:lnTo>
                  <a:pt x="8538" y="859731"/>
                </a:lnTo>
                <a:close/>
              </a:path>
              <a:path w="266700" h="878204">
                <a:moveTo>
                  <a:pt x="266700" y="833640"/>
                </a:moveTo>
                <a:lnTo>
                  <a:pt x="266700" y="44208"/>
                </a:lnTo>
                <a:lnTo>
                  <a:pt x="266440" y="39397"/>
                </a:lnTo>
                <a:lnTo>
                  <a:pt x="244799" y="6042"/>
                </a:lnTo>
                <a:lnTo>
                  <a:pt x="222504" y="0"/>
                </a:lnTo>
                <a:lnTo>
                  <a:pt x="44196" y="0"/>
                </a:lnTo>
                <a:lnTo>
                  <a:pt x="39386" y="259"/>
                </a:lnTo>
                <a:lnTo>
                  <a:pt x="39386" y="877577"/>
                </a:lnTo>
                <a:lnTo>
                  <a:pt x="44196" y="877836"/>
                </a:lnTo>
                <a:lnTo>
                  <a:pt x="222504" y="877836"/>
                </a:lnTo>
                <a:lnTo>
                  <a:pt x="227315" y="877577"/>
                </a:lnTo>
                <a:lnTo>
                  <a:pt x="260660" y="855936"/>
                </a:lnTo>
                <a:lnTo>
                  <a:pt x="266700" y="833640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14199" y="4320514"/>
            <a:ext cx="266700" cy="878205"/>
          </a:xfrm>
          <a:custGeom>
            <a:avLst/>
            <a:gdLst/>
            <a:ahLst/>
            <a:cxnLst/>
            <a:rect l="l" t="t" r="r" b="b"/>
            <a:pathLst>
              <a:path w="266700" h="878204">
                <a:moveTo>
                  <a:pt x="8538" y="859731"/>
                </a:moveTo>
                <a:lnTo>
                  <a:pt x="8538" y="18113"/>
                </a:lnTo>
                <a:lnTo>
                  <a:pt x="6042" y="21909"/>
                </a:lnTo>
                <a:lnTo>
                  <a:pt x="0" y="44208"/>
                </a:lnTo>
                <a:lnTo>
                  <a:pt x="0" y="833640"/>
                </a:lnTo>
                <a:lnTo>
                  <a:pt x="8538" y="859731"/>
                </a:lnTo>
                <a:close/>
              </a:path>
              <a:path w="266700" h="878204">
                <a:moveTo>
                  <a:pt x="266700" y="833640"/>
                </a:moveTo>
                <a:lnTo>
                  <a:pt x="266700" y="44208"/>
                </a:lnTo>
                <a:lnTo>
                  <a:pt x="266440" y="39397"/>
                </a:lnTo>
                <a:lnTo>
                  <a:pt x="244799" y="6042"/>
                </a:lnTo>
                <a:lnTo>
                  <a:pt x="222504" y="0"/>
                </a:lnTo>
                <a:lnTo>
                  <a:pt x="44196" y="0"/>
                </a:lnTo>
                <a:lnTo>
                  <a:pt x="39386" y="259"/>
                </a:lnTo>
                <a:lnTo>
                  <a:pt x="39386" y="877577"/>
                </a:lnTo>
                <a:lnTo>
                  <a:pt x="44196" y="877836"/>
                </a:lnTo>
                <a:lnTo>
                  <a:pt x="222504" y="877836"/>
                </a:lnTo>
                <a:lnTo>
                  <a:pt x="227315" y="877577"/>
                </a:lnTo>
                <a:lnTo>
                  <a:pt x="260660" y="855936"/>
                </a:lnTo>
                <a:lnTo>
                  <a:pt x="266700" y="833640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16079" y="3779494"/>
            <a:ext cx="3100070" cy="204470"/>
          </a:xfrm>
          <a:custGeom>
            <a:avLst/>
            <a:gdLst/>
            <a:ahLst/>
            <a:cxnLst/>
            <a:rect l="l" t="t" r="r" b="b"/>
            <a:pathLst>
              <a:path w="3100070" h="204470">
                <a:moveTo>
                  <a:pt x="3099816" y="202704"/>
                </a:moveTo>
                <a:lnTo>
                  <a:pt x="3099816" y="1536"/>
                </a:lnTo>
                <a:lnTo>
                  <a:pt x="3098304" y="0"/>
                </a:lnTo>
                <a:lnTo>
                  <a:pt x="1524" y="0"/>
                </a:lnTo>
                <a:lnTo>
                  <a:pt x="0" y="1536"/>
                </a:lnTo>
                <a:lnTo>
                  <a:pt x="0" y="202704"/>
                </a:lnTo>
                <a:lnTo>
                  <a:pt x="1524" y="204228"/>
                </a:lnTo>
                <a:lnTo>
                  <a:pt x="3048" y="204228"/>
                </a:lnTo>
                <a:lnTo>
                  <a:pt x="3048" y="7620"/>
                </a:lnTo>
                <a:lnTo>
                  <a:pt x="7620" y="3060"/>
                </a:lnTo>
                <a:lnTo>
                  <a:pt x="7620" y="7620"/>
                </a:lnTo>
                <a:lnTo>
                  <a:pt x="3092196" y="7620"/>
                </a:lnTo>
                <a:lnTo>
                  <a:pt x="3092196" y="3060"/>
                </a:lnTo>
                <a:lnTo>
                  <a:pt x="3095244" y="7620"/>
                </a:lnTo>
                <a:lnTo>
                  <a:pt x="3095244" y="204228"/>
                </a:lnTo>
                <a:lnTo>
                  <a:pt x="3098304" y="204228"/>
                </a:lnTo>
                <a:lnTo>
                  <a:pt x="3099816" y="202704"/>
                </a:lnTo>
                <a:close/>
              </a:path>
              <a:path w="3100070" h="204470">
                <a:moveTo>
                  <a:pt x="7620" y="7620"/>
                </a:moveTo>
                <a:lnTo>
                  <a:pt x="7620" y="3060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3100070" h="204470">
                <a:moveTo>
                  <a:pt x="7620" y="196608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196608"/>
                </a:lnTo>
                <a:lnTo>
                  <a:pt x="7620" y="196608"/>
                </a:lnTo>
                <a:close/>
              </a:path>
              <a:path w="3100070" h="204470">
                <a:moveTo>
                  <a:pt x="7620" y="199656"/>
                </a:moveTo>
                <a:lnTo>
                  <a:pt x="7620" y="196608"/>
                </a:lnTo>
                <a:lnTo>
                  <a:pt x="3048" y="196608"/>
                </a:lnTo>
                <a:lnTo>
                  <a:pt x="7620" y="199656"/>
                </a:lnTo>
                <a:close/>
              </a:path>
              <a:path w="3100070" h="204470">
                <a:moveTo>
                  <a:pt x="7620" y="204228"/>
                </a:moveTo>
                <a:lnTo>
                  <a:pt x="7620" y="199656"/>
                </a:lnTo>
                <a:lnTo>
                  <a:pt x="3048" y="196608"/>
                </a:lnTo>
                <a:lnTo>
                  <a:pt x="3048" y="204228"/>
                </a:lnTo>
                <a:lnTo>
                  <a:pt x="7620" y="204228"/>
                </a:lnTo>
                <a:close/>
              </a:path>
              <a:path w="3100070" h="204470">
                <a:moveTo>
                  <a:pt x="3095244" y="7620"/>
                </a:moveTo>
                <a:lnTo>
                  <a:pt x="3092196" y="3060"/>
                </a:lnTo>
                <a:lnTo>
                  <a:pt x="3092196" y="7620"/>
                </a:lnTo>
                <a:lnTo>
                  <a:pt x="3095244" y="7620"/>
                </a:lnTo>
                <a:close/>
              </a:path>
              <a:path w="3100070" h="204470">
                <a:moveTo>
                  <a:pt x="3095244" y="196608"/>
                </a:moveTo>
                <a:lnTo>
                  <a:pt x="3095244" y="7620"/>
                </a:lnTo>
                <a:lnTo>
                  <a:pt x="3092196" y="7620"/>
                </a:lnTo>
                <a:lnTo>
                  <a:pt x="3092196" y="196608"/>
                </a:lnTo>
                <a:lnTo>
                  <a:pt x="3095244" y="196608"/>
                </a:lnTo>
                <a:close/>
              </a:path>
              <a:path w="3100070" h="204470">
                <a:moveTo>
                  <a:pt x="3095244" y="196608"/>
                </a:moveTo>
                <a:lnTo>
                  <a:pt x="3092196" y="196608"/>
                </a:lnTo>
                <a:lnTo>
                  <a:pt x="3092196" y="199656"/>
                </a:lnTo>
                <a:lnTo>
                  <a:pt x="3095244" y="196608"/>
                </a:lnTo>
                <a:close/>
              </a:path>
              <a:path w="3100070" h="204470">
                <a:moveTo>
                  <a:pt x="3095244" y="204228"/>
                </a:moveTo>
                <a:lnTo>
                  <a:pt x="3095244" y="196608"/>
                </a:lnTo>
                <a:lnTo>
                  <a:pt x="3092196" y="199656"/>
                </a:lnTo>
                <a:lnTo>
                  <a:pt x="3092196" y="204228"/>
                </a:lnTo>
                <a:lnTo>
                  <a:pt x="3095244" y="20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879579" y="3819639"/>
            <a:ext cx="29210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30" dirty="0">
                <a:latin typeface="Arial"/>
                <a:cs typeface="Arial"/>
              </a:rPr>
              <a:t>b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spc="10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30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40" dirty="0">
                <a:latin typeface="Arial"/>
                <a:cs typeface="Arial"/>
              </a:rPr>
              <a:t>c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v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5" dirty="0">
                <a:latin typeface="Arial"/>
                <a:cs typeface="Arial"/>
              </a:rPr>
              <a:t>es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K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-1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ss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15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</a:t>
            </a:r>
            <a:r>
              <a:rPr sz="800" spc="75" dirty="0">
                <a:latin typeface="Arial"/>
                <a:cs typeface="Arial"/>
              </a:rPr>
              <a:t>/</a:t>
            </a:r>
            <a:r>
              <a:rPr sz="800" spc="55" dirty="0">
                <a:latin typeface="Arial"/>
                <a:cs typeface="Arial"/>
              </a:rPr>
              <a:t>w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097257" y="3994391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2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64135" y="4320514"/>
            <a:ext cx="248920" cy="878205"/>
          </a:xfrm>
          <a:custGeom>
            <a:avLst/>
            <a:gdLst/>
            <a:ahLst/>
            <a:cxnLst/>
            <a:rect l="l" t="t" r="r" b="b"/>
            <a:pathLst>
              <a:path w="248920" h="878204">
                <a:moveTo>
                  <a:pt x="248412" y="836688"/>
                </a:moveTo>
                <a:lnTo>
                  <a:pt x="248412" y="41160"/>
                </a:lnTo>
                <a:lnTo>
                  <a:pt x="248137" y="36336"/>
                </a:lnTo>
                <a:lnTo>
                  <a:pt x="225418" y="4161"/>
                </a:lnTo>
                <a:lnTo>
                  <a:pt x="207264" y="0"/>
                </a:lnTo>
                <a:lnTo>
                  <a:pt x="41148" y="0"/>
                </a:lnTo>
                <a:lnTo>
                  <a:pt x="6373" y="19038"/>
                </a:lnTo>
                <a:lnTo>
                  <a:pt x="0" y="41160"/>
                </a:lnTo>
                <a:lnTo>
                  <a:pt x="0" y="836688"/>
                </a:lnTo>
                <a:lnTo>
                  <a:pt x="19029" y="871463"/>
                </a:lnTo>
                <a:lnTo>
                  <a:pt x="41148" y="877836"/>
                </a:lnTo>
                <a:lnTo>
                  <a:pt x="207264" y="877836"/>
                </a:lnTo>
                <a:lnTo>
                  <a:pt x="242038" y="858807"/>
                </a:lnTo>
                <a:lnTo>
                  <a:pt x="248412" y="836688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64135" y="4320514"/>
            <a:ext cx="248920" cy="878205"/>
          </a:xfrm>
          <a:custGeom>
            <a:avLst/>
            <a:gdLst/>
            <a:ahLst/>
            <a:cxnLst/>
            <a:rect l="l" t="t" r="r" b="b"/>
            <a:pathLst>
              <a:path w="248920" h="878204">
                <a:moveTo>
                  <a:pt x="248412" y="836688"/>
                </a:moveTo>
                <a:lnTo>
                  <a:pt x="248412" y="41160"/>
                </a:lnTo>
                <a:lnTo>
                  <a:pt x="248137" y="36336"/>
                </a:lnTo>
                <a:lnTo>
                  <a:pt x="225418" y="4161"/>
                </a:lnTo>
                <a:lnTo>
                  <a:pt x="207264" y="0"/>
                </a:lnTo>
                <a:lnTo>
                  <a:pt x="41148" y="0"/>
                </a:lnTo>
                <a:lnTo>
                  <a:pt x="6373" y="19038"/>
                </a:lnTo>
                <a:lnTo>
                  <a:pt x="0" y="41160"/>
                </a:lnTo>
                <a:lnTo>
                  <a:pt x="0" y="836688"/>
                </a:lnTo>
                <a:lnTo>
                  <a:pt x="19029" y="871463"/>
                </a:lnTo>
                <a:lnTo>
                  <a:pt x="41148" y="877836"/>
                </a:lnTo>
                <a:lnTo>
                  <a:pt x="207264" y="877836"/>
                </a:lnTo>
                <a:lnTo>
                  <a:pt x="242038" y="858807"/>
                </a:lnTo>
                <a:lnTo>
                  <a:pt x="248412" y="836688"/>
                </a:lnTo>
                <a:close/>
              </a:path>
            </a:pathLst>
          </a:custGeom>
          <a:solidFill>
            <a:srgbClr val="5F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43739" y="3992854"/>
            <a:ext cx="1275715" cy="303530"/>
          </a:xfrm>
          <a:custGeom>
            <a:avLst/>
            <a:gdLst/>
            <a:ahLst/>
            <a:cxnLst/>
            <a:rect l="l" t="t" r="r" b="b"/>
            <a:pathLst>
              <a:path w="1275715" h="303529">
                <a:moveTo>
                  <a:pt x="1275588" y="301764"/>
                </a:moveTo>
                <a:lnTo>
                  <a:pt x="1275588" y="1536"/>
                </a:lnTo>
                <a:lnTo>
                  <a:pt x="1274064" y="0"/>
                </a:lnTo>
                <a:lnTo>
                  <a:pt x="1524" y="0"/>
                </a:lnTo>
                <a:lnTo>
                  <a:pt x="0" y="1536"/>
                </a:lnTo>
                <a:lnTo>
                  <a:pt x="0" y="301764"/>
                </a:lnTo>
                <a:lnTo>
                  <a:pt x="1524" y="303288"/>
                </a:lnTo>
                <a:lnTo>
                  <a:pt x="3048" y="303288"/>
                </a:lnTo>
                <a:lnTo>
                  <a:pt x="3048" y="7620"/>
                </a:lnTo>
                <a:lnTo>
                  <a:pt x="7620" y="4584"/>
                </a:lnTo>
                <a:lnTo>
                  <a:pt x="7620" y="7620"/>
                </a:lnTo>
                <a:lnTo>
                  <a:pt x="1267968" y="7620"/>
                </a:lnTo>
                <a:lnTo>
                  <a:pt x="1267968" y="4584"/>
                </a:lnTo>
                <a:lnTo>
                  <a:pt x="1272540" y="7620"/>
                </a:lnTo>
                <a:lnTo>
                  <a:pt x="1272540" y="303288"/>
                </a:lnTo>
                <a:lnTo>
                  <a:pt x="1274064" y="303288"/>
                </a:lnTo>
                <a:lnTo>
                  <a:pt x="1275588" y="301764"/>
                </a:lnTo>
                <a:close/>
              </a:path>
              <a:path w="1275715" h="303529">
                <a:moveTo>
                  <a:pt x="7620" y="7620"/>
                </a:moveTo>
                <a:lnTo>
                  <a:pt x="7620" y="4584"/>
                </a:lnTo>
                <a:lnTo>
                  <a:pt x="3048" y="7620"/>
                </a:lnTo>
                <a:lnTo>
                  <a:pt x="7620" y="7620"/>
                </a:lnTo>
                <a:close/>
              </a:path>
              <a:path w="1275715" h="303529">
                <a:moveTo>
                  <a:pt x="7620" y="295668"/>
                </a:moveTo>
                <a:lnTo>
                  <a:pt x="7620" y="7620"/>
                </a:lnTo>
                <a:lnTo>
                  <a:pt x="3048" y="7620"/>
                </a:lnTo>
                <a:lnTo>
                  <a:pt x="3048" y="295668"/>
                </a:lnTo>
                <a:lnTo>
                  <a:pt x="7620" y="295668"/>
                </a:lnTo>
                <a:close/>
              </a:path>
              <a:path w="1275715" h="303529">
                <a:moveTo>
                  <a:pt x="1272540" y="295668"/>
                </a:moveTo>
                <a:lnTo>
                  <a:pt x="3048" y="295668"/>
                </a:lnTo>
                <a:lnTo>
                  <a:pt x="7620" y="298716"/>
                </a:lnTo>
                <a:lnTo>
                  <a:pt x="7620" y="303288"/>
                </a:lnTo>
                <a:lnTo>
                  <a:pt x="1267968" y="303288"/>
                </a:lnTo>
                <a:lnTo>
                  <a:pt x="1267968" y="298716"/>
                </a:lnTo>
                <a:lnTo>
                  <a:pt x="1272540" y="295668"/>
                </a:lnTo>
                <a:close/>
              </a:path>
              <a:path w="1275715" h="303529">
                <a:moveTo>
                  <a:pt x="7620" y="303288"/>
                </a:moveTo>
                <a:lnTo>
                  <a:pt x="7620" y="298716"/>
                </a:lnTo>
                <a:lnTo>
                  <a:pt x="3048" y="295668"/>
                </a:lnTo>
                <a:lnTo>
                  <a:pt x="3048" y="303288"/>
                </a:lnTo>
                <a:lnTo>
                  <a:pt x="7620" y="303288"/>
                </a:lnTo>
                <a:close/>
              </a:path>
              <a:path w="1275715" h="303529">
                <a:moveTo>
                  <a:pt x="1272540" y="7620"/>
                </a:moveTo>
                <a:lnTo>
                  <a:pt x="1267968" y="4584"/>
                </a:lnTo>
                <a:lnTo>
                  <a:pt x="1267968" y="7620"/>
                </a:lnTo>
                <a:lnTo>
                  <a:pt x="1272540" y="7620"/>
                </a:lnTo>
                <a:close/>
              </a:path>
              <a:path w="1275715" h="303529">
                <a:moveTo>
                  <a:pt x="1272540" y="295668"/>
                </a:moveTo>
                <a:lnTo>
                  <a:pt x="1272540" y="7620"/>
                </a:lnTo>
                <a:lnTo>
                  <a:pt x="1267968" y="7620"/>
                </a:lnTo>
                <a:lnTo>
                  <a:pt x="1267968" y="295668"/>
                </a:lnTo>
                <a:lnTo>
                  <a:pt x="1272540" y="295668"/>
                </a:lnTo>
                <a:close/>
              </a:path>
              <a:path w="1275715" h="303529">
                <a:moveTo>
                  <a:pt x="1272540" y="303288"/>
                </a:moveTo>
                <a:lnTo>
                  <a:pt x="1272540" y="295668"/>
                </a:lnTo>
                <a:lnTo>
                  <a:pt x="1267968" y="298716"/>
                </a:lnTo>
                <a:lnTo>
                  <a:pt x="1267968" y="303288"/>
                </a:lnTo>
                <a:lnTo>
                  <a:pt x="1272540" y="303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6207239" y="4031937"/>
            <a:ext cx="113601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99"/>
              </a:lnSpc>
            </a:pP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5" dirty="0">
                <a:latin typeface="Arial"/>
                <a:cs typeface="Arial"/>
              </a:rPr>
              <a:t>s</a:t>
            </a:r>
            <a:r>
              <a:rPr sz="700" spc="30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r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40" dirty="0">
                <a:latin typeface="Arial"/>
                <a:cs typeface="Arial"/>
              </a:rPr>
              <a:t>b</a:t>
            </a:r>
            <a:r>
              <a:rPr sz="700" spc="5" dirty="0">
                <a:latin typeface="Arial"/>
                <a:cs typeface="Arial"/>
              </a:rPr>
              <a:t>u</a:t>
            </a:r>
            <a:r>
              <a:rPr sz="700" spc="30" dirty="0">
                <a:latin typeface="Arial"/>
                <a:cs typeface="Arial"/>
              </a:rPr>
              <a:t>t</a:t>
            </a:r>
            <a:r>
              <a:rPr sz="700" spc="10" dirty="0">
                <a:latin typeface="Arial"/>
                <a:cs typeface="Arial"/>
              </a:rPr>
              <a:t>e</a:t>
            </a:r>
            <a:r>
              <a:rPr sz="700" spc="35" dirty="0">
                <a:latin typeface="Arial"/>
                <a:cs typeface="Arial"/>
              </a:rPr>
              <a:t>d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40" dirty="0">
                <a:latin typeface="Arial"/>
                <a:cs typeface="Arial"/>
              </a:rPr>
              <a:t>q</a:t>
            </a:r>
            <a:r>
              <a:rPr sz="700" spc="5" dirty="0">
                <a:latin typeface="Arial"/>
                <a:cs typeface="Arial"/>
              </a:rPr>
              <a:t>u</a:t>
            </a:r>
            <a:r>
              <a:rPr sz="700" spc="10" dirty="0">
                <a:latin typeface="Arial"/>
                <a:cs typeface="Arial"/>
              </a:rPr>
              <a:t>e</a:t>
            </a:r>
            <a:r>
              <a:rPr sz="700" spc="15" dirty="0">
                <a:latin typeface="Arial"/>
                <a:cs typeface="Arial"/>
              </a:rPr>
              <a:t>r</a:t>
            </a:r>
            <a:r>
              <a:rPr sz="700" spc="10" dirty="0">
                <a:latin typeface="Arial"/>
                <a:cs typeface="Arial"/>
              </a:rPr>
              <a:t>y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10" dirty="0">
                <a:latin typeface="Arial"/>
                <a:cs typeface="Arial"/>
              </a:rPr>
              <a:t>en</a:t>
            </a:r>
            <a:r>
              <a:rPr sz="700" spc="40" dirty="0">
                <a:latin typeface="Arial"/>
                <a:cs typeface="Arial"/>
              </a:rPr>
              <a:t>g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10" dirty="0">
                <a:latin typeface="Arial"/>
                <a:cs typeface="Arial"/>
              </a:rPr>
              <a:t>ne</a:t>
            </a:r>
            <a:r>
              <a:rPr sz="700" spc="15" dirty="0">
                <a:latin typeface="Arial"/>
                <a:cs typeface="Arial"/>
              </a:rPr>
              <a:t>; </a:t>
            </a:r>
            <a:r>
              <a:rPr sz="700" spc="10" dirty="0">
                <a:latin typeface="Arial"/>
                <a:cs typeface="Arial"/>
              </a:rPr>
              <a:t>e</a:t>
            </a:r>
            <a:r>
              <a:rPr sz="700" spc="15" dirty="0">
                <a:latin typeface="Arial"/>
                <a:cs typeface="Arial"/>
              </a:rPr>
              <a:t>x</a:t>
            </a:r>
            <a:r>
              <a:rPr sz="700" spc="30" dirty="0">
                <a:latin typeface="Arial"/>
                <a:cs typeface="Arial"/>
              </a:rPr>
              <a:t>t</a:t>
            </a:r>
            <a:r>
              <a:rPr sz="700" spc="10" dirty="0">
                <a:latin typeface="Arial"/>
                <a:cs typeface="Arial"/>
              </a:rPr>
              <a:t>en</a:t>
            </a:r>
            <a:r>
              <a:rPr sz="700" spc="40" dirty="0">
                <a:latin typeface="Arial"/>
                <a:cs typeface="Arial"/>
              </a:rPr>
              <a:t>d</a:t>
            </a:r>
            <a:r>
              <a:rPr sz="700" spc="10" dirty="0">
                <a:latin typeface="Arial"/>
                <a:cs typeface="Arial"/>
              </a:rPr>
              <a:t>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G</a:t>
            </a:r>
            <a:r>
              <a:rPr sz="700" spc="30" dirty="0">
                <a:latin typeface="Arial"/>
                <a:cs typeface="Arial"/>
              </a:rPr>
              <a:t>oo</a:t>
            </a:r>
            <a:r>
              <a:rPr sz="700" spc="40" dirty="0">
                <a:latin typeface="Arial"/>
                <a:cs typeface="Arial"/>
              </a:rPr>
              <a:t>g</a:t>
            </a:r>
            <a:r>
              <a:rPr sz="700" spc="-5" dirty="0">
                <a:latin typeface="Arial"/>
                <a:cs typeface="Arial"/>
              </a:rPr>
              <a:t>l</a:t>
            </a:r>
            <a:r>
              <a:rPr sz="700" spc="10" dirty="0">
                <a:latin typeface="Arial"/>
                <a:cs typeface="Arial"/>
              </a:rPr>
              <a:t>e</a:t>
            </a:r>
            <a:r>
              <a:rPr sz="700" spc="45" dirty="0">
                <a:latin typeface="Arial"/>
                <a:cs typeface="Arial"/>
              </a:rPr>
              <a:t>’</a:t>
            </a:r>
            <a:r>
              <a:rPr sz="700" spc="10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</a:t>
            </a:r>
            <a:r>
              <a:rPr sz="700" spc="15" dirty="0">
                <a:latin typeface="Arial"/>
                <a:cs typeface="Arial"/>
              </a:rPr>
              <a:t>r</a:t>
            </a:r>
            <a:r>
              <a:rPr sz="700" spc="10" dirty="0">
                <a:latin typeface="Arial"/>
                <a:cs typeface="Arial"/>
              </a:rPr>
              <a:t>e</a:t>
            </a:r>
            <a:r>
              <a:rPr sz="700" spc="35" dirty="0">
                <a:latin typeface="Arial"/>
                <a:cs typeface="Arial"/>
              </a:rPr>
              <a:t>m</a:t>
            </a:r>
            <a:r>
              <a:rPr sz="700" spc="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</a:t>
            </a:r>
            <a:r>
              <a:rPr sz="700" spc="15" dirty="0"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583413" y="4300715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2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91295" y="4447019"/>
            <a:ext cx="356870" cy="765175"/>
          </a:xfrm>
          <a:custGeom>
            <a:avLst/>
            <a:gdLst/>
            <a:ahLst/>
            <a:cxnLst/>
            <a:rect l="l" t="t" r="r" b="b"/>
            <a:pathLst>
              <a:path w="356869" h="765175">
                <a:moveTo>
                  <a:pt x="356628" y="705612"/>
                </a:moveTo>
                <a:lnTo>
                  <a:pt x="356628" y="59436"/>
                </a:lnTo>
                <a:lnTo>
                  <a:pt x="356436" y="54672"/>
                </a:lnTo>
                <a:lnTo>
                  <a:pt x="339477" y="17716"/>
                </a:lnTo>
                <a:lnTo>
                  <a:pt x="302149" y="202"/>
                </a:lnTo>
                <a:lnTo>
                  <a:pt x="297180" y="0"/>
                </a:lnTo>
                <a:lnTo>
                  <a:pt x="59448" y="0"/>
                </a:lnTo>
                <a:lnTo>
                  <a:pt x="21093" y="14581"/>
                </a:lnTo>
                <a:lnTo>
                  <a:pt x="800" y="49994"/>
                </a:lnTo>
                <a:lnTo>
                  <a:pt x="0" y="59436"/>
                </a:lnTo>
                <a:lnTo>
                  <a:pt x="0" y="705612"/>
                </a:lnTo>
                <a:lnTo>
                  <a:pt x="14582" y="743951"/>
                </a:lnTo>
                <a:lnTo>
                  <a:pt x="50004" y="764235"/>
                </a:lnTo>
                <a:lnTo>
                  <a:pt x="59448" y="765035"/>
                </a:lnTo>
                <a:lnTo>
                  <a:pt x="297180" y="765035"/>
                </a:lnTo>
                <a:lnTo>
                  <a:pt x="336152" y="750458"/>
                </a:lnTo>
                <a:lnTo>
                  <a:pt x="355869" y="715052"/>
                </a:lnTo>
                <a:lnTo>
                  <a:pt x="356628" y="705612"/>
                </a:lnTo>
                <a:close/>
              </a:path>
            </a:pathLst>
          </a:custGeom>
          <a:solidFill>
            <a:srgbClr val="121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91295" y="4447019"/>
            <a:ext cx="356870" cy="765175"/>
          </a:xfrm>
          <a:custGeom>
            <a:avLst/>
            <a:gdLst/>
            <a:ahLst/>
            <a:cxnLst/>
            <a:rect l="l" t="t" r="r" b="b"/>
            <a:pathLst>
              <a:path w="356869" h="765175">
                <a:moveTo>
                  <a:pt x="356628" y="705612"/>
                </a:moveTo>
                <a:lnTo>
                  <a:pt x="356628" y="59436"/>
                </a:lnTo>
                <a:lnTo>
                  <a:pt x="356436" y="54672"/>
                </a:lnTo>
                <a:lnTo>
                  <a:pt x="339477" y="17716"/>
                </a:lnTo>
                <a:lnTo>
                  <a:pt x="302149" y="202"/>
                </a:lnTo>
                <a:lnTo>
                  <a:pt x="297180" y="0"/>
                </a:lnTo>
                <a:lnTo>
                  <a:pt x="59448" y="0"/>
                </a:lnTo>
                <a:lnTo>
                  <a:pt x="21093" y="14581"/>
                </a:lnTo>
                <a:lnTo>
                  <a:pt x="800" y="49994"/>
                </a:lnTo>
                <a:lnTo>
                  <a:pt x="0" y="59436"/>
                </a:lnTo>
                <a:lnTo>
                  <a:pt x="0" y="705612"/>
                </a:lnTo>
                <a:lnTo>
                  <a:pt x="14582" y="743951"/>
                </a:lnTo>
                <a:lnTo>
                  <a:pt x="50004" y="764235"/>
                </a:lnTo>
                <a:lnTo>
                  <a:pt x="59448" y="765035"/>
                </a:lnTo>
                <a:lnTo>
                  <a:pt x="297180" y="765035"/>
                </a:lnTo>
                <a:lnTo>
                  <a:pt x="336152" y="750458"/>
                </a:lnTo>
                <a:lnTo>
                  <a:pt x="355869" y="715052"/>
                </a:lnTo>
                <a:lnTo>
                  <a:pt x="356628" y="705612"/>
                </a:lnTo>
                <a:close/>
              </a:path>
            </a:pathLst>
          </a:custGeom>
          <a:solidFill>
            <a:srgbClr val="121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2622271" y="4431271"/>
            <a:ext cx="3846195" cy="6908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R="31115" algn="ctr">
              <a:lnSpc>
                <a:spcPts val="1580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marR="31115" algn="ctr">
              <a:lnSpc>
                <a:spcPts val="191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mza</a:t>
            </a:r>
            <a:endParaRPr sz="1600">
              <a:latin typeface="Arial"/>
              <a:cs typeface="Arial"/>
            </a:endParaRPr>
          </a:p>
          <a:p>
            <a:pPr marR="15875" algn="ctr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ajo</a:t>
            </a:r>
            <a:endParaRPr sz="1600">
              <a:latin typeface="Arial"/>
              <a:cs typeface="Arial"/>
            </a:endParaRPr>
          </a:p>
          <a:p>
            <a:pPr marL="12700" marR="12065" indent="16510" algn="just">
              <a:lnSpc>
                <a:spcPct val="134400"/>
              </a:lnSpc>
              <a:spcBef>
                <a:spcPts val="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 Amb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marL="35560" marR="5080" indent="34925" algn="just">
              <a:lnSpc>
                <a:spcPct val="143200"/>
              </a:lnSpc>
              <a:spcBef>
                <a:spcPts val="45"/>
              </a:spcBef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zie Gi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 F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266944" y="4262615"/>
            <a:ext cx="1304925" cy="204470"/>
          </a:xfrm>
          <a:custGeom>
            <a:avLst/>
            <a:gdLst/>
            <a:ahLst/>
            <a:cxnLst/>
            <a:rect l="l" t="t" r="r" b="b"/>
            <a:pathLst>
              <a:path w="1304925" h="204470">
                <a:moveTo>
                  <a:pt x="1304538" y="202679"/>
                </a:moveTo>
                <a:lnTo>
                  <a:pt x="1304538" y="1524"/>
                </a:lnTo>
                <a:lnTo>
                  <a:pt x="1303014" y="0"/>
                </a:lnTo>
                <a:lnTo>
                  <a:pt x="1522" y="0"/>
                </a:lnTo>
                <a:lnTo>
                  <a:pt x="0" y="1524"/>
                </a:lnTo>
                <a:lnTo>
                  <a:pt x="0" y="202679"/>
                </a:lnTo>
                <a:lnTo>
                  <a:pt x="1522" y="204216"/>
                </a:lnTo>
                <a:lnTo>
                  <a:pt x="4579" y="204216"/>
                </a:lnTo>
                <a:lnTo>
                  <a:pt x="4579" y="7620"/>
                </a:lnTo>
                <a:lnTo>
                  <a:pt x="7614" y="4559"/>
                </a:lnTo>
                <a:lnTo>
                  <a:pt x="7614" y="7620"/>
                </a:lnTo>
                <a:lnTo>
                  <a:pt x="1296918" y="7620"/>
                </a:lnTo>
                <a:lnTo>
                  <a:pt x="1296918" y="4559"/>
                </a:lnTo>
                <a:lnTo>
                  <a:pt x="1301490" y="7620"/>
                </a:lnTo>
                <a:lnTo>
                  <a:pt x="1301490" y="204216"/>
                </a:lnTo>
                <a:lnTo>
                  <a:pt x="1303014" y="204216"/>
                </a:lnTo>
                <a:lnTo>
                  <a:pt x="1304538" y="202679"/>
                </a:lnTo>
                <a:close/>
              </a:path>
              <a:path w="1304925" h="204470">
                <a:moveTo>
                  <a:pt x="7614" y="7620"/>
                </a:moveTo>
                <a:lnTo>
                  <a:pt x="7614" y="4559"/>
                </a:lnTo>
                <a:lnTo>
                  <a:pt x="4579" y="7620"/>
                </a:lnTo>
                <a:lnTo>
                  <a:pt x="7614" y="7620"/>
                </a:lnTo>
                <a:close/>
              </a:path>
              <a:path w="1304925" h="204470">
                <a:moveTo>
                  <a:pt x="7614" y="196596"/>
                </a:moveTo>
                <a:lnTo>
                  <a:pt x="7614" y="7620"/>
                </a:lnTo>
                <a:lnTo>
                  <a:pt x="4579" y="7620"/>
                </a:lnTo>
                <a:lnTo>
                  <a:pt x="4579" y="196596"/>
                </a:lnTo>
                <a:lnTo>
                  <a:pt x="7614" y="196596"/>
                </a:lnTo>
                <a:close/>
              </a:path>
              <a:path w="1304925" h="204470">
                <a:moveTo>
                  <a:pt x="1301490" y="196596"/>
                </a:moveTo>
                <a:lnTo>
                  <a:pt x="4579" y="196596"/>
                </a:lnTo>
                <a:lnTo>
                  <a:pt x="7614" y="201168"/>
                </a:lnTo>
                <a:lnTo>
                  <a:pt x="7614" y="204216"/>
                </a:lnTo>
                <a:lnTo>
                  <a:pt x="1296918" y="204216"/>
                </a:lnTo>
                <a:lnTo>
                  <a:pt x="1296918" y="201168"/>
                </a:lnTo>
                <a:lnTo>
                  <a:pt x="1301490" y="196596"/>
                </a:lnTo>
                <a:close/>
              </a:path>
              <a:path w="1304925" h="204470">
                <a:moveTo>
                  <a:pt x="7614" y="204216"/>
                </a:moveTo>
                <a:lnTo>
                  <a:pt x="7614" y="201168"/>
                </a:lnTo>
                <a:lnTo>
                  <a:pt x="4579" y="196596"/>
                </a:lnTo>
                <a:lnTo>
                  <a:pt x="4579" y="204216"/>
                </a:lnTo>
                <a:lnTo>
                  <a:pt x="7614" y="204216"/>
                </a:lnTo>
                <a:close/>
              </a:path>
              <a:path w="1304925" h="204470">
                <a:moveTo>
                  <a:pt x="1301490" y="7620"/>
                </a:moveTo>
                <a:lnTo>
                  <a:pt x="1296918" y="4559"/>
                </a:lnTo>
                <a:lnTo>
                  <a:pt x="1296918" y="7620"/>
                </a:lnTo>
                <a:lnTo>
                  <a:pt x="1301490" y="7620"/>
                </a:lnTo>
                <a:close/>
              </a:path>
              <a:path w="1304925" h="204470">
                <a:moveTo>
                  <a:pt x="1301490" y="196596"/>
                </a:moveTo>
                <a:lnTo>
                  <a:pt x="1301490" y="7620"/>
                </a:lnTo>
                <a:lnTo>
                  <a:pt x="1296918" y="7620"/>
                </a:lnTo>
                <a:lnTo>
                  <a:pt x="1296918" y="196596"/>
                </a:lnTo>
                <a:lnTo>
                  <a:pt x="1301490" y="196596"/>
                </a:lnTo>
                <a:close/>
              </a:path>
              <a:path w="1304925" h="204470">
                <a:moveTo>
                  <a:pt x="1301490" y="204216"/>
                </a:moveTo>
                <a:lnTo>
                  <a:pt x="1301490" y="196596"/>
                </a:lnTo>
                <a:lnTo>
                  <a:pt x="1296918" y="201168"/>
                </a:lnTo>
                <a:lnTo>
                  <a:pt x="1296918" y="204216"/>
                </a:lnTo>
                <a:lnTo>
                  <a:pt x="1301490" y="204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330439" y="4302734"/>
            <a:ext cx="108140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0" dirty="0">
                <a:latin typeface="Arial"/>
                <a:cs typeface="Arial"/>
              </a:rPr>
              <a:t>S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30" dirty="0">
                <a:latin typeface="Arial"/>
                <a:cs typeface="Arial"/>
              </a:rPr>
              <a:t>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85" dirty="0">
                <a:latin typeface="Arial"/>
                <a:cs typeface="Arial"/>
              </a:rPr>
              <a:t>E</a:t>
            </a:r>
            <a:r>
              <a:rPr sz="800" spc="5" dirty="0">
                <a:latin typeface="Arial"/>
                <a:cs typeface="Arial"/>
              </a:rPr>
              <a:t>v</a:t>
            </a:r>
            <a:r>
              <a:rPr sz="800" spc="2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n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210820">
              <a:lnSpc>
                <a:spcPct val="100000"/>
              </a:lnSpc>
              <a:tabLst>
                <a:tab pos="702945" algn="l"/>
              </a:tabLst>
            </a:pP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811513" y="4364723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4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98844" y="452398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62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82523" y="4332719"/>
            <a:ext cx="501650" cy="879475"/>
          </a:xfrm>
          <a:custGeom>
            <a:avLst/>
            <a:gdLst/>
            <a:ahLst/>
            <a:cxnLst/>
            <a:rect l="l" t="t" r="r" b="b"/>
            <a:pathLst>
              <a:path w="501650" h="879475">
                <a:moveTo>
                  <a:pt x="19716" y="849661"/>
                </a:moveTo>
                <a:lnTo>
                  <a:pt x="19716" y="29673"/>
                </a:lnTo>
                <a:lnTo>
                  <a:pt x="16952" y="33137"/>
                </a:lnTo>
                <a:lnTo>
                  <a:pt x="1145" y="69909"/>
                </a:lnTo>
                <a:lnTo>
                  <a:pt x="0" y="83820"/>
                </a:lnTo>
                <a:lnTo>
                  <a:pt x="0" y="795515"/>
                </a:lnTo>
                <a:lnTo>
                  <a:pt x="9793" y="834969"/>
                </a:lnTo>
                <a:lnTo>
                  <a:pt x="19716" y="849661"/>
                </a:lnTo>
                <a:close/>
              </a:path>
              <a:path w="501650" h="879475">
                <a:moveTo>
                  <a:pt x="501396" y="795515"/>
                </a:moveTo>
                <a:lnTo>
                  <a:pt x="501396" y="83820"/>
                </a:lnTo>
                <a:lnTo>
                  <a:pt x="501261" y="79118"/>
                </a:lnTo>
                <a:lnTo>
                  <a:pt x="489054" y="40491"/>
                </a:lnTo>
                <a:lnTo>
                  <a:pt x="460904" y="12341"/>
                </a:lnTo>
                <a:lnTo>
                  <a:pt x="422277" y="134"/>
                </a:lnTo>
                <a:lnTo>
                  <a:pt x="417576" y="0"/>
                </a:lnTo>
                <a:lnTo>
                  <a:pt x="83820" y="0"/>
                </a:lnTo>
                <a:lnTo>
                  <a:pt x="78971" y="134"/>
                </a:lnTo>
                <a:lnTo>
                  <a:pt x="78971" y="879200"/>
                </a:lnTo>
                <a:lnTo>
                  <a:pt x="83820" y="879335"/>
                </a:lnTo>
                <a:lnTo>
                  <a:pt x="417576" y="879335"/>
                </a:lnTo>
                <a:lnTo>
                  <a:pt x="457030" y="869237"/>
                </a:lnTo>
                <a:lnTo>
                  <a:pt x="486614" y="842589"/>
                </a:lnTo>
                <a:lnTo>
                  <a:pt x="500862" y="804855"/>
                </a:lnTo>
                <a:lnTo>
                  <a:pt x="501396" y="795515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82523" y="4332719"/>
            <a:ext cx="501650" cy="879475"/>
          </a:xfrm>
          <a:custGeom>
            <a:avLst/>
            <a:gdLst/>
            <a:ahLst/>
            <a:cxnLst/>
            <a:rect l="l" t="t" r="r" b="b"/>
            <a:pathLst>
              <a:path w="501650" h="879475">
                <a:moveTo>
                  <a:pt x="19716" y="849661"/>
                </a:moveTo>
                <a:lnTo>
                  <a:pt x="19716" y="29673"/>
                </a:lnTo>
                <a:lnTo>
                  <a:pt x="16952" y="33137"/>
                </a:lnTo>
                <a:lnTo>
                  <a:pt x="1145" y="69909"/>
                </a:lnTo>
                <a:lnTo>
                  <a:pt x="0" y="83820"/>
                </a:lnTo>
                <a:lnTo>
                  <a:pt x="0" y="795515"/>
                </a:lnTo>
                <a:lnTo>
                  <a:pt x="9793" y="834969"/>
                </a:lnTo>
                <a:lnTo>
                  <a:pt x="19716" y="849661"/>
                </a:lnTo>
                <a:close/>
              </a:path>
              <a:path w="501650" h="879475">
                <a:moveTo>
                  <a:pt x="501396" y="795515"/>
                </a:moveTo>
                <a:lnTo>
                  <a:pt x="501396" y="83820"/>
                </a:lnTo>
                <a:lnTo>
                  <a:pt x="501261" y="79118"/>
                </a:lnTo>
                <a:lnTo>
                  <a:pt x="489054" y="40491"/>
                </a:lnTo>
                <a:lnTo>
                  <a:pt x="460904" y="12341"/>
                </a:lnTo>
                <a:lnTo>
                  <a:pt x="422277" y="134"/>
                </a:lnTo>
                <a:lnTo>
                  <a:pt x="417576" y="0"/>
                </a:lnTo>
                <a:lnTo>
                  <a:pt x="83820" y="0"/>
                </a:lnTo>
                <a:lnTo>
                  <a:pt x="78971" y="134"/>
                </a:lnTo>
                <a:lnTo>
                  <a:pt x="78971" y="879200"/>
                </a:lnTo>
                <a:lnTo>
                  <a:pt x="83820" y="879335"/>
                </a:lnTo>
                <a:lnTo>
                  <a:pt x="417576" y="879335"/>
                </a:lnTo>
                <a:lnTo>
                  <a:pt x="457030" y="869237"/>
                </a:lnTo>
                <a:lnTo>
                  <a:pt x="486614" y="842589"/>
                </a:lnTo>
                <a:lnTo>
                  <a:pt x="500862" y="804855"/>
                </a:lnTo>
                <a:lnTo>
                  <a:pt x="501396" y="795515"/>
                </a:lnTo>
                <a:close/>
              </a:path>
            </a:pathLst>
          </a:custGeom>
          <a:solidFill>
            <a:srgbClr val="4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7144577" y="4100563"/>
            <a:ext cx="663575" cy="10706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59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65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sz="145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245"/>
              </a:spcBef>
            </a:pP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634467" y="4340339"/>
            <a:ext cx="448309" cy="878205"/>
          </a:xfrm>
          <a:custGeom>
            <a:avLst/>
            <a:gdLst/>
            <a:ahLst/>
            <a:cxnLst/>
            <a:rect l="l" t="t" r="r" b="b"/>
            <a:pathLst>
              <a:path w="448309" h="878204">
                <a:moveTo>
                  <a:pt x="448056" y="803135"/>
                </a:moveTo>
                <a:lnTo>
                  <a:pt x="448056" y="74676"/>
                </a:lnTo>
                <a:lnTo>
                  <a:pt x="447908" y="69800"/>
                </a:lnTo>
                <a:lnTo>
                  <a:pt x="434650" y="31387"/>
                </a:lnTo>
                <a:lnTo>
                  <a:pt x="404452" y="6543"/>
                </a:lnTo>
                <a:lnTo>
                  <a:pt x="373380" y="0"/>
                </a:lnTo>
                <a:lnTo>
                  <a:pt x="74676" y="0"/>
                </a:lnTo>
                <a:lnTo>
                  <a:pt x="35759" y="10619"/>
                </a:lnTo>
                <a:lnTo>
                  <a:pt x="8768" y="38937"/>
                </a:lnTo>
                <a:lnTo>
                  <a:pt x="0" y="74676"/>
                </a:lnTo>
                <a:lnTo>
                  <a:pt x="0" y="803135"/>
                </a:lnTo>
                <a:lnTo>
                  <a:pt x="10977" y="842061"/>
                </a:lnTo>
                <a:lnTo>
                  <a:pt x="39612" y="869055"/>
                </a:lnTo>
                <a:lnTo>
                  <a:pt x="74676" y="877824"/>
                </a:lnTo>
                <a:lnTo>
                  <a:pt x="373380" y="877824"/>
                </a:lnTo>
                <a:lnTo>
                  <a:pt x="412296" y="866845"/>
                </a:lnTo>
                <a:lnTo>
                  <a:pt x="439287" y="838207"/>
                </a:lnTo>
                <a:lnTo>
                  <a:pt x="448056" y="803135"/>
                </a:lnTo>
                <a:close/>
              </a:path>
            </a:pathLst>
          </a:custGeom>
          <a:solidFill>
            <a:srgbClr val="8F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34467" y="4340339"/>
            <a:ext cx="448309" cy="878205"/>
          </a:xfrm>
          <a:custGeom>
            <a:avLst/>
            <a:gdLst/>
            <a:ahLst/>
            <a:cxnLst/>
            <a:rect l="l" t="t" r="r" b="b"/>
            <a:pathLst>
              <a:path w="448309" h="878204">
                <a:moveTo>
                  <a:pt x="448056" y="803135"/>
                </a:moveTo>
                <a:lnTo>
                  <a:pt x="448056" y="74676"/>
                </a:lnTo>
                <a:lnTo>
                  <a:pt x="447908" y="69800"/>
                </a:lnTo>
                <a:lnTo>
                  <a:pt x="434650" y="31387"/>
                </a:lnTo>
                <a:lnTo>
                  <a:pt x="404452" y="6543"/>
                </a:lnTo>
                <a:lnTo>
                  <a:pt x="373380" y="0"/>
                </a:lnTo>
                <a:lnTo>
                  <a:pt x="74676" y="0"/>
                </a:lnTo>
                <a:lnTo>
                  <a:pt x="35759" y="10619"/>
                </a:lnTo>
                <a:lnTo>
                  <a:pt x="8768" y="38937"/>
                </a:lnTo>
                <a:lnTo>
                  <a:pt x="0" y="74676"/>
                </a:lnTo>
                <a:lnTo>
                  <a:pt x="0" y="803135"/>
                </a:lnTo>
                <a:lnTo>
                  <a:pt x="10977" y="842061"/>
                </a:lnTo>
                <a:lnTo>
                  <a:pt x="39612" y="869055"/>
                </a:lnTo>
                <a:lnTo>
                  <a:pt x="74676" y="877824"/>
                </a:lnTo>
                <a:lnTo>
                  <a:pt x="373380" y="877824"/>
                </a:lnTo>
                <a:lnTo>
                  <a:pt x="412296" y="866845"/>
                </a:lnTo>
                <a:lnTo>
                  <a:pt x="439287" y="838207"/>
                </a:lnTo>
                <a:lnTo>
                  <a:pt x="448056" y="803135"/>
                </a:lnTo>
                <a:close/>
              </a:path>
            </a:pathLst>
          </a:custGeom>
          <a:solidFill>
            <a:srgbClr val="8F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6669095" y="4429734"/>
            <a:ext cx="318135" cy="6972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ts val="1445"/>
              </a:lnSpc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5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65"/>
              </a:spcBef>
            </a:pP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itori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7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15609" y="4843259"/>
            <a:ext cx="932815" cy="355600"/>
          </a:xfrm>
          <a:custGeom>
            <a:avLst/>
            <a:gdLst/>
            <a:ahLst/>
            <a:cxnLst/>
            <a:rect l="l" t="t" r="r" b="b"/>
            <a:pathLst>
              <a:path w="932815" h="355600">
                <a:moveTo>
                  <a:pt x="932685" y="297180"/>
                </a:moveTo>
                <a:lnTo>
                  <a:pt x="932685" y="59436"/>
                </a:lnTo>
                <a:lnTo>
                  <a:pt x="932482" y="54464"/>
                </a:lnTo>
                <a:lnTo>
                  <a:pt x="914968" y="17140"/>
                </a:lnTo>
                <a:lnTo>
                  <a:pt x="878012" y="191"/>
                </a:lnTo>
                <a:lnTo>
                  <a:pt x="873249" y="0"/>
                </a:lnTo>
                <a:lnTo>
                  <a:pt x="59437" y="0"/>
                </a:lnTo>
                <a:lnTo>
                  <a:pt x="21092" y="14068"/>
                </a:lnTo>
                <a:lnTo>
                  <a:pt x="800" y="49621"/>
                </a:lnTo>
                <a:lnTo>
                  <a:pt x="0" y="59436"/>
                </a:lnTo>
                <a:lnTo>
                  <a:pt x="0" y="297180"/>
                </a:lnTo>
                <a:lnTo>
                  <a:pt x="14582" y="334876"/>
                </a:lnTo>
                <a:lnTo>
                  <a:pt x="49996" y="354334"/>
                </a:lnTo>
                <a:lnTo>
                  <a:pt x="59437" y="355092"/>
                </a:lnTo>
                <a:lnTo>
                  <a:pt x="873249" y="355092"/>
                </a:lnTo>
                <a:lnTo>
                  <a:pt x="911594" y="341158"/>
                </a:lnTo>
                <a:lnTo>
                  <a:pt x="931885" y="306578"/>
                </a:lnTo>
                <a:lnTo>
                  <a:pt x="932685" y="297180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5609" y="4843259"/>
            <a:ext cx="932815" cy="355600"/>
          </a:xfrm>
          <a:custGeom>
            <a:avLst/>
            <a:gdLst/>
            <a:ahLst/>
            <a:cxnLst/>
            <a:rect l="l" t="t" r="r" b="b"/>
            <a:pathLst>
              <a:path w="932815" h="355600">
                <a:moveTo>
                  <a:pt x="932685" y="297180"/>
                </a:moveTo>
                <a:lnTo>
                  <a:pt x="932685" y="59436"/>
                </a:lnTo>
                <a:lnTo>
                  <a:pt x="932482" y="54464"/>
                </a:lnTo>
                <a:lnTo>
                  <a:pt x="914968" y="17140"/>
                </a:lnTo>
                <a:lnTo>
                  <a:pt x="878012" y="191"/>
                </a:lnTo>
                <a:lnTo>
                  <a:pt x="873249" y="0"/>
                </a:lnTo>
                <a:lnTo>
                  <a:pt x="59437" y="0"/>
                </a:lnTo>
                <a:lnTo>
                  <a:pt x="21092" y="14068"/>
                </a:lnTo>
                <a:lnTo>
                  <a:pt x="800" y="49621"/>
                </a:lnTo>
                <a:lnTo>
                  <a:pt x="0" y="59436"/>
                </a:lnTo>
                <a:lnTo>
                  <a:pt x="0" y="297180"/>
                </a:lnTo>
                <a:lnTo>
                  <a:pt x="14582" y="334876"/>
                </a:lnTo>
                <a:lnTo>
                  <a:pt x="49996" y="354334"/>
                </a:lnTo>
                <a:lnTo>
                  <a:pt x="59437" y="355092"/>
                </a:lnTo>
                <a:lnTo>
                  <a:pt x="873249" y="355092"/>
                </a:lnTo>
                <a:lnTo>
                  <a:pt x="911594" y="341158"/>
                </a:lnTo>
                <a:lnTo>
                  <a:pt x="931885" y="306578"/>
                </a:lnTo>
                <a:lnTo>
                  <a:pt x="932685" y="297180"/>
                </a:lnTo>
                <a:close/>
              </a:path>
            </a:pathLst>
          </a:custGeom>
          <a:solidFill>
            <a:srgbClr val="63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603498" y="4936731"/>
            <a:ext cx="75438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30849" y="4273283"/>
            <a:ext cx="722630" cy="414655"/>
          </a:xfrm>
          <a:custGeom>
            <a:avLst/>
            <a:gdLst/>
            <a:ahLst/>
            <a:cxnLst/>
            <a:rect l="l" t="t" r="r" b="b"/>
            <a:pathLst>
              <a:path w="722630" h="414654">
                <a:moveTo>
                  <a:pt x="722377" y="412991"/>
                </a:moveTo>
                <a:lnTo>
                  <a:pt x="722377" y="3048"/>
                </a:lnTo>
                <a:lnTo>
                  <a:pt x="720854" y="0"/>
                </a:lnTo>
                <a:lnTo>
                  <a:pt x="1527" y="0"/>
                </a:lnTo>
                <a:lnTo>
                  <a:pt x="0" y="3048"/>
                </a:lnTo>
                <a:lnTo>
                  <a:pt x="0" y="412991"/>
                </a:lnTo>
                <a:lnTo>
                  <a:pt x="1527" y="414528"/>
                </a:lnTo>
                <a:lnTo>
                  <a:pt x="3051" y="414528"/>
                </a:lnTo>
                <a:lnTo>
                  <a:pt x="3051" y="7620"/>
                </a:lnTo>
                <a:lnTo>
                  <a:pt x="7620" y="4572"/>
                </a:lnTo>
                <a:lnTo>
                  <a:pt x="7620" y="7620"/>
                </a:lnTo>
                <a:lnTo>
                  <a:pt x="714757" y="7620"/>
                </a:lnTo>
                <a:lnTo>
                  <a:pt x="714757" y="4572"/>
                </a:lnTo>
                <a:lnTo>
                  <a:pt x="717807" y="7620"/>
                </a:lnTo>
                <a:lnTo>
                  <a:pt x="717807" y="414528"/>
                </a:lnTo>
                <a:lnTo>
                  <a:pt x="720854" y="414528"/>
                </a:lnTo>
                <a:lnTo>
                  <a:pt x="722377" y="412991"/>
                </a:lnTo>
                <a:close/>
              </a:path>
              <a:path w="722630" h="414654">
                <a:moveTo>
                  <a:pt x="7620" y="7620"/>
                </a:moveTo>
                <a:lnTo>
                  <a:pt x="7620" y="4572"/>
                </a:lnTo>
                <a:lnTo>
                  <a:pt x="3051" y="7620"/>
                </a:lnTo>
                <a:lnTo>
                  <a:pt x="7620" y="7620"/>
                </a:lnTo>
                <a:close/>
              </a:path>
              <a:path w="722630" h="414654">
                <a:moveTo>
                  <a:pt x="7620" y="406908"/>
                </a:moveTo>
                <a:lnTo>
                  <a:pt x="7620" y="7620"/>
                </a:lnTo>
                <a:lnTo>
                  <a:pt x="3051" y="7620"/>
                </a:lnTo>
                <a:lnTo>
                  <a:pt x="3051" y="406908"/>
                </a:lnTo>
                <a:lnTo>
                  <a:pt x="7620" y="406908"/>
                </a:lnTo>
                <a:close/>
              </a:path>
              <a:path w="722630" h="414654">
                <a:moveTo>
                  <a:pt x="717807" y="406908"/>
                </a:moveTo>
                <a:lnTo>
                  <a:pt x="3051" y="406908"/>
                </a:lnTo>
                <a:lnTo>
                  <a:pt x="7620" y="409956"/>
                </a:lnTo>
                <a:lnTo>
                  <a:pt x="7620" y="414528"/>
                </a:lnTo>
                <a:lnTo>
                  <a:pt x="714757" y="414528"/>
                </a:lnTo>
                <a:lnTo>
                  <a:pt x="714757" y="409956"/>
                </a:lnTo>
                <a:lnTo>
                  <a:pt x="717807" y="406908"/>
                </a:lnTo>
                <a:close/>
              </a:path>
              <a:path w="722630" h="414654">
                <a:moveTo>
                  <a:pt x="7620" y="414528"/>
                </a:moveTo>
                <a:lnTo>
                  <a:pt x="7620" y="409956"/>
                </a:lnTo>
                <a:lnTo>
                  <a:pt x="3051" y="406908"/>
                </a:lnTo>
                <a:lnTo>
                  <a:pt x="3051" y="414528"/>
                </a:lnTo>
                <a:lnTo>
                  <a:pt x="7620" y="414528"/>
                </a:lnTo>
                <a:close/>
              </a:path>
              <a:path w="722630" h="414654">
                <a:moveTo>
                  <a:pt x="717807" y="7620"/>
                </a:moveTo>
                <a:lnTo>
                  <a:pt x="714757" y="4572"/>
                </a:lnTo>
                <a:lnTo>
                  <a:pt x="714757" y="7620"/>
                </a:lnTo>
                <a:lnTo>
                  <a:pt x="717807" y="7620"/>
                </a:lnTo>
                <a:close/>
              </a:path>
              <a:path w="722630" h="414654">
                <a:moveTo>
                  <a:pt x="717807" y="406908"/>
                </a:moveTo>
                <a:lnTo>
                  <a:pt x="717807" y="7620"/>
                </a:lnTo>
                <a:lnTo>
                  <a:pt x="714757" y="7620"/>
                </a:lnTo>
                <a:lnTo>
                  <a:pt x="714757" y="406908"/>
                </a:lnTo>
                <a:lnTo>
                  <a:pt x="717807" y="406908"/>
                </a:lnTo>
                <a:close/>
              </a:path>
              <a:path w="722630" h="414654">
                <a:moveTo>
                  <a:pt x="717807" y="414528"/>
                </a:moveTo>
                <a:lnTo>
                  <a:pt x="717807" y="406908"/>
                </a:lnTo>
                <a:lnTo>
                  <a:pt x="714757" y="409956"/>
                </a:lnTo>
                <a:lnTo>
                  <a:pt x="714757" y="414528"/>
                </a:lnTo>
                <a:lnTo>
                  <a:pt x="717807" y="414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594349" y="4312341"/>
            <a:ext cx="58420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99"/>
              </a:lnSpc>
            </a:pPr>
            <a:r>
              <a:rPr sz="700" spc="-5" dirty="0">
                <a:latin typeface="Arial"/>
                <a:cs typeface="Arial"/>
              </a:rPr>
              <a:t>D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5" dirty="0">
                <a:latin typeface="Arial"/>
                <a:cs typeface="Arial"/>
              </a:rPr>
              <a:t>s</a:t>
            </a:r>
            <a:r>
              <a:rPr sz="700" spc="30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r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40" dirty="0">
                <a:latin typeface="Arial"/>
                <a:cs typeface="Arial"/>
              </a:rPr>
              <a:t>b</a:t>
            </a:r>
            <a:r>
              <a:rPr sz="700" spc="5" dirty="0">
                <a:latin typeface="Arial"/>
                <a:cs typeface="Arial"/>
              </a:rPr>
              <a:t>u</a:t>
            </a:r>
            <a:r>
              <a:rPr sz="700" spc="30" dirty="0">
                <a:latin typeface="Arial"/>
                <a:cs typeface="Arial"/>
              </a:rPr>
              <a:t>t</a:t>
            </a:r>
            <a:r>
              <a:rPr sz="700" spc="10" dirty="0">
                <a:latin typeface="Arial"/>
                <a:cs typeface="Arial"/>
              </a:rPr>
              <a:t>e</a:t>
            </a:r>
            <a:r>
              <a:rPr sz="700" spc="35" dirty="0">
                <a:latin typeface="Arial"/>
                <a:cs typeface="Arial"/>
              </a:rPr>
              <a:t>d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10" dirty="0">
                <a:latin typeface="Arial"/>
                <a:cs typeface="Arial"/>
              </a:rPr>
              <a:t>C</a:t>
            </a:r>
            <a:r>
              <a:rPr sz="700" spc="30" dirty="0">
                <a:latin typeface="Arial"/>
                <a:cs typeface="Arial"/>
              </a:rPr>
              <a:t>o</a:t>
            </a:r>
            <a:r>
              <a:rPr sz="700" spc="10" dirty="0">
                <a:latin typeface="Arial"/>
                <a:cs typeface="Arial"/>
              </a:rPr>
              <a:t>n</a:t>
            </a:r>
            <a:r>
              <a:rPr sz="700" spc="25" dirty="0">
                <a:latin typeface="Arial"/>
                <a:cs typeface="Arial"/>
              </a:rPr>
              <a:t>f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40" dirty="0">
                <a:latin typeface="Arial"/>
                <a:cs typeface="Arial"/>
              </a:rPr>
              <a:t>g</a:t>
            </a:r>
            <a:r>
              <a:rPr sz="700" spc="5" dirty="0">
                <a:latin typeface="Arial"/>
                <a:cs typeface="Arial"/>
              </a:rPr>
              <a:t>u</a:t>
            </a:r>
            <a:r>
              <a:rPr sz="700" spc="15" dirty="0">
                <a:latin typeface="Arial"/>
                <a:cs typeface="Arial"/>
              </a:rPr>
              <a:t>r</a:t>
            </a:r>
            <a:r>
              <a:rPr sz="700" spc="-10" dirty="0">
                <a:latin typeface="Arial"/>
                <a:cs typeface="Arial"/>
              </a:rPr>
              <a:t>a</a:t>
            </a:r>
            <a:r>
              <a:rPr sz="700" spc="30" dirty="0">
                <a:latin typeface="Arial"/>
                <a:cs typeface="Arial"/>
              </a:rPr>
              <a:t>t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30" dirty="0">
                <a:latin typeface="Arial"/>
                <a:cs typeface="Arial"/>
              </a:rPr>
              <a:t>o</a:t>
            </a:r>
            <a:r>
              <a:rPr sz="700" spc="10" dirty="0">
                <a:latin typeface="Arial"/>
                <a:cs typeface="Arial"/>
              </a:rPr>
              <a:t>n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25" dirty="0">
                <a:latin typeface="Arial"/>
                <a:cs typeface="Arial"/>
              </a:rPr>
              <a:t>M</a:t>
            </a:r>
            <a:r>
              <a:rPr sz="700" spc="40" dirty="0">
                <a:latin typeface="Arial"/>
                <a:cs typeface="Arial"/>
              </a:rPr>
              <a:t>g</a:t>
            </a:r>
            <a:r>
              <a:rPr sz="700" spc="35" dirty="0">
                <a:latin typeface="Arial"/>
                <a:cs typeface="Arial"/>
              </a:rPr>
              <a:t>m</a:t>
            </a:r>
            <a:r>
              <a:rPr sz="700" spc="30" dirty="0">
                <a:latin typeface="Arial"/>
                <a:cs typeface="Arial"/>
              </a:rPr>
              <a:t>t</a:t>
            </a:r>
            <a:r>
              <a:rPr sz="700" spc="15" dirty="0"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91277" y="4683239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5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00827" y="4512551"/>
            <a:ext cx="126492" cy="1874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68435" y="435938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7620">
            <a:solidFill>
              <a:srgbClr val="242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46</a:t>
            </a:fld>
            <a:endParaRPr spc="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55" dirty="0"/>
              <a:t>a</a:t>
            </a:r>
            <a:r>
              <a:rPr spc="90" dirty="0"/>
              <a:t> </a:t>
            </a:r>
            <a:r>
              <a:rPr spc="-35" dirty="0"/>
              <a:t>S</a:t>
            </a:r>
            <a:r>
              <a:rPr spc="-30" dirty="0"/>
              <a:t>i</a:t>
            </a:r>
            <a:r>
              <a:rPr spc="-45" dirty="0"/>
              <a:t>z</a:t>
            </a:r>
            <a:r>
              <a:rPr spc="55" dirty="0"/>
              <a:t>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685"/>
              </a:lnSpc>
            </a:pPr>
            <a:fld id="{81D60167-4931-47E6-BA6A-407CBD079E47}" type="slidenum">
              <a:rPr spc="45" dirty="0"/>
              <a:t>5</a:t>
            </a:fld>
            <a:endParaRPr spc="45" dirty="0"/>
          </a:p>
        </p:txBody>
      </p:sp>
      <p:sp>
        <p:nvSpPr>
          <p:cNvPr id="3" name="object 3"/>
          <p:cNvSpPr txBox="1"/>
          <p:nvPr/>
        </p:nvSpPr>
        <p:spPr>
          <a:xfrm>
            <a:off x="3318243" y="5134343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50265">
              <a:lnSpc>
                <a:spcPct val="100000"/>
              </a:lnSpc>
              <a:spcBef>
                <a:spcPts val="425"/>
              </a:spcBef>
            </a:pP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8243" y="4730483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37235">
              <a:lnSpc>
                <a:spcPct val="100000"/>
              </a:lnSpc>
              <a:spcBef>
                <a:spcPts val="425"/>
              </a:spcBef>
            </a:pP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Meg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8243" y="4326623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96925">
              <a:lnSpc>
                <a:spcPct val="100000"/>
              </a:lnSpc>
              <a:spcBef>
                <a:spcPts val="425"/>
              </a:spcBef>
            </a:pP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8243" y="3922763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425"/>
              </a:spcBef>
            </a:pP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8243" y="3512794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425"/>
              </a:spcBef>
            </a:pP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8243" y="3102851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51535">
              <a:lnSpc>
                <a:spcPct val="100000"/>
              </a:lnSpc>
              <a:spcBef>
                <a:spcPts val="425"/>
              </a:spcBef>
            </a:pPr>
            <a:r>
              <a:rPr sz="1900" spc="-1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8243" y="2692895"/>
            <a:ext cx="2589530" cy="3962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425"/>
              </a:spcBef>
            </a:pP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Zet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93395" y="2634475"/>
            <a:ext cx="2200910" cy="304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1900" spc="95" dirty="0">
                <a:latin typeface="Arial"/>
                <a:cs typeface="Arial"/>
              </a:rPr>
              <a:t>24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80" dirty="0">
                <a:latin typeface="Arial"/>
                <a:cs typeface="Arial"/>
              </a:rPr>
              <a:t>E</a:t>
            </a:r>
            <a:r>
              <a:rPr sz="1900" spc="40" dirty="0">
                <a:latin typeface="Arial"/>
                <a:cs typeface="Arial"/>
              </a:rPr>
              <a:t>x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80" dirty="0">
                <a:latin typeface="Arial"/>
                <a:cs typeface="Arial"/>
              </a:rPr>
              <a:t>b</a:t>
            </a:r>
            <a:r>
              <a:rPr sz="1900" spc="15" dirty="0">
                <a:latin typeface="Arial"/>
                <a:cs typeface="Arial"/>
              </a:rPr>
              <a:t>y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30" dirty="0">
                <a:latin typeface="Arial"/>
                <a:cs typeface="Arial"/>
              </a:rPr>
              <a:t>es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(</a:t>
            </a:r>
            <a:r>
              <a:rPr sz="1900" spc="95" dirty="0">
                <a:latin typeface="Arial"/>
                <a:cs typeface="Arial"/>
              </a:rPr>
              <a:t>2</a:t>
            </a:r>
            <a:r>
              <a:rPr sz="1875" spc="104" baseline="26666" dirty="0">
                <a:latin typeface="Arial"/>
                <a:cs typeface="Arial"/>
              </a:rPr>
              <a:t>70</a:t>
            </a:r>
            <a:r>
              <a:rPr sz="1900" spc="20" dirty="0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R="1298575" algn="ctr">
              <a:lnSpc>
                <a:spcPts val="2275"/>
              </a:lnSpc>
            </a:pPr>
            <a:r>
              <a:rPr sz="1900" spc="-505" dirty="0">
                <a:latin typeface="Verdana"/>
                <a:cs typeface="Verdana"/>
              </a:rPr>
              <a:t>≈</a:t>
            </a:r>
            <a:r>
              <a:rPr sz="1900" spc="95" dirty="0">
                <a:latin typeface="Arial"/>
                <a:cs typeface="Arial"/>
              </a:rPr>
              <a:t>10</a:t>
            </a:r>
            <a:r>
              <a:rPr sz="1875" spc="104" baseline="26666" dirty="0">
                <a:latin typeface="Arial"/>
                <a:cs typeface="Arial"/>
              </a:rPr>
              <a:t>2</a:t>
            </a:r>
            <a:r>
              <a:rPr sz="1875" spc="112" baseline="26666" dirty="0">
                <a:latin typeface="Arial"/>
                <a:cs typeface="Arial"/>
              </a:rPr>
              <a:t>1</a:t>
            </a:r>
            <a:endParaRPr sz="1875" baseline="2666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95" dirty="0">
                <a:latin typeface="Arial"/>
                <a:cs typeface="Arial"/>
              </a:rPr>
              <a:t>24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T</a:t>
            </a:r>
            <a:r>
              <a:rPr sz="1900" spc="45" dirty="0">
                <a:latin typeface="Arial"/>
                <a:cs typeface="Arial"/>
              </a:rPr>
              <a:t>e</a:t>
            </a:r>
            <a:r>
              <a:rPr sz="1900" spc="30" dirty="0">
                <a:latin typeface="Arial"/>
                <a:cs typeface="Arial"/>
              </a:rPr>
              <a:t>r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80" dirty="0">
                <a:latin typeface="Arial"/>
                <a:cs typeface="Arial"/>
              </a:rPr>
              <a:t>b</a:t>
            </a:r>
            <a:r>
              <a:rPr sz="1900" spc="15" dirty="0">
                <a:latin typeface="Arial"/>
                <a:cs typeface="Arial"/>
              </a:rPr>
              <a:t>y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30" dirty="0">
                <a:latin typeface="Arial"/>
                <a:cs typeface="Arial"/>
              </a:rPr>
              <a:t>es</a:t>
            </a:r>
            <a:r>
              <a:rPr sz="1900" spc="15" dirty="0">
                <a:latin typeface="Arial"/>
                <a:cs typeface="Arial"/>
              </a:rPr>
              <a:t> (</a:t>
            </a:r>
            <a:r>
              <a:rPr sz="1900" spc="95" dirty="0">
                <a:latin typeface="Arial"/>
                <a:cs typeface="Arial"/>
              </a:rPr>
              <a:t>2</a:t>
            </a:r>
            <a:r>
              <a:rPr sz="1875" spc="104" baseline="26666" dirty="0">
                <a:latin typeface="Arial"/>
                <a:cs typeface="Arial"/>
              </a:rPr>
              <a:t>50</a:t>
            </a:r>
            <a:r>
              <a:rPr sz="1900" spc="20" dirty="0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L="208915">
              <a:lnSpc>
                <a:spcPts val="2275"/>
              </a:lnSpc>
            </a:pPr>
            <a:r>
              <a:rPr sz="1900" spc="-505" dirty="0">
                <a:latin typeface="Verdana"/>
                <a:cs typeface="Verdana"/>
              </a:rPr>
              <a:t>≈</a:t>
            </a:r>
            <a:r>
              <a:rPr sz="1900" spc="95" dirty="0">
                <a:latin typeface="Arial"/>
                <a:cs typeface="Arial"/>
              </a:rPr>
              <a:t>10</a:t>
            </a:r>
            <a:r>
              <a:rPr sz="1875" spc="104" baseline="26666" dirty="0">
                <a:latin typeface="Arial"/>
                <a:cs typeface="Arial"/>
              </a:rPr>
              <a:t>1</a:t>
            </a:r>
            <a:r>
              <a:rPr sz="1875" spc="112" baseline="26666" dirty="0">
                <a:latin typeface="Arial"/>
                <a:cs typeface="Arial"/>
              </a:rPr>
              <a:t>5</a:t>
            </a:r>
            <a:endParaRPr sz="1875" baseline="26666">
              <a:latin typeface="Arial"/>
              <a:cs typeface="Arial"/>
            </a:endParaRPr>
          </a:p>
          <a:p>
            <a:pPr marL="12700">
              <a:lnSpc>
                <a:spcPts val="2275"/>
              </a:lnSpc>
              <a:spcBef>
                <a:spcPts val="1860"/>
              </a:spcBef>
            </a:pPr>
            <a:r>
              <a:rPr sz="1900" spc="95" dirty="0">
                <a:latin typeface="Arial"/>
                <a:cs typeface="Arial"/>
              </a:rPr>
              <a:t>24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60" dirty="0">
                <a:latin typeface="Arial"/>
                <a:cs typeface="Arial"/>
              </a:rPr>
              <a:t>Meg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80" dirty="0">
                <a:latin typeface="Arial"/>
                <a:cs typeface="Arial"/>
              </a:rPr>
              <a:t>b</a:t>
            </a:r>
            <a:r>
              <a:rPr sz="1900" spc="15" dirty="0">
                <a:latin typeface="Arial"/>
                <a:cs typeface="Arial"/>
              </a:rPr>
              <a:t>y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30" dirty="0">
                <a:latin typeface="Arial"/>
                <a:cs typeface="Arial"/>
              </a:rPr>
              <a:t>es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(</a:t>
            </a:r>
            <a:r>
              <a:rPr sz="1900" spc="95" dirty="0">
                <a:latin typeface="Arial"/>
                <a:cs typeface="Arial"/>
              </a:rPr>
              <a:t>2</a:t>
            </a:r>
            <a:r>
              <a:rPr sz="1875" spc="104" baseline="26666" dirty="0">
                <a:latin typeface="Arial"/>
                <a:cs typeface="Arial"/>
              </a:rPr>
              <a:t>30</a:t>
            </a:r>
            <a:r>
              <a:rPr sz="1900" spc="20" dirty="0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R="1249680" algn="ctr">
              <a:lnSpc>
                <a:spcPts val="2275"/>
              </a:lnSpc>
            </a:pPr>
            <a:r>
              <a:rPr sz="1900" spc="-505" dirty="0">
                <a:latin typeface="Verdana"/>
                <a:cs typeface="Verdana"/>
              </a:rPr>
              <a:t>≈</a:t>
            </a:r>
            <a:r>
              <a:rPr sz="1900" spc="95" dirty="0">
                <a:latin typeface="Arial"/>
                <a:cs typeface="Arial"/>
              </a:rPr>
              <a:t>10</a:t>
            </a:r>
            <a:r>
              <a:rPr sz="1875" spc="112" baseline="26666" dirty="0">
                <a:latin typeface="Arial"/>
                <a:cs typeface="Arial"/>
              </a:rPr>
              <a:t>9</a:t>
            </a:r>
            <a:endParaRPr sz="1875" baseline="26666">
              <a:latin typeface="Arial"/>
              <a:cs typeface="Arial"/>
            </a:endParaRPr>
          </a:p>
          <a:p>
            <a:pPr marL="45720">
              <a:lnSpc>
                <a:spcPts val="2275"/>
              </a:lnSpc>
              <a:spcBef>
                <a:spcPts val="1810"/>
              </a:spcBef>
            </a:pPr>
            <a:r>
              <a:rPr sz="1900" spc="95" dirty="0">
                <a:latin typeface="Arial"/>
                <a:cs typeface="Arial"/>
              </a:rPr>
              <a:t>24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o</a:t>
            </a:r>
            <a:r>
              <a:rPr sz="1900" spc="30" dirty="0">
                <a:latin typeface="Arial"/>
                <a:cs typeface="Arial"/>
              </a:rPr>
              <a:t>r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(</a:t>
            </a:r>
            <a:r>
              <a:rPr sz="1900" spc="95" dirty="0">
                <a:latin typeface="Arial"/>
                <a:cs typeface="Arial"/>
              </a:rPr>
              <a:t>2</a:t>
            </a:r>
            <a:r>
              <a:rPr sz="1875" spc="104" baseline="26666" dirty="0">
                <a:latin typeface="Arial"/>
                <a:cs typeface="Arial"/>
              </a:rPr>
              <a:t>1</a:t>
            </a:r>
            <a:r>
              <a:rPr sz="1875" spc="112" baseline="26666" dirty="0">
                <a:latin typeface="Arial"/>
                <a:cs typeface="Arial"/>
              </a:rPr>
              <a:t>0</a:t>
            </a:r>
            <a:r>
              <a:rPr sz="1875" baseline="26666" dirty="0">
                <a:latin typeface="Arial"/>
                <a:cs typeface="Arial"/>
              </a:rPr>
              <a:t> </a:t>
            </a:r>
            <a:r>
              <a:rPr sz="1875" spc="-187" baseline="26666" dirty="0">
                <a:latin typeface="Arial"/>
                <a:cs typeface="Arial"/>
              </a:rPr>
              <a:t> </a:t>
            </a:r>
            <a:r>
              <a:rPr sz="1900" spc="80" dirty="0">
                <a:latin typeface="Arial"/>
                <a:cs typeface="Arial"/>
              </a:rPr>
              <a:t>b</a:t>
            </a:r>
            <a:r>
              <a:rPr sz="1900" spc="15" dirty="0">
                <a:latin typeface="Arial"/>
                <a:cs typeface="Arial"/>
              </a:rPr>
              <a:t>y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30" dirty="0">
                <a:latin typeface="Arial"/>
                <a:cs typeface="Arial"/>
              </a:rPr>
              <a:t>es</a:t>
            </a:r>
            <a:r>
              <a:rPr sz="1900" spc="20" dirty="0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L="169545">
              <a:lnSpc>
                <a:spcPts val="2275"/>
              </a:lnSpc>
            </a:pPr>
            <a:r>
              <a:rPr sz="1900" spc="-505" dirty="0">
                <a:latin typeface="Verdana"/>
                <a:cs typeface="Verdana"/>
              </a:rPr>
              <a:t>≈</a:t>
            </a:r>
            <a:r>
              <a:rPr sz="1900" spc="95" dirty="0">
                <a:latin typeface="Arial"/>
                <a:cs typeface="Arial"/>
              </a:rPr>
              <a:t>10</a:t>
            </a:r>
            <a:r>
              <a:rPr sz="1875" spc="112" baseline="26666" dirty="0">
                <a:latin typeface="Arial"/>
                <a:cs typeface="Arial"/>
              </a:rPr>
              <a:t>3</a:t>
            </a:r>
            <a:endParaRPr sz="1875" baseline="26666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8243" y="2281415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425"/>
              </a:spcBef>
            </a:pP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244" y="2204694"/>
            <a:ext cx="2515235" cy="307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75"/>
              </a:lnSpc>
            </a:pP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1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,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024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1516C"/>
                </a:solidFill>
                <a:latin typeface="Arial"/>
                <a:cs typeface="Arial"/>
              </a:rPr>
              <a:t>Zet</a:t>
            </a:r>
            <a:r>
              <a:rPr sz="1900" spc="7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51516C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900" spc="30" dirty="0">
                <a:solidFill>
                  <a:srgbClr val="51516C"/>
                </a:solidFill>
                <a:latin typeface="Arial"/>
                <a:cs typeface="Arial"/>
              </a:rPr>
              <a:t>es</a:t>
            </a:r>
            <a:r>
              <a:rPr sz="1900" spc="15" dirty="0">
                <a:solidFill>
                  <a:srgbClr val="51516C"/>
                </a:solidFill>
                <a:latin typeface="Arial"/>
                <a:cs typeface="Arial"/>
              </a:rPr>
              <a:t> (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2</a:t>
            </a:r>
            <a:r>
              <a:rPr sz="1875" spc="104" baseline="26666" dirty="0">
                <a:solidFill>
                  <a:srgbClr val="51516C"/>
                </a:solidFill>
                <a:latin typeface="Arial"/>
                <a:cs typeface="Arial"/>
              </a:rPr>
              <a:t>80</a:t>
            </a:r>
            <a:r>
              <a:rPr sz="1900" spc="20" dirty="0">
                <a:solidFill>
                  <a:srgbClr val="51516C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marR="887094" algn="ctr">
              <a:lnSpc>
                <a:spcPts val="2275"/>
              </a:lnSpc>
            </a:pPr>
            <a:r>
              <a:rPr sz="1900" spc="-505" dirty="0">
                <a:solidFill>
                  <a:srgbClr val="51516C"/>
                </a:solidFill>
                <a:latin typeface="Verdana"/>
                <a:cs typeface="Verdana"/>
              </a:rPr>
              <a:t>≈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10</a:t>
            </a:r>
            <a:r>
              <a:rPr sz="1875" spc="104" baseline="26666" dirty="0">
                <a:solidFill>
                  <a:srgbClr val="51516C"/>
                </a:solidFill>
                <a:latin typeface="Arial"/>
                <a:cs typeface="Arial"/>
              </a:rPr>
              <a:t>2</a:t>
            </a:r>
            <a:r>
              <a:rPr sz="1875" spc="112" baseline="26666" dirty="0">
                <a:solidFill>
                  <a:srgbClr val="51516C"/>
                </a:solidFill>
                <a:latin typeface="Arial"/>
                <a:cs typeface="Arial"/>
              </a:rPr>
              <a:t>4</a:t>
            </a:r>
            <a:endParaRPr sz="1875" baseline="2666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R="769620" algn="ctr">
              <a:lnSpc>
                <a:spcPts val="2275"/>
              </a:lnSpc>
            </a:pP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1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,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024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51516C"/>
                </a:solidFill>
                <a:latin typeface="Arial"/>
                <a:cs typeface="Arial"/>
              </a:rPr>
              <a:t>P</a:t>
            </a:r>
            <a:r>
              <a:rPr sz="1900" spc="55" dirty="0">
                <a:solidFill>
                  <a:srgbClr val="51516C"/>
                </a:solidFill>
                <a:latin typeface="Arial"/>
                <a:cs typeface="Arial"/>
              </a:rPr>
              <a:t>et</a:t>
            </a:r>
            <a:r>
              <a:rPr sz="1900" spc="-3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51516C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R="740410" algn="ctr">
              <a:lnSpc>
                <a:spcPts val="2275"/>
              </a:lnSpc>
            </a:pPr>
            <a:r>
              <a:rPr sz="1900" spc="-505" dirty="0">
                <a:solidFill>
                  <a:srgbClr val="51516C"/>
                </a:solidFill>
                <a:latin typeface="Verdana"/>
                <a:cs typeface="Verdana"/>
              </a:rPr>
              <a:t>≈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10</a:t>
            </a:r>
            <a:r>
              <a:rPr sz="1875" spc="104" baseline="26666" dirty="0">
                <a:solidFill>
                  <a:srgbClr val="51516C"/>
                </a:solidFill>
                <a:latin typeface="Arial"/>
                <a:cs typeface="Arial"/>
              </a:rPr>
              <a:t>1</a:t>
            </a:r>
            <a:r>
              <a:rPr sz="1875" spc="112" baseline="26666" dirty="0">
                <a:solidFill>
                  <a:srgbClr val="51516C"/>
                </a:solidFill>
                <a:latin typeface="Arial"/>
                <a:cs typeface="Arial"/>
              </a:rPr>
              <a:t>8</a:t>
            </a:r>
            <a:endParaRPr sz="1875" baseline="26666">
              <a:latin typeface="Arial"/>
              <a:cs typeface="Arial"/>
            </a:endParaRPr>
          </a:p>
          <a:p>
            <a:pPr marR="762000" algn="ctr">
              <a:lnSpc>
                <a:spcPts val="2275"/>
              </a:lnSpc>
              <a:spcBef>
                <a:spcPts val="1765"/>
              </a:spcBef>
            </a:pP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1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,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024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51516C"/>
                </a:solidFill>
                <a:latin typeface="Arial"/>
                <a:cs typeface="Arial"/>
              </a:rPr>
              <a:t>G</a:t>
            </a:r>
            <a:r>
              <a:rPr sz="1900" spc="-5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g</a:t>
            </a:r>
            <a:r>
              <a:rPr sz="1900" spc="-3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51516C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R="740410" algn="ctr">
              <a:lnSpc>
                <a:spcPts val="2275"/>
              </a:lnSpc>
            </a:pPr>
            <a:r>
              <a:rPr sz="1900" spc="-505" dirty="0">
                <a:solidFill>
                  <a:srgbClr val="51516C"/>
                </a:solidFill>
                <a:latin typeface="Verdana"/>
                <a:cs typeface="Verdana"/>
              </a:rPr>
              <a:t>≈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10</a:t>
            </a:r>
            <a:r>
              <a:rPr sz="1875" spc="104" baseline="26666" dirty="0">
                <a:solidFill>
                  <a:srgbClr val="51516C"/>
                </a:solidFill>
                <a:latin typeface="Arial"/>
                <a:cs typeface="Arial"/>
              </a:rPr>
              <a:t>1</a:t>
            </a:r>
            <a:r>
              <a:rPr sz="1875" spc="112" baseline="26666" dirty="0">
                <a:solidFill>
                  <a:srgbClr val="51516C"/>
                </a:solidFill>
                <a:latin typeface="Arial"/>
                <a:cs typeface="Arial"/>
              </a:rPr>
              <a:t>2</a:t>
            </a:r>
            <a:endParaRPr sz="1875" baseline="2666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800">
              <a:latin typeface="Times New Roman"/>
              <a:cs typeface="Times New Roman"/>
            </a:endParaRPr>
          </a:p>
          <a:p>
            <a:pPr marR="747395" algn="ctr">
              <a:lnSpc>
                <a:spcPts val="2275"/>
              </a:lnSpc>
            </a:pP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1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,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024</a:t>
            </a:r>
            <a:r>
              <a:rPr sz="190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51516C"/>
                </a:solidFill>
                <a:latin typeface="Arial"/>
                <a:cs typeface="Arial"/>
              </a:rPr>
              <a:t>K</a:t>
            </a:r>
            <a:r>
              <a:rPr sz="1900" spc="-5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1900" spc="5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900" spc="80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51516C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900" spc="30" dirty="0">
                <a:solidFill>
                  <a:srgbClr val="51516C"/>
                </a:solidFill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marL="498475">
              <a:lnSpc>
                <a:spcPts val="2275"/>
              </a:lnSpc>
            </a:pPr>
            <a:r>
              <a:rPr sz="1900" spc="-505" dirty="0">
                <a:solidFill>
                  <a:srgbClr val="51516C"/>
                </a:solidFill>
                <a:latin typeface="Verdana"/>
                <a:cs typeface="Verdana"/>
              </a:rPr>
              <a:t>≈</a:t>
            </a:r>
            <a:r>
              <a:rPr sz="1900" spc="95" dirty="0">
                <a:solidFill>
                  <a:srgbClr val="51516C"/>
                </a:solidFill>
                <a:latin typeface="Arial"/>
                <a:cs typeface="Arial"/>
              </a:rPr>
              <a:t>10</a:t>
            </a:r>
            <a:r>
              <a:rPr sz="1875" spc="112" baseline="26666" dirty="0">
                <a:solidFill>
                  <a:srgbClr val="51516C"/>
                </a:solidFill>
                <a:latin typeface="Arial"/>
                <a:cs typeface="Arial"/>
              </a:rPr>
              <a:t>6</a:t>
            </a:r>
            <a:endParaRPr sz="1875" baseline="26666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275827" y="2281415"/>
          <a:ext cx="4427217" cy="379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416"/>
                <a:gridCol w="2589276"/>
                <a:gridCol w="795525"/>
              </a:tblGrid>
              <a:tr h="180594">
                <a:tc>
                  <a:txBody>
                    <a:bodyPr/>
                    <a:lstStyle/>
                    <a:p>
                      <a:endParaRPr sz="1875" baseline="266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613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tt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7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35609">
                        <a:lnSpc>
                          <a:spcPts val="2215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2402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225"/>
                        </a:lnSpc>
                      </a:pP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900" spc="25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75" spc="-7" baseline="26666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3717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6009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ett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7">
                      <a:solidFill>
                        <a:srgbClr val="FFFFFF"/>
                      </a:solidFill>
                      <a:prstDash val="solid"/>
                    </a:lnT>
                    <a:lnB w="13716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3717">
                      <a:solidFill>
                        <a:srgbClr val="FFFFFF"/>
                      </a:solidFill>
                      <a:prstDash val="solid"/>
                    </a:lnT>
                    <a:lnB w="13716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35609">
                        <a:lnSpc>
                          <a:spcPts val="2225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85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515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FFFFFF"/>
                      </a:solidFill>
                      <a:prstDash val="solid"/>
                    </a:lnT>
                    <a:lnB w="12180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2478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900" spc="25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75" spc="-7" baseline="26666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3716">
                      <a:solidFill>
                        <a:srgbClr val="FFFFFF"/>
                      </a:solidFill>
                      <a:prstDash val="solid"/>
                    </a:lnT>
                    <a:lnB w="12180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49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994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180">
                      <a:solidFill>
                        <a:srgbClr val="FFFFFF"/>
                      </a:solidFill>
                      <a:prstDash val="solid"/>
                    </a:lnT>
                    <a:lnB w="12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49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180">
                      <a:solidFill>
                        <a:srgbClr val="FFFFFF"/>
                      </a:solidFill>
                      <a:prstDash val="solid"/>
                    </a:lnT>
                    <a:lnB w="12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5609">
                        <a:lnSpc>
                          <a:spcPts val="2225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85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994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200">
                      <a:solidFill>
                        <a:srgbClr val="FFFFFF"/>
                      </a:solidFill>
                      <a:prstDash val="solid"/>
                    </a:lnT>
                    <a:lnB w="6097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2174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ts val="2225"/>
                        </a:lnSpc>
                      </a:pPr>
                      <a:r>
                        <a:rPr sz="1900" spc="-5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75" spc="-7" baseline="26666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900" dirty="0">
                          <a:solidFill>
                            <a:srgbClr val="51516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200">
                      <a:solidFill>
                        <a:srgbClr val="FFFFFF"/>
                      </a:solidFill>
                      <a:prstDash val="solid"/>
                    </a:lnT>
                    <a:lnB w="6097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969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097">
                      <a:solidFill>
                        <a:srgbClr val="FFFFFF"/>
                      </a:solidFill>
                      <a:prstDash val="solid"/>
                    </a:lnT>
                    <a:lnB w="609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19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097">
                      <a:solidFill>
                        <a:srgbClr val="FFFFFF"/>
                      </a:solidFill>
                      <a:prstDash val="solid"/>
                    </a:lnT>
                    <a:lnB w="6097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9265">
                        <a:lnSpc>
                          <a:spcPts val="2225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372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097">
                      <a:solidFill>
                        <a:srgbClr val="FFFFFF"/>
                      </a:solidFill>
                      <a:prstDash val="solid"/>
                    </a:lnT>
                    <a:lnB w="6097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1929">
                <a:tc rowSpan="3"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097">
                      <a:solidFill>
                        <a:srgbClr val="FFFFFF"/>
                      </a:solidFill>
                      <a:prstDash val="solid"/>
                    </a:lnT>
                    <a:lnB w="6097">
                      <a:solidFill>
                        <a:srgbClr val="FFFFFF"/>
                      </a:solidFill>
                      <a:prstDash val="solid"/>
                    </a:lnB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097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98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097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55" dirty="0"/>
              <a:t>a</a:t>
            </a:r>
            <a:r>
              <a:rPr spc="90" dirty="0"/>
              <a:t> </a:t>
            </a:r>
            <a:r>
              <a:rPr spc="-130" dirty="0"/>
              <a:t>F</a:t>
            </a:r>
            <a:r>
              <a:rPr spc="60" dirty="0"/>
              <a:t>o</a:t>
            </a:r>
            <a:r>
              <a:rPr spc="30" dirty="0"/>
              <a:t>r</a:t>
            </a:r>
            <a:r>
              <a:rPr spc="85" dirty="0"/>
              <a:t>m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220" dirty="0"/>
              <a:t>/</a:t>
            </a:r>
            <a:r>
              <a:rPr spc="15" dirty="0"/>
              <a:t>C</a:t>
            </a:r>
            <a:r>
              <a:rPr spc="60" dirty="0"/>
              <a:t>o</a:t>
            </a:r>
            <a:r>
              <a:rPr spc="85" dirty="0"/>
              <a:t>m</a:t>
            </a:r>
            <a:r>
              <a:rPr spc="75" dirty="0"/>
              <a:t>p</a:t>
            </a:r>
            <a:r>
              <a:rPr spc="60" dirty="0"/>
              <a:t>o</a:t>
            </a:r>
            <a:r>
              <a:rPr spc="5" dirty="0"/>
              <a:t>s</a:t>
            </a:r>
            <a:r>
              <a:rPr spc="-30" dirty="0"/>
              <a:t>i</a:t>
            </a:r>
            <a:r>
              <a:rPr spc="65" dirty="0"/>
              <a:t>t</a:t>
            </a:r>
            <a:r>
              <a:rPr spc="-30" dirty="0"/>
              <a:t>i</a:t>
            </a:r>
            <a:r>
              <a:rPr spc="50" dirty="0"/>
              <a:t>o</a:t>
            </a:r>
            <a:r>
              <a:rPr spc="15" dirty="0"/>
              <a:t>n</a:t>
            </a:r>
            <a:r>
              <a:rPr spc="220" dirty="0"/>
              <a:t>/</a:t>
            </a:r>
            <a:r>
              <a:rPr spc="50" dirty="0"/>
              <a:t>Mo</a:t>
            </a:r>
            <a:r>
              <a:rPr spc="75" dirty="0"/>
              <a:t>d</a:t>
            </a:r>
            <a:r>
              <a:rPr spc="55" dirty="0"/>
              <a:t>e</a:t>
            </a:r>
            <a:r>
              <a:rPr spc="40" dirty="0"/>
              <a:t> </a:t>
            </a:r>
            <a:r>
              <a:rPr spc="60" dirty="0"/>
              <a:t>o</a:t>
            </a:r>
            <a:r>
              <a:rPr spc="65" dirty="0"/>
              <a:t>f</a:t>
            </a:r>
            <a:r>
              <a:rPr spc="55" dirty="0"/>
              <a:t> </a:t>
            </a:r>
            <a:r>
              <a:rPr spc="5" dirty="0"/>
              <a:t>A</a:t>
            </a:r>
            <a:r>
              <a:rPr spc="125" dirty="0"/>
              <a:t>cc</a:t>
            </a:r>
            <a:r>
              <a:rPr spc="60" dirty="0"/>
              <a:t>e</a:t>
            </a:r>
            <a:r>
              <a:rPr spc="5" dirty="0"/>
              <a:t>s</a:t>
            </a:r>
            <a:r>
              <a:rPr spc="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8243" y="5711939"/>
            <a:ext cx="2589530" cy="3962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425"/>
              </a:spcBef>
            </a:pP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8243" y="5314175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10870">
              <a:lnSpc>
                <a:spcPct val="100000"/>
              </a:lnSpc>
              <a:spcBef>
                <a:spcPts val="425"/>
              </a:spcBef>
            </a:pP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900" spc="9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484" y="5412219"/>
            <a:ext cx="204787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85" dirty="0">
                <a:solidFill>
                  <a:srgbClr val="51516C"/>
                </a:solidFill>
                <a:latin typeface="Arial"/>
                <a:cs typeface="Arial"/>
              </a:rPr>
              <a:t>00000000</a:t>
            </a:r>
            <a:r>
              <a:rPr sz="1400" spc="-1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1516C"/>
                </a:solidFill>
                <a:latin typeface="Arial"/>
                <a:cs typeface="Arial"/>
              </a:rPr>
              <a:t>11111111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8243" y="4916411"/>
            <a:ext cx="2589530" cy="3981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26440">
              <a:lnSpc>
                <a:spcPct val="100000"/>
              </a:lnSpc>
              <a:spcBef>
                <a:spcPts val="425"/>
              </a:spcBef>
            </a:pP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0683" y="4856050"/>
            <a:ext cx="3293110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5755">
              <a:lnSpc>
                <a:spcPct val="102099"/>
              </a:lnSpc>
            </a:pPr>
            <a:r>
              <a:rPr sz="1400" spc="30" dirty="0">
                <a:latin typeface="Arial"/>
                <a:cs typeface="Arial"/>
              </a:rPr>
              <a:t>C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ll</a:t>
            </a:r>
            <a:r>
              <a:rPr sz="1400" spc="7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c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25" dirty="0">
                <a:latin typeface="Arial"/>
                <a:cs typeface="Arial"/>
              </a:rPr>
              <a:t>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55" dirty="0">
                <a:latin typeface="Arial"/>
                <a:cs typeface="Arial"/>
              </a:rPr>
              <a:t>f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</a:t>
            </a:r>
            <a:r>
              <a:rPr sz="1400" spc="30" dirty="0">
                <a:latin typeface="Arial"/>
                <a:cs typeface="Arial"/>
              </a:rPr>
              <a:t>y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35" dirty="0">
                <a:latin typeface="Arial"/>
                <a:cs typeface="Arial"/>
              </a:rPr>
              <a:t>es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f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60" dirty="0">
                <a:latin typeface="Arial"/>
                <a:cs typeface="Arial"/>
              </a:rPr>
              <a:t>e</a:t>
            </a:r>
            <a:r>
              <a:rPr sz="1400" spc="55" dirty="0">
                <a:latin typeface="Arial"/>
                <a:cs typeface="Arial"/>
              </a:rPr>
              <a:t>p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35" dirty="0">
                <a:latin typeface="Arial"/>
                <a:cs typeface="Arial"/>
              </a:rPr>
              <a:t>e</a:t>
            </a:r>
            <a:r>
              <a:rPr sz="1400" spc="25" dirty="0">
                <a:latin typeface="Arial"/>
                <a:cs typeface="Arial"/>
              </a:rPr>
              <a:t>s</a:t>
            </a:r>
            <a:r>
              <a:rPr sz="1400" spc="35" dirty="0">
                <a:latin typeface="Arial"/>
                <a:cs typeface="Arial"/>
              </a:rPr>
              <a:t>e</a:t>
            </a:r>
            <a:r>
              <a:rPr sz="1400" spc="30" dirty="0">
                <a:latin typeface="Arial"/>
                <a:cs typeface="Arial"/>
              </a:rPr>
              <a:t>n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20" dirty="0">
                <a:latin typeface="Arial"/>
                <a:cs typeface="Arial"/>
              </a:rPr>
              <a:t>n</a:t>
            </a:r>
            <a:r>
              <a:rPr sz="1400" spc="75" dirty="0">
                <a:latin typeface="Arial"/>
                <a:cs typeface="Arial"/>
              </a:rPr>
              <a:t>g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80" dirty="0">
                <a:latin typeface="Arial"/>
                <a:cs typeface="Arial"/>
              </a:rPr>
              <a:t>m</a:t>
            </a:r>
            <a:r>
              <a:rPr sz="1400" spc="70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spc="45" dirty="0">
                <a:latin typeface="Arial"/>
                <a:cs typeface="Arial"/>
              </a:rPr>
              <a:t>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n</a:t>
            </a:r>
            <a:r>
              <a:rPr sz="1400" spc="75" dirty="0">
                <a:latin typeface="Arial"/>
                <a:cs typeface="Arial"/>
              </a:rPr>
              <a:t>d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80" dirty="0">
                <a:latin typeface="Arial"/>
                <a:cs typeface="Arial"/>
              </a:rPr>
              <a:t>m</a:t>
            </a:r>
            <a:r>
              <a:rPr sz="1400" spc="70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spc="45" dirty="0">
                <a:latin typeface="Arial"/>
                <a:cs typeface="Arial"/>
              </a:rPr>
              <a:t>ex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e</a:t>
            </a:r>
            <a:r>
              <a:rPr sz="1400" spc="30" dirty="0">
                <a:latin typeface="Arial"/>
                <a:cs typeface="Arial"/>
              </a:rPr>
              <a:t>n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35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20" dirty="0">
                <a:latin typeface="Arial"/>
                <a:cs typeface="Arial"/>
              </a:rPr>
              <a:t>(</a:t>
            </a:r>
            <a:r>
              <a:rPr sz="1400" spc="35" dirty="0">
                <a:latin typeface="Arial"/>
                <a:cs typeface="Arial"/>
              </a:rPr>
              <a:t>e.</a:t>
            </a:r>
            <a:r>
              <a:rPr sz="1400" spc="70" dirty="0">
                <a:latin typeface="Arial"/>
                <a:cs typeface="Arial"/>
              </a:rPr>
              <a:t>g</a:t>
            </a:r>
            <a:r>
              <a:rPr sz="1400" spc="25" dirty="0">
                <a:latin typeface="Arial"/>
                <a:cs typeface="Arial"/>
              </a:rPr>
              <a:t>.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123,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3.</a:t>
            </a:r>
            <a:r>
              <a:rPr sz="1400" spc="65" dirty="0">
                <a:latin typeface="Arial"/>
                <a:cs typeface="Arial"/>
              </a:rPr>
              <a:t>14,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‘</a:t>
            </a:r>
            <a:r>
              <a:rPr sz="1400" spc="45" dirty="0">
                <a:latin typeface="Arial"/>
                <a:cs typeface="Arial"/>
              </a:rPr>
              <a:t>A</a:t>
            </a:r>
            <a:r>
              <a:rPr sz="1400" spc="95" dirty="0">
                <a:latin typeface="Arial"/>
                <a:cs typeface="Arial"/>
              </a:rPr>
              <a:t>’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165" dirty="0">
                <a:latin typeface="Arial"/>
                <a:cs typeface="Arial"/>
              </a:rPr>
              <a:t>“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spc="25" dirty="0">
                <a:latin typeface="Arial"/>
                <a:cs typeface="Arial"/>
              </a:rPr>
              <a:t>el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h</a:t>
            </a:r>
            <a:r>
              <a:rPr sz="1400" spc="40" dirty="0">
                <a:latin typeface="Arial"/>
                <a:cs typeface="Arial"/>
              </a:rPr>
              <a:t>er</a:t>
            </a:r>
            <a:r>
              <a:rPr sz="1400" spc="25" dirty="0">
                <a:latin typeface="Arial"/>
                <a:cs typeface="Arial"/>
              </a:rPr>
              <a:t>e!</a:t>
            </a:r>
            <a:r>
              <a:rPr sz="1400" spc="150" dirty="0">
                <a:latin typeface="Arial"/>
                <a:cs typeface="Arial"/>
              </a:rPr>
              <a:t>”</a:t>
            </a:r>
            <a:r>
              <a:rPr sz="1400" spc="25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45"/>
              </a:spcBef>
            </a:pPr>
            <a:r>
              <a:rPr sz="1400" spc="60" dirty="0">
                <a:latin typeface="Arial"/>
                <a:cs typeface="Arial"/>
              </a:rPr>
              <a:t>[27,</a:t>
            </a:r>
            <a:r>
              <a:rPr sz="1400" spc="65" dirty="0">
                <a:latin typeface="Arial"/>
                <a:cs typeface="Arial"/>
              </a:rPr>
              <a:t>59,</a:t>
            </a:r>
            <a:r>
              <a:rPr sz="1400" spc="310" dirty="0">
                <a:latin typeface="Arial"/>
                <a:cs typeface="Arial"/>
              </a:rPr>
              <a:t>-</a:t>
            </a:r>
            <a:r>
              <a:rPr sz="1400" spc="85" dirty="0">
                <a:latin typeface="Arial"/>
                <a:cs typeface="Arial"/>
              </a:rPr>
              <a:t>1</a:t>
            </a:r>
            <a:r>
              <a:rPr sz="1400" spc="70" dirty="0">
                <a:latin typeface="Arial"/>
                <a:cs typeface="Arial"/>
              </a:rPr>
              <a:t>8</a:t>
            </a:r>
            <a:r>
              <a:rPr sz="1400" spc="30" dirty="0">
                <a:latin typeface="Arial"/>
                <a:cs typeface="Arial"/>
              </a:rPr>
              <a:t>],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(</a:t>
            </a:r>
            <a:r>
              <a:rPr sz="1400" spc="165" dirty="0">
                <a:latin typeface="Arial"/>
                <a:cs typeface="Arial"/>
              </a:rPr>
              <a:t>“</a:t>
            </a:r>
            <a:r>
              <a:rPr sz="1400" spc="125" dirty="0">
                <a:latin typeface="Arial"/>
                <a:cs typeface="Arial"/>
              </a:rPr>
              <a:t>w</a:t>
            </a:r>
            <a:r>
              <a:rPr sz="1400" spc="2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150" dirty="0">
                <a:latin typeface="Arial"/>
                <a:cs typeface="Arial"/>
              </a:rPr>
              <a:t>”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150" dirty="0">
                <a:latin typeface="Arial"/>
                <a:cs typeface="Arial"/>
              </a:rPr>
              <a:t>”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150" dirty="0">
                <a:latin typeface="Arial"/>
                <a:cs typeface="Arial"/>
              </a:rPr>
              <a:t>”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150" dirty="0">
                <a:latin typeface="Arial"/>
                <a:cs typeface="Arial"/>
              </a:rPr>
              <a:t>”</a:t>
            </a:r>
            <a:r>
              <a:rPr sz="1400" spc="70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70" dirty="0">
                <a:latin typeface="Arial"/>
                <a:cs typeface="Arial"/>
              </a:rPr>
              <a:t>g</a:t>
            </a:r>
            <a:r>
              <a:rPr sz="1400" spc="150" dirty="0">
                <a:latin typeface="Arial"/>
                <a:cs typeface="Arial"/>
              </a:rPr>
              <a:t>”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165" dirty="0">
                <a:latin typeface="Arial"/>
                <a:cs typeface="Arial"/>
              </a:rPr>
              <a:t>“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50" dirty="0">
                <a:latin typeface="Arial"/>
                <a:cs typeface="Arial"/>
              </a:rPr>
              <a:t>”</a:t>
            </a:r>
            <a:r>
              <a:rPr sz="1400" spc="20" dirty="0">
                <a:latin typeface="Arial"/>
                <a:cs typeface="Arial"/>
              </a:rPr>
              <a:t>))</a:t>
            </a:r>
            <a:endParaRPr sz="14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670"/>
              </a:spcBef>
            </a:pPr>
            <a:r>
              <a:rPr sz="1400" spc="85" dirty="0">
                <a:latin typeface="Arial"/>
                <a:cs typeface="Arial"/>
              </a:rPr>
              <a:t>0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8243" y="3454895"/>
            <a:ext cx="2589530" cy="146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8243" y="3454895"/>
            <a:ext cx="2589530" cy="1461770"/>
          </a:xfrm>
          <a:prstGeom prst="rect">
            <a:avLst/>
          </a:prstGeom>
          <a:solidFill>
            <a:srgbClr val="51516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304" y="3732504"/>
            <a:ext cx="2283460" cy="133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spc="-1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51516C"/>
                </a:solidFill>
                <a:latin typeface="Arial"/>
                <a:cs typeface="Arial"/>
              </a:rPr>
              <a:t>ll</a:t>
            </a:r>
            <a:r>
              <a:rPr sz="1450" spc="40" dirty="0">
                <a:solidFill>
                  <a:srgbClr val="51516C"/>
                </a:solidFill>
                <a:latin typeface="Arial"/>
                <a:cs typeface="Arial"/>
              </a:rPr>
              <a:t>ec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51516C"/>
                </a:solidFill>
                <a:latin typeface="Arial"/>
                <a:cs typeface="Arial"/>
              </a:rPr>
              <a:t>n 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51516C"/>
                </a:solidFill>
                <a:latin typeface="Arial"/>
                <a:cs typeface="Arial"/>
              </a:rPr>
              <a:t>f</a:t>
            </a:r>
            <a:r>
              <a:rPr sz="1450" spc="2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450" spc="-3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50" spc="-35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450" spc="4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50" spc="5" dirty="0">
                <a:solidFill>
                  <a:srgbClr val="51516C"/>
                </a:solidFill>
                <a:latin typeface="Arial"/>
                <a:cs typeface="Arial"/>
              </a:rPr>
              <a:t>y</a:t>
            </a:r>
            <a:r>
              <a:rPr sz="1450" spc="40" dirty="0">
                <a:solidFill>
                  <a:srgbClr val="51516C"/>
                </a:solidFill>
                <a:latin typeface="Arial"/>
                <a:cs typeface="Arial"/>
              </a:rPr>
              <a:t>p</a:t>
            </a:r>
            <a:r>
              <a:rPr sz="1450" spc="10" dirty="0">
                <a:solidFill>
                  <a:srgbClr val="51516C"/>
                </a:solidFill>
                <a:latin typeface="Arial"/>
                <a:cs typeface="Arial"/>
              </a:rPr>
              <a:t>es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 f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51516C"/>
                </a:solidFill>
                <a:latin typeface="Arial"/>
                <a:cs typeface="Arial"/>
              </a:rPr>
              <a:t>r r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50" spc="25" dirty="0">
                <a:solidFill>
                  <a:srgbClr val="51516C"/>
                </a:solidFill>
                <a:latin typeface="Arial"/>
                <a:cs typeface="Arial"/>
              </a:rPr>
              <a:t>p</a:t>
            </a:r>
            <a:r>
              <a:rPr sz="1450" spc="15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450" spc="1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450" spc="1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51516C"/>
                </a:solidFill>
                <a:latin typeface="Arial"/>
                <a:cs typeface="Arial"/>
              </a:rPr>
              <a:t>g</a:t>
            </a:r>
            <a:r>
              <a:rPr sz="1450" spc="5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m</a:t>
            </a:r>
            <a:r>
              <a:rPr sz="1450" spc="40" dirty="0">
                <a:solidFill>
                  <a:srgbClr val="51516C"/>
                </a:solidFill>
                <a:latin typeface="Arial"/>
                <a:cs typeface="Arial"/>
              </a:rPr>
              <a:t>p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50" spc="-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450" spc="-5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50" spc="45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450" spc="2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5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51516C"/>
                </a:solidFill>
                <a:latin typeface="Arial"/>
                <a:cs typeface="Arial"/>
              </a:rPr>
              <a:t>;</a:t>
            </a:r>
            <a:r>
              <a:rPr sz="1450" spc="4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f</a:t>
            </a:r>
            <a:r>
              <a:rPr sz="1450" spc="-15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50" spc="15" dirty="0">
                <a:solidFill>
                  <a:srgbClr val="51516C"/>
                </a:solidFill>
                <a:latin typeface="Arial"/>
                <a:cs typeface="Arial"/>
              </a:rPr>
              <a:t>x</a:t>
            </a:r>
            <a:r>
              <a:rPr sz="1450" spc="30" dirty="0">
                <a:solidFill>
                  <a:srgbClr val="51516C"/>
                </a:solidFill>
                <a:latin typeface="Arial"/>
                <a:cs typeface="Arial"/>
              </a:rPr>
              <a:t>ed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1450" spc="1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50" spc="5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51516C"/>
                </a:solidFill>
                <a:latin typeface="Arial"/>
                <a:cs typeface="Arial"/>
              </a:rPr>
              <a:t>g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50" dirty="0">
                <a:solidFill>
                  <a:srgbClr val="51516C"/>
                </a:solidFill>
                <a:latin typeface="Arial"/>
                <a:cs typeface="Arial"/>
              </a:rPr>
              <a:t>h</a:t>
            </a:r>
            <a:r>
              <a:rPr sz="145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51516C"/>
                </a:solidFill>
                <a:latin typeface="Arial"/>
                <a:cs typeface="Arial"/>
              </a:rPr>
              <a:t>v</a:t>
            </a:r>
            <a:r>
              <a:rPr sz="1450" spc="-1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450" spc="15" dirty="0">
                <a:solidFill>
                  <a:srgbClr val="51516C"/>
                </a:solidFill>
                <a:latin typeface="Arial"/>
                <a:cs typeface="Arial"/>
              </a:rPr>
              <a:t>. </a:t>
            </a: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51516C"/>
                </a:solidFill>
                <a:latin typeface="Arial"/>
                <a:cs typeface="Arial"/>
              </a:rPr>
              <a:t>ia</a:t>
            </a:r>
            <a:r>
              <a:rPr sz="1400" spc="70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00" spc="70" dirty="0">
                <a:solidFill>
                  <a:srgbClr val="51516C"/>
                </a:solidFill>
                <a:latin typeface="Arial"/>
                <a:cs typeface="Arial"/>
              </a:rPr>
              <a:t>g</a:t>
            </a:r>
            <a:r>
              <a:rPr sz="1400" spc="5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51516C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50" spc="-8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950" spc="25" dirty="0">
                <a:solidFill>
                  <a:srgbClr val="51516C"/>
                </a:solidFill>
                <a:latin typeface="Arial"/>
                <a:cs typeface="Arial"/>
              </a:rPr>
              <a:t>x</a:t>
            </a:r>
            <a:r>
              <a:rPr sz="950" spc="-2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950" spc="35" dirty="0">
                <a:solidFill>
                  <a:srgbClr val="51516C"/>
                </a:solidFill>
                <a:latin typeface="Arial"/>
                <a:cs typeface="Arial"/>
              </a:rPr>
              <a:t>m</a:t>
            </a:r>
            <a:r>
              <a:rPr sz="950" spc="45" dirty="0">
                <a:solidFill>
                  <a:srgbClr val="51516C"/>
                </a:solidFill>
                <a:latin typeface="Arial"/>
                <a:cs typeface="Arial"/>
              </a:rPr>
              <a:t>p</a:t>
            </a:r>
            <a:r>
              <a:rPr sz="950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950" spc="1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950" spc="15" dirty="0">
                <a:solidFill>
                  <a:srgbClr val="51516C"/>
                </a:solidFill>
                <a:latin typeface="Arial"/>
                <a:cs typeface="Arial"/>
              </a:rPr>
              <a:t>:</a:t>
            </a:r>
            <a:endParaRPr sz="95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</a:pPr>
            <a:r>
              <a:rPr sz="950" spc="40" dirty="0">
                <a:solidFill>
                  <a:srgbClr val="51516C"/>
                </a:solidFill>
                <a:latin typeface="Arial"/>
                <a:cs typeface="Arial"/>
              </a:rPr>
              <a:t>f</a:t>
            </a:r>
            <a:r>
              <a:rPr sz="95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950" spc="25" dirty="0">
                <a:solidFill>
                  <a:srgbClr val="51516C"/>
                </a:solidFill>
                <a:latin typeface="Arial"/>
                <a:cs typeface="Arial"/>
              </a:rPr>
              <a:t>x</a:t>
            </a:r>
            <a:r>
              <a:rPr sz="950" spc="3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950" spc="35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950" spc="15" dirty="0">
                <a:solidFill>
                  <a:srgbClr val="51516C"/>
                </a:solidFill>
                <a:latin typeface="Arial"/>
                <a:cs typeface="Arial"/>
              </a:rPr>
              <a:t>:</a:t>
            </a:r>
            <a:r>
              <a:rPr sz="950" spc="-2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950" spc="15" dirty="0">
                <a:solidFill>
                  <a:srgbClr val="51516C"/>
                </a:solidFill>
                <a:latin typeface="Arial"/>
                <a:cs typeface="Arial"/>
              </a:rPr>
              <a:t>(n</a:t>
            </a:r>
            <a:r>
              <a:rPr sz="950" spc="-5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950" spc="20" dirty="0">
                <a:solidFill>
                  <a:srgbClr val="51516C"/>
                </a:solidFill>
                <a:latin typeface="Arial"/>
                <a:cs typeface="Arial"/>
              </a:rPr>
              <a:t>me,</a:t>
            </a:r>
            <a:r>
              <a:rPr sz="950" spc="-5" dirty="0">
                <a:solidFill>
                  <a:srgbClr val="51516C"/>
                </a:solidFill>
                <a:latin typeface="Arial"/>
                <a:cs typeface="Arial"/>
              </a:rPr>
              <a:t> D</a:t>
            </a:r>
            <a:r>
              <a:rPr sz="95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950" spc="-15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950" spc="10" dirty="0">
                <a:solidFill>
                  <a:srgbClr val="51516C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10"/>
              </a:spcBef>
            </a:pPr>
            <a:r>
              <a:rPr sz="950" spc="10" dirty="0">
                <a:solidFill>
                  <a:srgbClr val="51516C"/>
                </a:solidFill>
                <a:latin typeface="Arial"/>
                <a:cs typeface="Arial"/>
              </a:rPr>
              <a:t>v</a:t>
            </a:r>
            <a:r>
              <a:rPr sz="950" spc="-5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950" spc="25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95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950" spc="-2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950" spc="45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950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950" spc="15" dirty="0">
                <a:solidFill>
                  <a:srgbClr val="51516C"/>
                </a:solidFill>
                <a:latin typeface="Arial"/>
                <a:cs typeface="Arial"/>
              </a:rPr>
              <a:t>e:</a:t>
            </a:r>
            <a:r>
              <a:rPr sz="950" spc="-2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950" spc="15" dirty="0">
                <a:solidFill>
                  <a:srgbClr val="51516C"/>
                </a:solidFill>
                <a:latin typeface="Arial"/>
                <a:cs typeface="Arial"/>
              </a:rPr>
              <a:t>(n</a:t>
            </a:r>
            <a:r>
              <a:rPr sz="950" spc="-5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950" spc="20" dirty="0">
                <a:solidFill>
                  <a:srgbClr val="51516C"/>
                </a:solidFill>
                <a:latin typeface="Arial"/>
                <a:cs typeface="Arial"/>
              </a:rPr>
              <a:t>me,</a:t>
            </a:r>
            <a:r>
              <a:rPr sz="950" spc="-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950" spc="-7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950" spc="45" dirty="0">
                <a:solidFill>
                  <a:srgbClr val="51516C"/>
                </a:solidFill>
                <a:latin typeface="Arial"/>
                <a:cs typeface="Arial"/>
              </a:rPr>
              <a:t>mp</a:t>
            </a:r>
            <a:r>
              <a:rPr sz="950" spc="-4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950" spc="-2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950" spc="10" dirty="0">
                <a:solidFill>
                  <a:srgbClr val="51516C"/>
                </a:solidFill>
                <a:latin typeface="Arial"/>
                <a:cs typeface="Arial"/>
              </a:rPr>
              <a:t>,</a:t>
            </a:r>
            <a:r>
              <a:rPr sz="950" spc="-1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950" u="sng" spc="30" dirty="0">
                <a:solidFill>
                  <a:srgbClr val="51516C"/>
                </a:solidFill>
                <a:latin typeface="Arial"/>
                <a:cs typeface="Arial"/>
              </a:rPr>
              <a:t>W</a:t>
            </a:r>
            <a:r>
              <a:rPr sz="950" u="sng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950" u="sng" spc="25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950" u="sng" dirty="0">
                <a:solidFill>
                  <a:srgbClr val="51516C"/>
                </a:solidFill>
                <a:latin typeface="Arial"/>
                <a:cs typeface="Arial"/>
              </a:rPr>
              <a:t>k</a:t>
            </a:r>
            <a:r>
              <a:rPr sz="950" u="sng" spc="-30" dirty="0">
                <a:solidFill>
                  <a:srgbClr val="51516C"/>
                </a:solidFill>
                <a:latin typeface="Arial"/>
                <a:cs typeface="Arial"/>
              </a:rPr>
              <a:t>H</a:t>
            </a:r>
            <a:r>
              <a:rPr sz="950" u="sng" dirty="0">
                <a:solidFill>
                  <a:srgbClr val="51516C"/>
                </a:solidFill>
                <a:latin typeface="Arial"/>
                <a:cs typeface="Arial"/>
              </a:rPr>
              <a:t>is</a:t>
            </a:r>
            <a:r>
              <a:rPr sz="950" u="sng" spc="3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950" u="sng" spc="2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950" u="sng" spc="15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950" u="sng" spc="10" dirty="0">
                <a:solidFill>
                  <a:srgbClr val="51516C"/>
                </a:solidFill>
                <a:latin typeface="Arial"/>
                <a:cs typeface="Arial"/>
              </a:rPr>
              <a:t>y</a:t>
            </a:r>
            <a:r>
              <a:rPr sz="950" spc="10" dirty="0">
                <a:solidFill>
                  <a:srgbClr val="51516C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8683" y="439139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2" y="0"/>
                </a:lnTo>
              </a:path>
            </a:pathLst>
          </a:custGeom>
          <a:ln w="7620">
            <a:solidFill>
              <a:srgbClr val="515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13643" y="2666974"/>
            <a:ext cx="1294130" cy="788035"/>
          </a:xfrm>
          <a:prstGeom prst="rect">
            <a:avLst/>
          </a:prstGeom>
        </p:spPr>
        <p:txBody>
          <a:bodyPr vert="horz" wrap="square" lIns="0" tIns="117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0683" y="2675877"/>
            <a:ext cx="3412490" cy="112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99"/>
              </a:lnSpc>
            </a:pPr>
            <a:r>
              <a:rPr sz="1400" spc="30" dirty="0">
                <a:latin typeface="Arial"/>
                <a:cs typeface="Arial"/>
              </a:rPr>
              <a:t>C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ll</a:t>
            </a:r>
            <a:r>
              <a:rPr sz="1400" spc="7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c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25" dirty="0">
                <a:latin typeface="Arial"/>
                <a:cs typeface="Arial"/>
              </a:rPr>
              <a:t>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55" dirty="0">
                <a:latin typeface="Arial"/>
                <a:cs typeface="Arial"/>
              </a:rPr>
              <a:t>f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e</a:t>
            </a:r>
            <a:r>
              <a:rPr sz="1400" spc="65" dirty="0">
                <a:latin typeface="Arial"/>
                <a:cs typeface="Arial"/>
              </a:rPr>
              <a:t>c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25" dirty="0">
                <a:latin typeface="Arial"/>
                <a:cs typeface="Arial"/>
              </a:rPr>
              <a:t>;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te</a:t>
            </a:r>
            <a:r>
              <a:rPr sz="1400" spc="40" dirty="0">
                <a:latin typeface="Arial"/>
                <a:cs typeface="Arial"/>
              </a:rPr>
              <a:t>x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145" dirty="0">
                <a:latin typeface="Arial"/>
                <a:cs typeface="Arial"/>
              </a:rPr>
              <a:t>/</a:t>
            </a:r>
            <a:r>
              <a:rPr sz="1400" spc="70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2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30" dirty="0">
                <a:latin typeface="Arial"/>
                <a:cs typeface="Arial"/>
              </a:rPr>
              <a:t>ry</a:t>
            </a:r>
            <a:r>
              <a:rPr sz="1400" spc="25" dirty="0">
                <a:latin typeface="Arial"/>
                <a:cs typeface="Arial"/>
              </a:rPr>
              <a:t>; 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60" dirty="0">
                <a:latin typeface="Arial"/>
                <a:cs typeface="Arial"/>
              </a:rPr>
              <a:t>e</a:t>
            </a:r>
            <a:r>
              <a:rPr sz="1400" spc="55" dirty="0">
                <a:latin typeface="Arial"/>
                <a:cs typeface="Arial"/>
              </a:rPr>
              <a:t>d</a:t>
            </a:r>
            <a:r>
              <a:rPr sz="1400" spc="145" dirty="0">
                <a:latin typeface="Arial"/>
                <a:cs typeface="Arial"/>
              </a:rPr>
              <a:t>/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45" dirty="0">
                <a:latin typeface="Arial"/>
                <a:cs typeface="Arial"/>
              </a:rPr>
              <a:t>e</a:t>
            </a:r>
            <a:r>
              <a:rPr sz="1400" spc="7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310" dirty="0">
                <a:latin typeface="Arial"/>
                <a:cs typeface="Arial"/>
              </a:rPr>
              <a:t>-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60" dirty="0">
                <a:latin typeface="Arial"/>
                <a:cs typeface="Arial"/>
              </a:rPr>
              <a:t>e</a:t>
            </a:r>
            <a:r>
              <a:rPr sz="1400" spc="55" dirty="0">
                <a:latin typeface="Arial"/>
                <a:cs typeface="Arial"/>
              </a:rPr>
              <a:t>d</a:t>
            </a:r>
            <a:r>
              <a:rPr sz="1400" spc="145" dirty="0">
                <a:latin typeface="Arial"/>
                <a:cs typeface="Arial"/>
              </a:rPr>
              <a:t>/</a:t>
            </a:r>
            <a:r>
              <a:rPr sz="1400" spc="20" dirty="0">
                <a:latin typeface="Arial"/>
                <a:cs typeface="Arial"/>
              </a:rPr>
              <a:t>un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60" dirty="0">
                <a:latin typeface="Arial"/>
                <a:cs typeface="Arial"/>
              </a:rPr>
              <a:t>ed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(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60" dirty="0">
                <a:latin typeface="Arial"/>
                <a:cs typeface="Arial"/>
              </a:rPr>
              <a:t>t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35" dirty="0">
                <a:latin typeface="Arial"/>
                <a:cs typeface="Arial"/>
              </a:rPr>
              <a:t>e</a:t>
            </a:r>
            <a:r>
              <a:rPr sz="1400" spc="25" dirty="0">
                <a:latin typeface="Arial"/>
                <a:cs typeface="Arial"/>
              </a:rPr>
              <a:t>s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2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67310" marR="71120" indent="-55244">
              <a:lnSpc>
                <a:spcPct val="102899"/>
              </a:lnSpc>
            </a:pPr>
            <a:r>
              <a:rPr sz="1400" spc="20" dirty="0">
                <a:latin typeface="Arial"/>
                <a:cs typeface="Arial"/>
              </a:rPr>
              <a:t>(</a:t>
            </a:r>
            <a:r>
              <a:rPr sz="1400" spc="35" dirty="0">
                <a:latin typeface="Arial"/>
                <a:cs typeface="Arial"/>
              </a:rPr>
              <a:t>e.</a:t>
            </a:r>
            <a:r>
              <a:rPr sz="1400" spc="70" dirty="0">
                <a:latin typeface="Arial"/>
                <a:cs typeface="Arial"/>
              </a:rPr>
              <a:t>g</a:t>
            </a:r>
            <a:r>
              <a:rPr sz="1400" spc="25" dirty="0">
                <a:latin typeface="Arial"/>
                <a:cs typeface="Arial"/>
              </a:rPr>
              <a:t>.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70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35" dirty="0">
                <a:latin typeface="Arial"/>
                <a:cs typeface="Arial"/>
              </a:rPr>
              <a:t>e,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8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70" dirty="0">
                <a:latin typeface="Arial"/>
                <a:cs typeface="Arial"/>
              </a:rPr>
              <a:t>g</a:t>
            </a:r>
            <a:r>
              <a:rPr sz="1400" spc="35" dirty="0">
                <a:latin typeface="Arial"/>
                <a:cs typeface="Arial"/>
              </a:rPr>
              <a:t>e,</a:t>
            </a:r>
            <a:r>
              <a:rPr sz="1400" spc="3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spc="50" dirty="0">
                <a:latin typeface="Arial"/>
                <a:cs typeface="Arial"/>
              </a:rPr>
              <a:t>eo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p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70" dirty="0">
                <a:latin typeface="Arial"/>
                <a:cs typeface="Arial"/>
              </a:rPr>
              <a:t>d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50" dirty="0">
                <a:latin typeface="Arial"/>
                <a:cs typeface="Arial"/>
              </a:rPr>
              <a:t>t</a:t>
            </a:r>
            <a:r>
              <a:rPr sz="1400" spc="25" dirty="0">
                <a:latin typeface="Arial"/>
                <a:cs typeface="Arial"/>
              </a:rPr>
              <a:t>, </a:t>
            </a:r>
            <a:r>
              <a:rPr sz="1400" spc="3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30" dirty="0">
                <a:latin typeface="Arial"/>
                <a:cs typeface="Arial"/>
              </a:rPr>
              <a:t>V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-55" dirty="0">
                <a:latin typeface="Arial"/>
                <a:cs typeface="Arial"/>
              </a:rPr>
              <a:t>F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HT</a:t>
            </a:r>
            <a:r>
              <a:rPr sz="1400" spc="65" dirty="0">
                <a:latin typeface="Arial"/>
                <a:cs typeface="Arial"/>
              </a:rPr>
              <a:t>M</a:t>
            </a:r>
            <a:r>
              <a:rPr sz="1400" spc="20" dirty="0">
                <a:latin typeface="Arial"/>
                <a:cs typeface="Arial"/>
              </a:rPr>
              <a:t>L, </a:t>
            </a:r>
            <a:r>
              <a:rPr sz="1400" spc="70" dirty="0">
                <a:latin typeface="Arial"/>
                <a:cs typeface="Arial"/>
              </a:rPr>
              <a:t>b</a:t>
            </a:r>
            <a:r>
              <a:rPr sz="1400" spc="60" dirty="0">
                <a:latin typeface="Arial"/>
                <a:cs typeface="Arial"/>
              </a:rPr>
              <a:t>oo</a:t>
            </a:r>
            <a:r>
              <a:rPr sz="1400" spc="15" dirty="0">
                <a:latin typeface="Arial"/>
                <a:cs typeface="Arial"/>
              </a:rPr>
              <a:t>ks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60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spc="25" dirty="0">
                <a:latin typeface="Arial"/>
                <a:cs typeface="Arial"/>
              </a:rPr>
              <a:t>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e</a:t>
            </a:r>
            <a:r>
              <a:rPr sz="1400" spc="25" dirty="0">
                <a:latin typeface="Arial"/>
                <a:cs typeface="Arial"/>
              </a:rPr>
              <a:t>t</a:t>
            </a:r>
            <a:r>
              <a:rPr sz="1400" spc="90" dirty="0">
                <a:latin typeface="Arial"/>
                <a:cs typeface="Arial"/>
              </a:rPr>
              <a:t>c</a:t>
            </a:r>
            <a:r>
              <a:rPr sz="1400" spc="25" dirty="0">
                <a:latin typeface="Arial"/>
                <a:cs typeface="Arial"/>
              </a:rPr>
              <a:t>.</a:t>
            </a:r>
            <a:r>
              <a:rPr sz="1400" spc="2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8243" y="1923275"/>
            <a:ext cx="2589530" cy="730250"/>
          </a:xfrm>
          <a:prstGeom prst="rect">
            <a:avLst/>
          </a:prstGeom>
        </p:spPr>
        <p:txBody>
          <a:bodyPr vert="horz" wrap="square" lIns="0" tIns="140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</a:pPr>
            <a:endParaRPr sz="1500">
              <a:latin typeface="Times New Roman"/>
              <a:cs typeface="Times New Roman"/>
            </a:endParaRPr>
          </a:p>
          <a:p>
            <a:pPr marL="648970">
              <a:lnSpc>
                <a:spcPct val="100000"/>
              </a:lnSpc>
            </a:pP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8243" y="1923275"/>
            <a:ext cx="2589530" cy="730250"/>
          </a:xfrm>
          <a:prstGeom prst="rect">
            <a:avLst/>
          </a:prstGeom>
          <a:solidFill>
            <a:srgbClr val="51516D"/>
          </a:solidFill>
        </p:spPr>
        <p:txBody>
          <a:bodyPr vert="horz" wrap="square" lIns="0" tIns="140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</a:pPr>
            <a:endParaRPr sz="1500">
              <a:latin typeface="Times New Roman"/>
              <a:cs typeface="Times New Roman"/>
            </a:endParaRPr>
          </a:p>
          <a:p>
            <a:pPr marL="648970">
              <a:lnSpc>
                <a:spcPct val="100000"/>
              </a:lnSpc>
            </a:pP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169" y="2015223"/>
            <a:ext cx="195897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51516C"/>
                </a:solidFill>
                <a:latin typeface="Arial"/>
                <a:cs typeface="Arial"/>
              </a:rPr>
              <a:t>ll</a:t>
            </a:r>
            <a:r>
              <a:rPr sz="1400" spc="7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00" spc="65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400" spc="5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00" spc="25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00" spc="1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00" spc="55" dirty="0">
                <a:solidFill>
                  <a:srgbClr val="51516C"/>
                </a:solidFill>
                <a:latin typeface="Arial"/>
                <a:cs typeface="Arial"/>
              </a:rPr>
              <a:t>f</a:t>
            </a:r>
            <a:r>
              <a:rPr sz="1400" spc="4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1516C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1400" spc="3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51516C"/>
                </a:solidFill>
                <a:latin typeface="Arial"/>
                <a:cs typeface="Arial"/>
              </a:rPr>
              <a:t>s;</a:t>
            </a:r>
            <a:r>
              <a:rPr sz="1400" spc="5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00" spc="9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169" y="2233155"/>
            <a:ext cx="246443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v</a:t>
            </a:r>
            <a:r>
              <a:rPr sz="1400" spc="15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400" spc="25" dirty="0">
                <a:solidFill>
                  <a:srgbClr val="51516C"/>
                </a:solidFill>
                <a:latin typeface="Arial"/>
                <a:cs typeface="Arial"/>
              </a:rPr>
              <a:t>.</a:t>
            </a:r>
            <a:r>
              <a:rPr sz="1400" spc="4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400" spc="7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00" spc="125" dirty="0">
                <a:solidFill>
                  <a:srgbClr val="51516C"/>
                </a:solidFill>
                <a:latin typeface="Arial"/>
                <a:cs typeface="Arial"/>
              </a:rPr>
              <a:t>w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51516C"/>
                </a:solidFill>
                <a:latin typeface="Arial"/>
                <a:cs typeface="Arial"/>
              </a:rPr>
              <a:t>k</a:t>
            </a:r>
            <a:r>
              <a:rPr sz="1400" spc="145" dirty="0">
                <a:solidFill>
                  <a:srgbClr val="51516C"/>
                </a:solidFill>
                <a:latin typeface="Arial"/>
                <a:cs typeface="Arial"/>
              </a:rPr>
              <a:t>/</a:t>
            </a:r>
            <a:r>
              <a:rPr sz="1400" spc="7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00" spc="15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400" spc="5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00" spc="3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400" spc="70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1400" spc="2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400" spc="5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400" spc="55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400" spc="145" dirty="0">
                <a:solidFill>
                  <a:srgbClr val="51516C"/>
                </a:solidFill>
                <a:latin typeface="Arial"/>
                <a:cs typeface="Arial"/>
              </a:rPr>
              <a:t>/</a:t>
            </a:r>
            <a:r>
              <a:rPr sz="1400" spc="9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400" spc="5" dirty="0">
                <a:solidFill>
                  <a:srgbClr val="51516C"/>
                </a:solidFill>
                <a:latin typeface="Arial"/>
                <a:cs typeface="Arial"/>
              </a:rPr>
              <a:t>l</a:t>
            </a:r>
            <a:r>
              <a:rPr sz="1400" spc="6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400" spc="75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28683" y="2224265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2" y="0"/>
                </a:lnTo>
              </a:path>
            </a:pathLst>
          </a:custGeom>
          <a:ln w="7620">
            <a:solidFill>
              <a:srgbClr val="515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12147" y="2666974"/>
            <a:ext cx="1294130" cy="788035"/>
          </a:xfrm>
          <a:prstGeom prst="rect">
            <a:avLst/>
          </a:prstGeom>
        </p:spPr>
        <p:txBody>
          <a:bodyPr vert="horz" wrap="square" lIns="0" tIns="117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"/>
              </a:spcBef>
            </a:pPr>
            <a:endParaRPr sz="1700">
              <a:latin typeface="Times New Roman"/>
              <a:cs typeface="Times New Roman"/>
            </a:endParaRPr>
          </a:p>
          <a:p>
            <a:pPr marL="243204">
              <a:lnSpc>
                <a:spcPct val="100000"/>
              </a:lnSpc>
            </a:pP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6</a:t>
            </a:fld>
            <a:endParaRPr spc="45" dirty="0"/>
          </a:p>
        </p:txBody>
      </p:sp>
      <p:sp>
        <p:nvSpPr>
          <p:cNvPr id="22" name="object 22"/>
          <p:cNvSpPr txBox="1"/>
          <p:nvPr/>
        </p:nvSpPr>
        <p:spPr>
          <a:xfrm>
            <a:off x="356607" y="2563101"/>
            <a:ext cx="256032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51516C"/>
                </a:solidFill>
                <a:latin typeface="Arial"/>
                <a:cs typeface="Arial"/>
              </a:rPr>
              <a:t>ll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50" dirty="0">
                <a:solidFill>
                  <a:srgbClr val="51516C"/>
                </a:solidFill>
                <a:latin typeface="Arial"/>
                <a:cs typeface="Arial"/>
              </a:rPr>
              <a:t>f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51516C"/>
                </a:solidFill>
                <a:latin typeface="Arial"/>
                <a:cs typeface="Arial"/>
              </a:rPr>
              <a:t>;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tex</a:t>
            </a:r>
            <a:r>
              <a:rPr sz="1250" spc="50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3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51516C"/>
                </a:solidFill>
                <a:latin typeface="Arial"/>
                <a:cs typeface="Arial"/>
              </a:rPr>
              <a:t>/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b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25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ry</a:t>
            </a:r>
            <a:r>
              <a:rPr sz="1250" spc="25" dirty="0">
                <a:solidFill>
                  <a:srgbClr val="51516C"/>
                </a:solidFill>
                <a:latin typeface="Arial"/>
                <a:cs typeface="Arial"/>
              </a:rPr>
              <a:t>;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6607" y="2753601"/>
            <a:ext cx="225488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00"/>
              </a:lnSpc>
            </a:pP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250" spc="130" dirty="0">
                <a:solidFill>
                  <a:srgbClr val="51516C"/>
                </a:solidFill>
                <a:latin typeface="Arial"/>
                <a:cs typeface="Arial"/>
              </a:rPr>
              <a:t>/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51516C"/>
                </a:solidFill>
                <a:latin typeface="Arial"/>
                <a:cs typeface="Arial"/>
              </a:rPr>
              <a:t>m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275" dirty="0">
                <a:solidFill>
                  <a:srgbClr val="51516C"/>
                </a:solidFill>
                <a:latin typeface="Arial"/>
                <a:cs typeface="Arial"/>
              </a:rPr>
              <a:t>-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250" spc="135" dirty="0">
                <a:solidFill>
                  <a:srgbClr val="51516C"/>
                </a:solidFill>
                <a:latin typeface="Arial"/>
                <a:cs typeface="Arial"/>
              </a:rPr>
              <a:t>/ 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ns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250" spc="3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51516C"/>
                </a:solidFill>
                <a:latin typeface="Arial"/>
                <a:cs typeface="Arial"/>
              </a:rPr>
              <a:t>(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25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51516C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ot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n)</a:t>
            </a:r>
            <a:r>
              <a:rPr sz="1250" spc="15" dirty="0">
                <a:solidFill>
                  <a:srgbClr val="51516C"/>
                </a:solidFill>
                <a:latin typeface="Arial"/>
                <a:cs typeface="Arial"/>
              </a:rPr>
              <a:t> (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.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g</a:t>
            </a:r>
            <a:r>
              <a:rPr sz="1250" spc="25" dirty="0">
                <a:solidFill>
                  <a:srgbClr val="51516C"/>
                </a:solidFill>
                <a:latin typeface="Arial"/>
                <a:cs typeface="Arial"/>
              </a:rPr>
              <a:t>.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130" dirty="0">
                <a:solidFill>
                  <a:srgbClr val="51516C"/>
                </a:solidFill>
                <a:latin typeface="Arial"/>
                <a:cs typeface="Arial"/>
              </a:rPr>
              <a:t>/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v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d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50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 s</a:t>
            </a:r>
            <a:r>
              <a:rPr sz="1250" spc="10" dirty="0">
                <a:solidFill>
                  <a:srgbClr val="51516C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rv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51516C"/>
                </a:solidFill>
                <a:latin typeface="Arial"/>
                <a:cs typeface="Arial"/>
              </a:rPr>
              <a:t>ll</a:t>
            </a:r>
            <a:r>
              <a:rPr sz="1250" dirty="0">
                <a:solidFill>
                  <a:srgbClr val="51516C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,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621" y="3341865"/>
            <a:ext cx="246634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et</a:t>
            </a:r>
            <a:r>
              <a:rPr sz="1250" spc="100" dirty="0">
                <a:solidFill>
                  <a:srgbClr val="51516C"/>
                </a:solidFill>
                <a:latin typeface="Arial"/>
                <a:cs typeface="Arial"/>
              </a:rPr>
              <a:t>w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rk</a:t>
            </a:r>
            <a:r>
              <a:rPr sz="1250" spc="2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51516C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to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51516C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51516C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,</a:t>
            </a:r>
            <a:r>
              <a:rPr sz="1250" spc="3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to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ks,</a:t>
            </a:r>
            <a:r>
              <a:rPr sz="1250" spc="25" dirty="0">
                <a:solidFill>
                  <a:srgbClr val="51516C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51516C"/>
                </a:solidFill>
                <a:latin typeface="Arial"/>
                <a:cs typeface="Arial"/>
              </a:rPr>
              <a:t>et</a:t>
            </a:r>
            <a:r>
              <a:rPr sz="1250" spc="80" dirty="0">
                <a:solidFill>
                  <a:srgbClr val="51516C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51516C"/>
                </a:solidFill>
                <a:latin typeface="Arial"/>
                <a:cs typeface="Arial"/>
              </a:rPr>
              <a:t>.)</a:t>
            </a:r>
            <a:endParaRPr sz="12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28683" y="4916411"/>
          <a:ext cx="3276610" cy="1374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"/>
                <a:gridCol w="2589276"/>
                <a:gridCol w="397774"/>
              </a:tblGrid>
              <a:tr h="198882">
                <a:tc rowSpan="3"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26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sz="19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ype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988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988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7620">
                      <a:solidFill>
                        <a:srgbClr val="51516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yte</a:t>
                      </a:r>
                      <a:r>
                        <a:rPr sz="19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9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98894">
                <a:tc rowSpan="3"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5151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988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90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1973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51516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889244" y="2653272"/>
          <a:ext cx="3409198" cy="7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052"/>
                <a:gridCol w="1297686"/>
                <a:gridCol w="1297686"/>
                <a:gridCol w="397774"/>
              </a:tblGrid>
              <a:tr h="358145">
                <a:tc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02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">
                      <a:solidFill>
                        <a:srgbClr val="FFFFFF"/>
                      </a:solidFill>
                      <a:prstDash val="solid"/>
                    </a:lnR>
                    <a:lnT w="13702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">
                      <a:solidFill>
                        <a:srgbClr val="FFFFFF"/>
                      </a:solidFill>
                      <a:prstDash val="solid"/>
                    </a:lnL>
                    <a:lnT w="13702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02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96012">
                <a:tc rowSpan="2"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">
                      <a:solidFill>
                        <a:srgbClr val="FFFFFF"/>
                      </a:solidFill>
                      <a:prstDash val="solid"/>
                    </a:lnR>
                    <a:lnT w="13702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FFFFFF"/>
                      </a:solidFill>
                      <a:prstDash val="solid"/>
                    </a:lnL>
                    <a:lnT w="13702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3702">
                      <a:solidFill>
                        <a:srgbClr val="FFFFFF"/>
                      </a:solidFill>
                      <a:prstDash val="solid"/>
                    </a:lnT>
                    <a:lnB w="7620">
                      <a:solidFill>
                        <a:srgbClr val="242746"/>
                      </a:solidFill>
                      <a:prstDash val="solid"/>
                    </a:lnB>
                  </a:tcPr>
                </a:tc>
              </a:tr>
              <a:tr h="3406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">
                      <a:solidFill>
                        <a:srgbClr val="FFFFFF"/>
                      </a:solidFill>
                      <a:prstDash val="solid"/>
                    </a:lnR>
                    <a:lnT w="13702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FFFFFF"/>
                      </a:solidFill>
                      <a:prstDash val="solid"/>
                    </a:lnL>
                    <a:lnT w="13702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">
                      <a:solidFill>
                        <a:srgbClr val="24274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D</a:t>
            </a:r>
            <a:r>
              <a:rPr spc="-60" dirty="0"/>
              <a:t>a</a:t>
            </a:r>
            <a:r>
              <a:rPr spc="65" dirty="0"/>
              <a:t>t</a:t>
            </a:r>
            <a:r>
              <a:rPr spc="-60" dirty="0"/>
              <a:t>a</a:t>
            </a:r>
            <a:r>
              <a:rPr spc="150" dirty="0"/>
              <a:t>’</a:t>
            </a:r>
            <a:r>
              <a:rPr spc="10" dirty="0"/>
              <a:t>s</a:t>
            </a:r>
            <a:r>
              <a:rPr spc="75" dirty="0"/>
              <a:t> </a:t>
            </a:r>
            <a:r>
              <a:rPr spc="-85" dirty="0"/>
              <a:t>V</a:t>
            </a:r>
            <a:r>
              <a:rPr spc="555" dirty="0"/>
              <a:t>-</a:t>
            </a:r>
            <a:r>
              <a:rPr spc="-85" dirty="0"/>
              <a:t>D</a:t>
            </a:r>
            <a:r>
              <a:rPr spc="-30" dirty="0"/>
              <a:t>i</a:t>
            </a:r>
            <a:r>
              <a:rPr spc="85" dirty="0"/>
              <a:t>m</a:t>
            </a:r>
            <a:r>
              <a:rPr spc="60" dirty="0"/>
              <a:t>e</a:t>
            </a:r>
            <a:r>
              <a:rPr spc="15" dirty="0"/>
              <a:t>n</a:t>
            </a:r>
            <a:r>
              <a:rPr spc="5" dirty="0"/>
              <a:t>s</a:t>
            </a:r>
            <a:r>
              <a:rPr spc="-30" dirty="0"/>
              <a:t>i</a:t>
            </a:r>
            <a:r>
              <a:rPr spc="60" dirty="0"/>
              <a:t>o</a:t>
            </a:r>
            <a:r>
              <a:rPr spc="15" dirty="0"/>
              <a:t>n</a:t>
            </a:r>
            <a:r>
              <a:rPr spc="1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10101" y="2334755"/>
            <a:ext cx="1792223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664" y="4514075"/>
            <a:ext cx="1956816" cy="1129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0143" y="2351519"/>
            <a:ext cx="1999488" cy="1324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5095" y="2371331"/>
            <a:ext cx="2759964" cy="1182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1700" y="4439399"/>
            <a:ext cx="1731264" cy="1150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0583" y="4514075"/>
            <a:ext cx="3226307" cy="1069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8317" y="2041639"/>
            <a:ext cx="86360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1900" spc="5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900" spc="5" dirty="0">
                <a:solidFill>
                  <a:srgbClr val="006FC0"/>
                </a:solidFill>
                <a:latin typeface="Arial"/>
                <a:cs typeface="Arial"/>
              </a:rPr>
              <a:t>lu</a:t>
            </a:r>
            <a:r>
              <a:rPr sz="1900" spc="70" dirty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900" spc="4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pc="20" dirty="0"/>
              <a:t>C</a:t>
            </a:r>
            <a:r>
              <a:rPr spc="-10" dirty="0"/>
              <a:t>i</a:t>
            </a:r>
            <a:r>
              <a:rPr spc="20" dirty="0"/>
              <a:t>s</a:t>
            </a:r>
            <a:r>
              <a:rPr spc="45" dirty="0"/>
              <a:t>c</a:t>
            </a:r>
            <a:r>
              <a:rPr spc="35" dirty="0"/>
              <a:t>o</a:t>
            </a:r>
            <a:r>
              <a:rPr spc="25" dirty="0"/>
              <a:t> </a:t>
            </a:r>
            <a:r>
              <a:rPr spc="20" dirty="0"/>
              <a:t>C</a:t>
            </a:r>
            <a:r>
              <a:rPr spc="35" dirty="0"/>
              <a:t>o</a:t>
            </a:r>
            <a:r>
              <a:rPr spc="20" dirty="0"/>
              <a:t>nf</a:t>
            </a:r>
            <a:r>
              <a:rPr spc="-10" dirty="0"/>
              <a:t>i</a:t>
            </a:r>
            <a:r>
              <a:rPr spc="30" dirty="0"/>
              <a:t>d</a:t>
            </a:r>
            <a:r>
              <a:rPr spc="25" dirty="0"/>
              <a:t>e</a:t>
            </a:r>
            <a:r>
              <a:rPr spc="20" dirty="0"/>
              <a:t>n</a:t>
            </a:r>
            <a:r>
              <a:rPr spc="35" dirty="0"/>
              <a:t>t</a:t>
            </a:r>
            <a:r>
              <a:rPr spc="-10" dirty="0"/>
              <a:t>i</a:t>
            </a:r>
            <a:r>
              <a:rPr spc="10" dirty="0"/>
              <a:t>a</a:t>
            </a:r>
            <a:r>
              <a:rPr spc="5" dirty="0"/>
              <a:t>l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7</a:t>
            </a:fld>
            <a:endParaRPr spc="45" dirty="0"/>
          </a:p>
        </p:txBody>
      </p:sp>
      <p:sp>
        <p:nvSpPr>
          <p:cNvPr id="10" name="object 10"/>
          <p:cNvSpPr txBox="1"/>
          <p:nvPr/>
        </p:nvSpPr>
        <p:spPr>
          <a:xfrm>
            <a:off x="580637" y="3715245"/>
            <a:ext cx="1853564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20" dirty="0">
                <a:latin typeface="Arial"/>
                <a:cs typeface="Arial"/>
              </a:rPr>
              <a:t>D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-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Si</a:t>
            </a:r>
            <a:r>
              <a:rPr sz="1250" spc="-20" dirty="0">
                <a:latin typeface="Arial"/>
                <a:cs typeface="Arial"/>
              </a:rPr>
              <a:t>z</a:t>
            </a:r>
            <a:r>
              <a:rPr sz="1250" spc="40" dirty="0">
                <a:latin typeface="Arial"/>
                <a:cs typeface="Arial"/>
              </a:rPr>
              <a:t>e </a:t>
            </a:r>
            <a:r>
              <a:rPr sz="1250" spc="5" dirty="0">
                <a:latin typeface="Arial"/>
                <a:cs typeface="Arial"/>
              </a:rPr>
              <a:t>&amp;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G</a:t>
            </a:r>
            <a:r>
              <a:rPr sz="1250" spc="20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o</a:t>
            </a:r>
            <a:r>
              <a:rPr sz="1250" spc="100" dirty="0">
                <a:latin typeface="Arial"/>
                <a:cs typeface="Arial"/>
              </a:rPr>
              <a:t>w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h</a:t>
            </a:r>
            <a:r>
              <a:rPr sz="1250" spc="35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40" dirty="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221" y="4192003"/>
            <a:ext cx="90424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solidFill>
                  <a:srgbClr val="C03439"/>
                </a:solidFill>
                <a:latin typeface="Arial"/>
                <a:cs typeface="Arial"/>
              </a:rPr>
              <a:t>V</a:t>
            </a:r>
            <a:r>
              <a:rPr sz="1900" spc="35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900" spc="15" dirty="0">
                <a:solidFill>
                  <a:srgbClr val="C03439"/>
                </a:solidFill>
                <a:latin typeface="Arial"/>
                <a:cs typeface="Arial"/>
              </a:rPr>
              <a:t>l</a:t>
            </a:r>
            <a:r>
              <a:rPr sz="1900" spc="55" dirty="0">
                <a:solidFill>
                  <a:srgbClr val="C03439"/>
                </a:solidFill>
                <a:latin typeface="Arial"/>
                <a:cs typeface="Arial"/>
              </a:rPr>
              <a:t>o</a:t>
            </a:r>
            <a:r>
              <a:rPr sz="1900" spc="100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900" spc="-5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900" spc="7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C03439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224" y="5693384"/>
            <a:ext cx="154178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ee</a:t>
            </a:r>
            <a:r>
              <a:rPr sz="1250" spc="6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q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9527" y="2040115"/>
            <a:ext cx="78994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solidFill>
                  <a:srgbClr val="E64D24"/>
                </a:solidFill>
                <a:latin typeface="Arial"/>
                <a:cs typeface="Arial"/>
              </a:rPr>
              <a:t>V</a:t>
            </a:r>
            <a:r>
              <a:rPr sz="1900" spc="-30" dirty="0">
                <a:solidFill>
                  <a:srgbClr val="E64D24"/>
                </a:solidFill>
                <a:latin typeface="Arial"/>
                <a:cs typeface="Arial"/>
              </a:rPr>
              <a:t>a</a:t>
            </a:r>
            <a:r>
              <a:rPr sz="1900" spc="35" dirty="0">
                <a:solidFill>
                  <a:srgbClr val="E64D24"/>
                </a:solidFill>
                <a:latin typeface="Arial"/>
                <a:cs typeface="Arial"/>
              </a:rPr>
              <a:t>r</a:t>
            </a:r>
            <a:r>
              <a:rPr sz="1900" spc="-5" dirty="0">
                <a:solidFill>
                  <a:srgbClr val="E64D24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E64D24"/>
                </a:solidFill>
                <a:latin typeface="Arial"/>
                <a:cs typeface="Arial"/>
              </a:rPr>
              <a:t>et</a:t>
            </a:r>
            <a:r>
              <a:rPr sz="1900" spc="15" dirty="0">
                <a:solidFill>
                  <a:srgbClr val="E64D24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9527" y="3718293"/>
            <a:ext cx="819785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20" dirty="0">
                <a:latin typeface="Arial"/>
                <a:cs typeface="Arial"/>
              </a:rPr>
              <a:t>D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-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 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y</a:t>
            </a:r>
            <a:r>
              <a:rPr sz="1250" spc="70" dirty="0">
                <a:latin typeface="Arial"/>
                <a:cs typeface="Arial"/>
              </a:rPr>
              <a:t>p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20" dirty="0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0007" y="4182859"/>
            <a:ext cx="8178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latin typeface="Arial"/>
                <a:cs typeface="Arial"/>
              </a:rPr>
              <a:t>V</a:t>
            </a:r>
            <a:r>
              <a:rPr sz="1900" spc="-30" dirty="0">
                <a:latin typeface="Arial"/>
                <a:cs typeface="Arial"/>
              </a:rPr>
              <a:t>a</a:t>
            </a:r>
            <a:r>
              <a:rPr sz="1900" spc="5" dirty="0">
                <a:latin typeface="Arial"/>
                <a:cs typeface="Arial"/>
              </a:rPr>
              <a:t>l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spc="80" dirty="0">
                <a:latin typeface="Arial"/>
                <a:cs typeface="Arial"/>
              </a:rPr>
              <a:t>d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spc="70" dirty="0">
                <a:latin typeface="Arial"/>
                <a:cs typeface="Arial"/>
              </a:rPr>
              <a:t>t</a:t>
            </a:r>
            <a:r>
              <a:rPr sz="1900" spc="15" dirty="0"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82811" y="5545569"/>
            <a:ext cx="3954145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g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60" dirty="0">
                <a:latin typeface="Arial"/>
                <a:cs typeface="Arial"/>
              </a:rPr>
              <a:t>m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80" dirty="0">
                <a:latin typeface="Arial"/>
                <a:cs typeface="Arial"/>
              </a:rPr>
              <a:t>c</a:t>
            </a:r>
            <a:r>
              <a:rPr sz="1250" spc="2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45" dirty="0">
                <a:latin typeface="Arial"/>
                <a:cs typeface="Arial"/>
              </a:rPr>
              <a:t>o</a:t>
            </a:r>
            <a:r>
              <a:rPr sz="1250" spc="50" dirty="0">
                <a:latin typeface="Arial"/>
                <a:cs typeface="Arial"/>
              </a:rPr>
              <a:t>f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h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spc="70" dirty="0">
                <a:latin typeface="Arial"/>
                <a:cs typeface="Arial"/>
              </a:rPr>
              <a:t>d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-5" dirty="0">
                <a:latin typeface="Arial"/>
                <a:cs typeface="Arial"/>
              </a:rPr>
              <a:t>a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spc="45" dirty="0">
                <a:latin typeface="Arial"/>
                <a:cs typeface="Arial"/>
              </a:rPr>
              <a:t>et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spc="25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(</a:t>
            </a:r>
            <a:r>
              <a:rPr sz="1250" spc="70" dirty="0">
                <a:latin typeface="Arial"/>
                <a:cs typeface="Arial"/>
              </a:rPr>
              <a:t>g</a:t>
            </a:r>
            <a:r>
              <a:rPr sz="1250" spc="45" dirty="0">
                <a:latin typeface="Arial"/>
                <a:cs typeface="Arial"/>
              </a:rPr>
              <a:t>o</a:t>
            </a:r>
            <a:r>
              <a:rPr sz="1250" spc="20" dirty="0">
                <a:latin typeface="Arial"/>
                <a:cs typeface="Arial"/>
              </a:rPr>
              <a:t>v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20" dirty="0">
                <a:latin typeface="Arial"/>
                <a:cs typeface="Arial"/>
              </a:rPr>
              <a:t>rn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n</a:t>
            </a:r>
            <a:r>
              <a:rPr sz="1250" spc="80" dirty="0">
                <a:latin typeface="Arial"/>
                <a:cs typeface="Arial"/>
              </a:rPr>
              <a:t>c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70" dirty="0">
                <a:latin typeface="Arial"/>
                <a:cs typeface="Arial"/>
              </a:rPr>
              <a:t>p</a:t>
            </a:r>
            <a:r>
              <a:rPr sz="1250" spc="20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o</a:t>
            </a:r>
            <a:r>
              <a:rPr sz="1250" spc="20" dirty="0">
                <a:latin typeface="Arial"/>
                <a:cs typeface="Arial"/>
              </a:rPr>
              <a:t>v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45" dirty="0">
                <a:latin typeface="Arial"/>
                <a:cs typeface="Arial"/>
              </a:rPr>
              <a:t>o</a:t>
            </a:r>
            <a:r>
              <a:rPr sz="1250" spc="20" dirty="0">
                <a:latin typeface="Arial"/>
                <a:cs typeface="Arial"/>
              </a:rPr>
              <a:t>ns</a:t>
            </a:r>
            <a:r>
              <a:rPr sz="1250" spc="15" dirty="0">
                <a:latin typeface="Arial"/>
                <a:cs typeface="Arial"/>
              </a:rPr>
              <a:t>)</a:t>
            </a:r>
            <a:r>
              <a:rPr sz="1250" spc="10" dirty="0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9738" y="2041639"/>
            <a:ext cx="92456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solidFill>
                  <a:srgbClr val="C03439"/>
                </a:solidFill>
                <a:latin typeface="Arial"/>
                <a:cs typeface="Arial"/>
              </a:rPr>
              <a:t>V</a:t>
            </a:r>
            <a:r>
              <a:rPr sz="1900" spc="45" dirty="0">
                <a:solidFill>
                  <a:srgbClr val="C03439"/>
                </a:solidFill>
                <a:latin typeface="Arial"/>
                <a:cs typeface="Arial"/>
              </a:rPr>
              <a:t>e</a:t>
            </a:r>
            <a:r>
              <a:rPr sz="1900" spc="30" dirty="0">
                <a:solidFill>
                  <a:srgbClr val="C03439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C03439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C03439"/>
                </a:solidFill>
                <a:latin typeface="Arial"/>
                <a:cs typeface="Arial"/>
              </a:rPr>
              <a:t>c</a:t>
            </a:r>
            <a:r>
              <a:rPr sz="1900" spc="-5" dirty="0">
                <a:solidFill>
                  <a:srgbClr val="C03439"/>
                </a:solidFill>
                <a:latin typeface="Arial"/>
                <a:cs typeface="Arial"/>
              </a:rPr>
              <a:t>i</a:t>
            </a:r>
            <a:r>
              <a:rPr sz="1900" spc="70" dirty="0">
                <a:solidFill>
                  <a:srgbClr val="C03439"/>
                </a:solidFill>
                <a:latin typeface="Arial"/>
                <a:cs typeface="Arial"/>
              </a:rPr>
              <a:t>t</a:t>
            </a:r>
            <a:r>
              <a:rPr sz="1900" spc="15" dirty="0">
                <a:solidFill>
                  <a:srgbClr val="C03439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1643" y="3593325"/>
            <a:ext cx="2732405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>
                <a:latin typeface="Arial"/>
                <a:cs typeface="Arial"/>
              </a:rPr>
              <a:t>C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n</a:t>
            </a:r>
            <a:r>
              <a:rPr sz="1250" spc="25" dirty="0">
                <a:latin typeface="Arial"/>
                <a:cs typeface="Arial"/>
              </a:rPr>
              <a:t> 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h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l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8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45" dirty="0">
                <a:latin typeface="Arial"/>
                <a:cs typeface="Arial"/>
              </a:rPr>
              <a:t>te</a:t>
            </a:r>
            <a:r>
              <a:rPr sz="1250" spc="65" dirty="0">
                <a:latin typeface="Arial"/>
                <a:cs typeface="Arial"/>
              </a:rPr>
              <a:t>d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spc="10" dirty="0">
                <a:latin typeface="Arial"/>
                <a:cs typeface="Arial"/>
              </a:rPr>
              <a:t>u</a:t>
            </a:r>
            <a:r>
              <a:rPr sz="1250" spc="5" dirty="0">
                <a:latin typeface="Arial"/>
                <a:cs typeface="Arial"/>
              </a:rPr>
              <a:t>l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spc="25" dirty="0">
                <a:latin typeface="Arial"/>
                <a:cs typeface="Arial"/>
              </a:rPr>
              <a:t> </a:t>
            </a:r>
            <a:r>
              <a:rPr sz="1250" spc="70" dirty="0">
                <a:latin typeface="Arial"/>
                <a:cs typeface="Arial"/>
              </a:rPr>
              <a:t>b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70" dirty="0">
                <a:latin typeface="Arial"/>
                <a:cs typeface="Arial"/>
              </a:rPr>
              <a:t>b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l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20" dirty="0">
                <a:latin typeface="Arial"/>
                <a:cs typeface="Arial"/>
              </a:rPr>
              <a:t>v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70" dirty="0">
                <a:latin typeface="Arial"/>
                <a:cs typeface="Arial"/>
              </a:rPr>
              <a:t>d</a:t>
            </a:r>
            <a:r>
              <a:rPr sz="1250" spc="10" dirty="0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59738" y="5540997"/>
            <a:ext cx="202057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00"/>
              </a:lnSpc>
            </a:pPr>
            <a:r>
              <a:rPr sz="1250" spc="55" dirty="0">
                <a:latin typeface="Arial"/>
                <a:cs typeface="Arial"/>
              </a:rPr>
              <a:t>W</a:t>
            </a:r>
            <a:r>
              <a:rPr sz="1250" spc="2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5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70" dirty="0">
                <a:latin typeface="Arial"/>
                <a:cs typeface="Arial"/>
              </a:rPr>
              <a:t>b</a:t>
            </a:r>
            <a:r>
              <a:rPr sz="1250" spc="10" dirty="0">
                <a:latin typeface="Arial"/>
                <a:cs typeface="Arial"/>
              </a:rPr>
              <a:t>u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spc="-1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n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20" dirty="0">
                <a:latin typeface="Arial"/>
                <a:cs typeface="Arial"/>
              </a:rPr>
              <a:t>ss</a:t>
            </a:r>
            <a:r>
              <a:rPr sz="1250" spc="2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70" dirty="0">
                <a:latin typeface="Arial"/>
                <a:cs typeface="Arial"/>
              </a:rPr>
              <a:t>d</a:t>
            </a:r>
            <a:r>
              <a:rPr sz="1250" spc="20" dirty="0">
                <a:latin typeface="Arial"/>
                <a:cs typeface="Arial"/>
              </a:rPr>
              <a:t>v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n</a:t>
            </a:r>
            <a:r>
              <a:rPr sz="1250" spc="45" dirty="0">
                <a:latin typeface="Arial"/>
                <a:cs typeface="Arial"/>
              </a:rPr>
              <a:t>t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70" dirty="0">
                <a:latin typeface="Arial"/>
                <a:cs typeface="Arial"/>
              </a:rPr>
              <a:t>g</a:t>
            </a:r>
            <a:r>
              <a:rPr sz="1250" spc="35" dirty="0">
                <a:latin typeface="Arial"/>
                <a:cs typeface="Arial"/>
              </a:rPr>
              <a:t>e</a:t>
            </a:r>
            <a:r>
              <a:rPr sz="1250" spc="20" dirty="0">
                <a:latin typeface="Arial"/>
                <a:cs typeface="Arial"/>
              </a:rPr>
              <a:t>s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80" dirty="0">
                <a:latin typeface="Arial"/>
                <a:cs typeface="Arial"/>
              </a:rPr>
              <a:t>c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n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70" dirty="0">
                <a:latin typeface="Arial"/>
                <a:cs typeface="Arial"/>
              </a:rPr>
              <a:t>b</a:t>
            </a:r>
            <a:r>
              <a:rPr sz="1250" spc="40" dirty="0">
                <a:latin typeface="Arial"/>
                <a:cs typeface="Arial"/>
              </a:rPr>
              <a:t>e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70" dirty="0">
                <a:latin typeface="Arial"/>
                <a:cs typeface="Arial"/>
              </a:rPr>
              <a:t>g</a:t>
            </a:r>
            <a:r>
              <a:rPr sz="1250" spc="5" dirty="0">
                <a:latin typeface="Arial"/>
                <a:cs typeface="Arial"/>
              </a:rPr>
              <a:t>l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n</a:t>
            </a:r>
            <a:r>
              <a:rPr sz="1250" spc="45" dirty="0">
                <a:latin typeface="Arial"/>
                <a:cs typeface="Arial"/>
              </a:rPr>
              <a:t>e</a:t>
            </a:r>
            <a:r>
              <a:rPr sz="1250" spc="55" dirty="0">
                <a:latin typeface="Arial"/>
                <a:cs typeface="Arial"/>
              </a:rPr>
              <a:t>d</a:t>
            </a:r>
            <a:r>
              <a:rPr sz="1250" spc="10" dirty="0"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5519" y="4182859"/>
            <a:ext cx="64262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45" dirty="0">
                <a:solidFill>
                  <a:srgbClr val="5F1A1C"/>
                </a:solidFill>
                <a:latin typeface="Arial"/>
                <a:cs typeface="Arial"/>
              </a:rPr>
              <a:t>V</a:t>
            </a:r>
            <a:r>
              <a:rPr sz="1900" spc="-30" dirty="0">
                <a:solidFill>
                  <a:srgbClr val="5F1A1C"/>
                </a:solidFill>
                <a:latin typeface="Arial"/>
                <a:cs typeface="Arial"/>
              </a:rPr>
              <a:t>a</a:t>
            </a:r>
            <a:r>
              <a:rPr sz="1900" spc="5" dirty="0">
                <a:solidFill>
                  <a:srgbClr val="5F1A1C"/>
                </a:solidFill>
                <a:latin typeface="Arial"/>
                <a:cs typeface="Arial"/>
              </a:rPr>
              <a:t>lu</a:t>
            </a:r>
            <a:r>
              <a:rPr sz="1900" spc="45" dirty="0">
                <a:solidFill>
                  <a:srgbClr val="5F1A1C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239767" y="4399775"/>
            <a:ext cx="9131817" cy="1778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148827" y="5470639"/>
            <a:ext cx="150177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6385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onal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0139" y="4600435"/>
            <a:ext cx="150177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030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et</a:t>
            </a:r>
            <a:r>
              <a:rPr sz="1600" spc="-20" dirty="0">
                <a:solidFill>
                  <a:srgbClr val="F0EECF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k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8507" y="5440159"/>
            <a:ext cx="150177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al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56747" y="4609579"/>
            <a:ext cx="153606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855" marR="5080" indent="-478790">
              <a:lnSpc>
                <a:spcPct val="100000"/>
              </a:lnSpc>
            </a:pP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 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85844" y="5511774"/>
            <a:ext cx="158242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</a:pP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-R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onal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26695" y="4615675"/>
            <a:ext cx="135890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</a:pP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XML</a:t>
            </a:r>
            <a:r>
              <a:rPr sz="1600" spc="-75" dirty="0">
                <a:solidFill>
                  <a:srgbClr val="F0EEC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 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02083" y="5386819"/>
            <a:ext cx="120967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ontent Management S</a:t>
            </a:r>
            <a:r>
              <a:rPr sz="1600" spc="-25" dirty="0">
                <a:solidFill>
                  <a:srgbClr val="F0EECF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4287" y="4685779"/>
            <a:ext cx="11861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il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 S</a:t>
            </a:r>
            <a:r>
              <a:rPr sz="1600" spc="-25" dirty="0">
                <a:solidFill>
                  <a:srgbClr val="F0EECF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041119" y="4445495"/>
            <a:ext cx="1641475" cy="812800"/>
          </a:xfrm>
          <a:custGeom>
            <a:avLst/>
            <a:gdLst/>
            <a:ahLst/>
            <a:cxnLst/>
            <a:rect l="l" t="t" r="r" b="b"/>
            <a:pathLst>
              <a:path w="1641475" h="812800">
                <a:moveTo>
                  <a:pt x="1641348" y="659879"/>
                </a:moveTo>
                <a:lnTo>
                  <a:pt x="1641348" y="152400"/>
                </a:lnTo>
                <a:lnTo>
                  <a:pt x="1641272" y="147581"/>
                </a:lnTo>
                <a:lnTo>
                  <a:pt x="1634118" y="106112"/>
                </a:lnTo>
                <a:lnTo>
                  <a:pt x="1616482" y="69226"/>
                </a:lnTo>
                <a:lnTo>
                  <a:pt x="1590023" y="38582"/>
                </a:lnTo>
                <a:lnTo>
                  <a:pt x="1556399" y="15839"/>
                </a:lnTo>
                <a:lnTo>
                  <a:pt x="1517271" y="2657"/>
                </a:lnTo>
                <a:lnTo>
                  <a:pt x="1488948" y="0"/>
                </a:lnTo>
                <a:lnTo>
                  <a:pt x="150876" y="0"/>
                </a:lnTo>
                <a:lnTo>
                  <a:pt x="109121" y="5886"/>
                </a:lnTo>
                <a:lnTo>
                  <a:pt x="71944" y="22439"/>
                </a:lnTo>
                <a:lnTo>
                  <a:pt x="40909" y="48000"/>
                </a:lnTo>
                <a:lnTo>
                  <a:pt x="17580" y="80910"/>
                </a:lnTo>
                <a:lnTo>
                  <a:pt x="3522" y="119508"/>
                </a:lnTo>
                <a:lnTo>
                  <a:pt x="0" y="152400"/>
                </a:lnTo>
                <a:lnTo>
                  <a:pt x="0" y="659879"/>
                </a:lnTo>
                <a:lnTo>
                  <a:pt x="5765" y="701755"/>
                </a:lnTo>
                <a:lnTo>
                  <a:pt x="22018" y="739232"/>
                </a:lnTo>
                <a:lnTo>
                  <a:pt x="47194" y="770652"/>
                </a:lnTo>
                <a:lnTo>
                  <a:pt x="79730" y="794354"/>
                </a:lnTo>
                <a:lnTo>
                  <a:pt x="118059" y="808681"/>
                </a:lnTo>
                <a:lnTo>
                  <a:pt x="150876" y="812279"/>
                </a:lnTo>
                <a:lnTo>
                  <a:pt x="1488948" y="812279"/>
                </a:lnTo>
                <a:lnTo>
                  <a:pt x="1530823" y="806392"/>
                </a:lnTo>
                <a:lnTo>
                  <a:pt x="1568301" y="789839"/>
                </a:lnTo>
                <a:lnTo>
                  <a:pt x="1599720" y="764278"/>
                </a:lnTo>
                <a:lnTo>
                  <a:pt x="1623423" y="731369"/>
                </a:lnTo>
                <a:lnTo>
                  <a:pt x="1637749" y="692771"/>
                </a:lnTo>
                <a:lnTo>
                  <a:pt x="1641348" y="659879"/>
                </a:lnTo>
                <a:close/>
              </a:path>
            </a:pathLst>
          </a:custGeom>
          <a:solidFill>
            <a:srgbClr val="1D1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30464" y="4434814"/>
            <a:ext cx="1661160" cy="832485"/>
          </a:xfrm>
          <a:custGeom>
            <a:avLst/>
            <a:gdLst/>
            <a:ahLst/>
            <a:cxnLst/>
            <a:rect l="l" t="t" r="r" b="b"/>
            <a:pathLst>
              <a:path w="1661159" h="832485">
                <a:moveTo>
                  <a:pt x="1661160" y="687336"/>
                </a:moveTo>
                <a:lnTo>
                  <a:pt x="1661160" y="146316"/>
                </a:lnTo>
                <a:lnTo>
                  <a:pt x="1658099" y="129540"/>
                </a:lnTo>
                <a:lnTo>
                  <a:pt x="1633715" y="71640"/>
                </a:lnTo>
                <a:lnTo>
                  <a:pt x="1603235" y="38100"/>
                </a:lnTo>
                <a:lnTo>
                  <a:pt x="1589519" y="28968"/>
                </a:lnTo>
                <a:lnTo>
                  <a:pt x="1577340" y="19824"/>
                </a:lnTo>
                <a:lnTo>
                  <a:pt x="1546860" y="7620"/>
                </a:lnTo>
                <a:lnTo>
                  <a:pt x="1531620" y="3060"/>
                </a:lnTo>
                <a:lnTo>
                  <a:pt x="1516380" y="1536"/>
                </a:lnTo>
                <a:lnTo>
                  <a:pt x="1499603" y="0"/>
                </a:lnTo>
                <a:lnTo>
                  <a:pt x="161531" y="0"/>
                </a:lnTo>
                <a:lnTo>
                  <a:pt x="146291" y="1536"/>
                </a:lnTo>
                <a:lnTo>
                  <a:pt x="129540" y="3060"/>
                </a:lnTo>
                <a:lnTo>
                  <a:pt x="85331" y="19824"/>
                </a:lnTo>
                <a:lnTo>
                  <a:pt x="47231" y="48780"/>
                </a:lnTo>
                <a:lnTo>
                  <a:pt x="12179" y="99060"/>
                </a:lnTo>
                <a:lnTo>
                  <a:pt x="0" y="146316"/>
                </a:lnTo>
                <a:lnTo>
                  <a:pt x="0" y="687336"/>
                </a:lnTo>
                <a:lnTo>
                  <a:pt x="3035" y="702576"/>
                </a:lnTo>
                <a:lnTo>
                  <a:pt x="7620" y="719340"/>
                </a:lnTo>
                <a:lnTo>
                  <a:pt x="12179" y="733056"/>
                </a:lnTo>
                <a:lnTo>
                  <a:pt x="19799" y="748296"/>
                </a:lnTo>
                <a:lnTo>
                  <a:pt x="19799" y="163080"/>
                </a:lnTo>
                <a:lnTo>
                  <a:pt x="21323" y="147840"/>
                </a:lnTo>
                <a:lnTo>
                  <a:pt x="21323" y="149364"/>
                </a:lnTo>
                <a:lnTo>
                  <a:pt x="22860" y="134124"/>
                </a:lnTo>
                <a:lnTo>
                  <a:pt x="25895" y="120408"/>
                </a:lnTo>
                <a:lnTo>
                  <a:pt x="30480" y="110083"/>
                </a:lnTo>
                <a:lnTo>
                  <a:pt x="30480" y="108216"/>
                </a:lnTo>
                <a:lnTo>
                  <a:pt x="36563" y="97266"/>
                </a:lnTo>
                <a:lnTo>
                  <a:pt x="36563" y="96024"/>
                </a:lnTo>
                <a:lnTo>
                  <a:pt x="44183" y="82308"/>
                </a:lnTo>
                <a:lnTo>
                  <a:pt x="44183" y="83820"/>
                </a:lnTo>
                <a:lnTo>
                  <a:pt x="51803" y="73684"/>
                </a:lnTo>
                <a:lnTo>
                  <a:pt x="51803" y="73164"/>
                </a:lnTo>
                <a:lnTo>
                  <a:pt x="60960" y="64008"/>
                </a:lnTo>
                <a:lnTo>
                  <a:pt x="60960" y="62496"/>
                </a:lnTo>
                <a:lnTo>
                  <a:pt x="71615" y="53340"/>
                </a:lnTo>
                <a:lnTo>
                  <a:pt x="83820" y="44208"/>
                </a:lnTo>
                <a:lnTo>
                  <a:pt x="83820" y="44759"/>
                </a:lnTo>
                <a:lnTo>
                  <a:pt x="94475" y="38100"/>
                </a:lnTo>
                <a:lnTo>
                  <a:pt x="106680" y="32016"/>
                </a:lnTo>
                <a:lnTo>
                  <a:pt x="118859" y="27953"/>
                </a:lnTo>
                <a:lnTo>
                  <a:pt x="118859" y="27444"/>
                </a:lnTo>
                <a:lnTo>
                  <a:pt x="134099" y="22860"/>
                </a:lnTo>
                <a:lnTo>
                  <a:pt x="134099" y="24091"/>
                </a:lnTo>
                <a:lnTo>
                  <a:pt x="147815" y="21348"/>
                </a:lnTo>
                <a:lnTo>
                  <a:pt x="1514843" y="21348"/>
                </a:lnTo>
                <a:lnTo>
                  <a:pt x="1514843" y="21653"/>
                </a:lnTo>
                <a:lnTo>
                  <a:pt x="1527035" y="24091"/>
                </a:lnTo>
                <a:lnTo>
                  <a:pt x="1527035" y="22860"/>
                </a:lnTo>
                <a:lnTo>
                  <a:pt x="1542275" y="27444"/>
                </a:lnTo>
                <a:lnTo>
                  <a:pt x="1542275" y="27952"/>
                </a:lnTo>
                <a:lnTo>
                  <a:pt x="1554480" y="32016"/>
                </a:lnTo>
                <a:lnTo>
                  <a:pt x="1566659" y="38100"/>
                </a:lnTo>
                <a:lnTo>
                  <a:pt x="1578851" y="45720"/>
                </a:lnTo>
                <a:lnTo>
                  <a:pt x="1578851" y="44208"/>
                </a:lnTo>
                <a:lnTo>
                  <a:pt x="1600200" y="62496"/>
                </a:lnTo>
                <a:lnTo>
                  <a:pt x="1600200" y="64033"/>
                </a:lnTo>
                <a:lnTo>
                  <a:pt x="1609331" y="73164"/>
                </a:lnTo>
                <a:lnTo>
                  <a:pt x="1609331" y="71640"/>
                </a:lnTo>
                <a:lnTo>
                  <a:pt x="1616951" y="83820"/>
                </a:lnTo>
                <a:lnTo>
                  <a:pt x="1616951" y="82308"/>
                </a:lnTo>
                <a:lnTo>
                  <a:pt x="1624571" y="96024"/>
                </a:lnTo>
                <a:lnTo>
                  <a:pt x="1624571" y="94500"/>
                </a:lnTo>
                <a:lnTo>
                  <a:pt x="1630680" y="108216"/>
                </a:lnTo>
                <a:lnTo>
                  <a:pt x="1630680" y="106680"/>
                </a:lnTo>
                <a:lnTo>
                  <a:pt x="1635239" y="120408"/>
                </a:lnTo>
                <a:lnTo>
                  <a:pt x="1638300" y="134124"/>
                </a:lnTo>
                <a:lnTo>
                  <a:pt x="1641335" y="149364"/>
                </a:lnTo>
                <a:lnTo>
                  <a:pt x="1641335" y="748296"/>
                </a:lnTo>
                <a:lnTo>
                  <a:pt x="1648955" y="733056"/>
                </a:lnTo>
                <a:lnTo>
                  <a:pt x="1655051" y="719340"/>
                </a:lnTo>
                <a:lnTo>
                  <a:pt x="1658099" y="702576"/>
                </a:lnTo>
                <a:lnTo>
                  <a:pt x="1661160" y="687336"/>
                </a:lnTo>
                <a:close/>
              </a:path>
              <a:path w="1661159" h="832485">
                <a:moveTo>
                  <a:pt x="31991" y="725436"/>
                </a:moveTo>
                <a:lnTo>
                  <a:pt x="25895" y="711720"/>
                </a:lnTo>
                <a:lnTo>
                  <a:pt x="25895" y="713244"/>
                </a:lnTo>
                <a:lnTo>
                  <a:pt x="22860" y="698004"/>
                </a:lnTo>
                <a:lnTo>
                  <a:pt x="22860" y="699528"/>
                </a:lnTo>
                <a:lnTo>
                  <a:pt x="21323" y="684288"/>
                </a:lnTo>
                <a:lnTo>
                  <a:pt x="21323" y="685800"/>
                </a:lnTo>
                <a:lnTo>
                  <a:pt x="19799" y="670560"/>
                </a:lnTo>
                <a:lnTo>
                  <a:pt x="19799" y="748296"/>
                </a:lnTo>
                <a:lnTo>
                  <a:pt x="27419" y="760488"/>
                </a:lnTo>
                <a:lnTo>
                  <a:pt x="30480" y="765079"/>
                </a:lnTo>
                <a:lnTo>
                  <a:pt x="30480" y="725436"/>
                </a:lnTo>
                <a:lnTo>
                  <a:pt x="31991" y="725436"/>
                </a:lnTo>
                <a:close/>
              </a:path>
              <a:path w="1661159" h="832485">
                <a:moveTo>
                  <a:pt x="31991" y="106680"/>
                </a:moveTo>
                <a:lnTo>
                  <a:pt x="30480" y="108216"/>
                </a:lnTo>
                <a:lnTo>
                  <a:pt x="30480" y="110083"/>
                </a:lnTo>
                <a:lnTo>
                  <a:pt x="31991" y="106680"/>
                </a:lnTo>
                <a:close/>
              </a:path>
              <a:path w="1661159" h="832485">
                <a:moveTo>
                  <a:pt x="38100" y="739140"/>
                </a:moveTo>
                <a:lnTo>
                  <a:pt x="30480" y="725436"/>
                </a:lnTo>
                <a:lnTo>
                  <a:pt x="30480" y="765079"/>
                </a:lnTo>
                <a:lnTo>
                  <a:pt x="36563" y="774204"/>
                </a:lnTo>
                <a:lnTo>
                  <a:pt x="36563" y="737628"/>
                </a:lnTo>
                <a:lnTo>
                  <a:pt x="38100" y="739140"/>
                </a:lnTo>
                <a:close/>
              </a:path>
              <a:path w="1661159" h="832485">
                <a:moveTo>
                  <a:pt x="38100" y="94500"/>
                </a:moveTo>
                <a:lnTo>
                  <a:pt x="36563" y="96024"/>
                </a:lnTo>
                <a:lnTo>
                  <a:pt x="36563" y="97266"/>
                </a:lnTo>
                <a:lnTo>
                  <a:pt x="38100" y="94500"/>
                </a:lnTo>
                <a:close/>
              </a:path>
              <a:path w="1661159" h="832485">
                <a:moveTo>
                  <a:pt x="53340" y="760488"/>
                </a:moveTo>
                <a:lnTo>
                  <a:pt x="44183" y="749820"/>
                </a:lnTo>
                <a:lnTo>
                  <a:pt x="36563" y="737628"/>
                </a:lnTo>
                <a:lnTo>
                  <a:pt x="36563" y="774204"/>
                </a:lnTo>
                <a:lnTo>
                  <a:pt x="47231" y="784860"/>
                </a:lnTo>
                <a:lnTo>
                  <a:pt x="51803" y="788865"/>
                </a:lnTo>
                <a:lnTo>
                  <a:pt x="51803" y="760488"/>
                </a:lnTo>
                <a:lnTo>
                  <a:pt x="53340" y="760488"/>
                </a:lnTo>
                <a:close/>
              </a:path>
              <a:path w="1661159" h="832485">
                <a:moveTo>
                  <a:pt x="53340" y="71640"/>
                </a:moveTo>
                <a:lnTo>
                  <a:pt x="51803" y="73164"/>
                </a:lnTo>
                <a:lnTo>
                  <a:pt x="51803" y="73684"/>
                </a:lnTo>
                <a:lnTo>
                  <a:pt x="53340" y="71640"/>
                </a:lnTo>
                <a:close/>
              </a:path>
              <a:path w="1661159" h="832485">
                <a:moveTo>
                  <a:pt x="62471" y="771156"/>
                </a:moveTo>
                <a:lnTo>
                  <a:pt x="51803" y="760488"/>
                </a:lnTo>
                <a:lnTo>
                  <a:pt x="51803" y="788865"/>
                </a:lnTo>
                <a:lnTo>
                  <a:pt x="59423" y="795540"/>
                </a:lnTo>
                <a:lnTo>
                  <a:pt x="60960" y="796693"/>
                </a:lnTo>
                <a:lnTo>
                  <a:pt x="60960" y="771156"/>
                </a:lnTo>
                <a:lnTo>
                  <a:pt x="62471" y="771156"/>
                </a:lnTo>
                <a:close/>
              </a:path>
              <a:path w="1661159" h="832485">
                <a:moveTo>
                  <a:pt x="62471" y="62496"/>
                </a:moveTo>
                <a:lnTo>
                  <a:pt x="60960" y="62496"/>
                </a:lnTo>
                <a:lnTo>
                  <a:pt x="60960" y="64008"/>
                </a:lnTo>
                <a:lnTo>
                  <a:pt x="62471" y="62496"/>
                </a:lnTo>
                <a:close/>
              </a:path>
              <a:path w="1661159" h="832485">
                <a:moveTo>
                  <a:pt x="83820" y="787920"/>
                </a:moveTo>
                <a:lnTo>
                  <a:pt x="71615" y="780300"/>
                </a:lnTo>
                <a:lnTo>
                  <a:pt x="60960" y="771156"/>
                </a:lnTo>
                <a:lnTo>
                  <a:pt x="60960" y="796693"/>
                </a:lnTo>
                <a:lnTo>
                  <a:pt x="71615" y="804684"/>
                </a:lnTo>
                <a:lnTo>
                  <a:pt x="82283" y="811796"/>
                </a:lnTo>
                <a:lnTo>
                  <a:pt x="82283" y="787920"/>
                </a:lnTo>
                <a:lnTo>
                  <a:pt x="83820" y="787920"/>
                </a:lnTo>
                <a:close/>
              </a:path>
              <a:path w="1661159" h="832485">
                <a:moveTo>
                  <a:pt x="83820" y="44759"/>
                </a:moveTo>
                <a:lnTo>
                  <a:pt x="83820" y="44208"/>
                </a:lnTo>
                <a:lnTo>
                  <a:pt x="82283" y="45720"/>
                </a:lnTo>
                <a:lnTo>
                  <a:pt x="83820" y="44759"/>
                </a:lnTo>
                <a:close/>
              </a:path>
              <a:path w="1661159" h="832485">
                <a:moveTo>
                  <a:pt x="120383" y="806208"/>
                </a:moveTo>
                <a:lnTo>
                  <a:pt x="106680" y="801636"/>
                </a:lnTo>
                <a:lnTo>
                  <a:pt x="94475" y="795540"/>
                </a:lnTo>
                <a:lnTo>
                  <a:pt x="82283" y="787920"/>
                </a:lnTo>
                <a:lnTo>
                  <a:pt x="82283" y="811796"/>
                </a:lnTo>
                <a:lnTo>
                  <a:pt x="85331" y="813828"/>
                </a:lnTo>
                <a:lnTo>
                  <a:pt x="99060" y="819924"/>
                </a:lnTo>
                <a:lnTo>
                  <a:pt x="114300" y="826020"/>
                </a:lnTo>
                <a:lnTo>
                  <a:pt x="118859" y="826932"/>
                </a:lnTo>
                <a:lnTo>
                  <a:pt x="118859" y="806208"/>
                </a:lnTo>
                <a:lnTo>
                  <a:pt x="120383" y="806208"/>
                </a:lnTo>
                <a:close/>
              </a:path>
              <a:path w="1661159" h="832485">
                <a:moveTo>
                  <a:pt x="120383" y="27444"/>
                </a:moveTo>
                <a:lnTo>
                  <a:pt x="118859" y="27444"/>
                </a:lnTo>
                <a:lnTo>
                  <a:pt x="118859" y="27953"/>
                </a:lnTo>
                <a:lnTo>
                  <a:pt x="120383" y="27444"/>
                </a:lnTo>
                <a:close/>
              </a:path>
              <a:path w="1661159" h="832485">
                <a:moveTo>
                  <a:pt x="134099" y="809256"/>
                </a:moveTo>
                <a:lnTo>
                  <a:pt x="118859" y="806208"/>
                </a:lnTo>
                <a:lnTo>
                  <a:pt x="118859" y="826932"/>
                </a:lnTo>
                <a:lnTo>
                  <a:pt x="129540" y="829068"/>
                </a:lnTo>
                <a:lnTo>
                  <a:pt x="132575" y="829621"/>
                </a:lnTo>
                <a:lnTo>
                  <a:pt x="132575" y="809256"/>
                </a:lnTo>
                <a:lnTo>
                  <a:pt x="134099" y="809256"/>
                </a:lnTo>
                <a:close/>
              </a:path>
              <a:path w="1661159" h="832485">
                <a:moveTo>
                  <a:pt x="134099" y="24091"/>
                </a:moveTo>
                <a:lnTo>
                  <a:pt x="134099" y="22860"/>
                </a:lnTo>
                <a:lnTo>
                  <a:pt x="132575" y="24396"/>
                </a:lnTo>
                <a:lnTo>
                  <a:pt x="134099" y="24091"/>
                </a:lnTo>
                <a:close/>
              </a:path>
              <a:path w="1661159" h="832485">
                <a:moveTo>
                  <a:pt x="1514843" y="832116"/>
                </a:moveTo>
                <a:lnTo>
                  <a:pt x="1514843" y="812304"/>
                </a:lnTo>
                <a:lnTo>
                  <a:pt x="147815" y="812304"/>
                </a:lnTo>
                <a:lnTo>
                  <a:pt x="132575" y="809256"/>
                </a:lnTo>
                <a:lnTo>
                  <a:pt x="132575" y="829621"/>
                </a:lnTo>
                <a:lnTo>
                  <a:pt x="146291" y="832116"/>
                </a:lnTo>
                <a:lnTo>
                  <a:pt x="1514843" y="832116"/>
                </a:lnTo>
                <a:close/>
              </a:path>
              <a:path w="1661159" h="832485">
                <a:moveTo>
                  <a:pt x="1514843" y="21653"/>
                </a:moveTo>
                <a:lnTo>
                  <a:pt x="1514843" y="21348"/>
                </a:lnTo>
                <a:lnTo>
                  <a:pt x="1513319" y="21348"/>
                </a:lnTo>
                <a:lnTo>
                  <a:pt x="1514843" y="21653"/>
                </a:lnTo>
                <a:close/>
              </a:path>
              <a:path w="1661159" h="832485">
                <a:moveTo>
                  <a:pt x="1528559" y="829680"/>
                </a:moveTo>
                <a:lnTo>
                  <a:pt x="1528559" y="809256"/>
                </a:lnTo>
                <a:lnTo>
                  <a:pt x="1513319" y="812304"/>
                </a:lnTo>
                <a:lnTo>
                  <a:pt x="1514843" y="812304"/>
                </a:lnTo>
                <a:lnTo>
                  <a:pt x="1514843" y="832116"/>
                </a:lnTo>
                <a:lnTo>
                  <a:pt x="1516380" y="832116"/>
                </a:lnTo>
                <a:lnTo>
                  <a:pt x="1528559" y="829680"/>
                </a:lnTo>
                <a:close/>
              </a:path>
              <a:path w="1661159" h="832485">
                <a:moveTo>
                  <a:pt x="1528559" y="24396"/>
                </a:moveTo>
                <a:lnTo>
                  <a:pt x="1527035" y="22860"/>
                </a:lnTo>
                <a:lnTo>
                  <a:pt x="1527035" y="24091"/>
                </a:lnTo>
                <a:lnTo>
                  <a:pt x="1528559" y="24396"/>
                </a:lnTo>
                <a:close/>
              </a:path>
              <a:path w="1661159" h="832485">
                <a:moveTo>
                  <a:pt x="1542275" y="826937"/>
                </a:moveTo>
                <a:lnTo>
                  <a:pt x="1542275" y="806208"/>
                </a:lnTo>
                <a:lnTo>
                  <a:pt x="1527035" y="809256"/>
                </a:lnTo>
                <a:lnTo>
                  <a:pt x="1528559" y="809256"/>
                </a:lnTo>
                <a:lnTo>
                  <a:pt x="1528559" y="829680"/>
                </a:lnTo>
                <a:lnTo>
                  <a:pt x="1542275" y="826937"/>
                </a:lnTo>
                <a:close/>
              </a:path>
              <a:path w="1661159" h="832485">
                <a:moveTo>
                  <a:pt x="1542275" y="27952"/>
                </a:moveTo>
                <a:lnTo>
                  <a:pt x="1542275" y="27444"/>
                </a:lnTo>
                <a:lnTo>
                  <a:pt x="1540751" y="27444"/>
                </a:lnTo>
                <a:lnTo>
                  <a:pt x="1542275" y="27952"/>
                </a:lnTo>
                <a:close/>
              </a:path>
              <a:path w="1661159" h="832485">
                <a:moveTo>
                  <a:pt x="1600200" y="797564"/>
                </a:moveTo>
                <a:lnTo>
                  <a:pt x="1600200" y="771156"/>
                </a:lnTo>
                <a:lnTo>
                  <a:pt x="1589519" y="780300"/>
                </a:lnTo>
                <a:lnTo>
                  <a:pt x="1578851" y="787920"/>
                </a:lnTo>
                <a:lnTo>
                  <a:pt x="1566659" y="795540"/>
                </a:lnTo>
                <a:lnTo>
                  <a:pt x="1554480" y="801636"/>
                </a:lnTo>
                <a:lnTo>
                  <a:pt x="1540751" y="806208"/>
                </a:lnTo>
                <a:lnTo>
                  <a:pt x="1542275" y="806208"/>
                </a:lnTo>
                <a:lnTo>
                  <a:pt x="1542275" y="826937"/>
                </a:lnTo>
                <a:lnTo>
                  <a:pt x="1546860" y="826020"/>
                </a:lnTo>
                <a:lnTo>
                  <a:pt x="1577340" y="813828"/>
                </a:lnTo>
                <a:lnTo>
                  <a:pt x="1589519" y="804684"/>
                </a:lnTo>
                <a:lnTo>
                  <a:pt x="1600200" y="797564"/>
                </a:lnTo>
                <a:close/>
              </a:path>
              <a:path w="1661159" h="832485">
                <a:moveTo>
                  <a:pt x="1600200" y="64033"/>
                </a:moveTo>
                <a:lnTo>
                  <a:pt x="1600200" y="62496"/>
                </a:lnTo>
                <a:lnTo>
                  <a:pt x="1598663" y="62496"/>
                </a:lnTo>
                <a:lnTo>
                  <a:pt x="1600200" y="64033"/>
                </a:lnTo>
                <a:close/>
              </a:path>
              <a:path w="1661159" h="832485">
                <a:moveTo>
                  <a:pt x="1641335" y="748296"/>
                </a:moveTo>
                <a:lnTo>
                  <a:pt x="1641335" y="684288"/>
                </a:lnTo>
                <a:lnTo>
                  <a:pt x="1638300" y="699528"/>
                </a:lnTo>
                <a:lnTo>
                  <a:pt x="1638300" y="698004"/>
                </a:lnTo>
                <a:lnTo>
                  <a:pt x="1635239" y="713244"/>
                </a:lnTo>
                <a:lnTo>
                  <a:pt x="1635239" y="711720"/>
                </a:lnTo>
                <a:lnTo>
                  <a:pt x="1630680" y="725436"/>
                </a:lnTo>
                <a:lnTo>
                  <a:pt x="1624571" y="739140"/>
                </a:lnTo>
                <a:lnTo>
                  <a:pt x="1624571" y="737628"/>
                </a:lnTo>
                <a:lnTo>
                  <a:pt x="1616951" y="749820"/>
                </a:lnTo>
                <a:lnTo>
                  <a:pt x="1609331" y="760488"/>
                </a:lnTo>
                <a:lnTo>
                  <a:pt x="1598663" y="771156"/>
                </a:lnTo>
                <a:lnTo>
                  <a:pt x="1600200" y="771156"/>
                </a:lnTo>
                <a:lnTo>
                  <a:pt x="1600200" y="797564"/>
                </a:lnTo>
                <a:lnTo>
                  <a:pt x="1603235" y="795540"/>
                </a:lnTo>
                <a:lnTo>
                  <a:pt x="1624571" y="774204"/>
                </a:lnTo>
                <a:lnTo>
                  <a:pt x="1633715" y="760488"/>
                </a:lnTo>
                <a:lnTo>
                  <a:pt x="1641335" y="7482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087855" y="4722355"/>
            <a:ext cx="15405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 </a:t>
            </a:r>
            <a:r>
              <a:rPr sz="1600" spc="-60" dirty="0">
                <a:solidFill>
                  <a:srgbClr val="F0EECF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ehou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8</a:t>
            </a:fld>
            <a:endParaRPr spc="45" dirty="0"/>
          </a:p>
        </p:txBody>
      </p:sp>
      <p:sp>
        <p:nvSpPr>
          <p:cNvPr id="49" name="object 49"/>
          <p:cNvSpPr txBox="1"/>
          <p:nvPr/>
        </p:nvSpPr>
        <p:spPr>
          <a:xfrm>
            <a:off x="8040623" y="5508739"/>
            <a:ext cx="99631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buted </a:t>
            </a: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ataba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1000" y="2590800"/>
            <a:ext cx="8578817" cy="1607641"/>
            <a:chOff x="381000" y="3581400"/>
            <a:chExt cx="8578817" cy="1607641"/>
          </a:xfrm>
        </p:grpSpPr>
        <p:sp>
          <p:nvSpPr>
            <p:cNvPr id="54" name="TextBox 53"/>
            <p:cNvSpPr txBox="1"/>
            <p:nvPr/>
          </p:nvSpPr>
          <p:spPr>
            <a:xfrm>
              <a:off x="914400" y="4419600"/>
              <a:ext cx="80454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Older Methods of Storing Big Data</a:t>
              </a:r>
              <a:endParaRPr lang="en-US" sz="4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81000" y="3581400"/>
              <a:ext cx="169504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/>
                <a:t>Part II: 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94" y="6475463"/>
            <a:ext cx="9741400" cy="13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016" y="2067026"/>
            <a:ext cx="4250690" cy="3865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92710" indent="-246379">
              <a:lnSpc>
                <a:spcPts val="1630"/>
              </a:lnSpc>
              <a:buSzPct val="79310"/>
              <a:buFont typeface="Microsoft Sans Serif"/>
              <a:buChar char="▪"/>
              <a:tabLst>
                <a:tab pos="259715" algn="l"/>
              </a:tabLst>
            </a:pP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A 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ll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4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450" spc="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450" spc="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4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450" spc="30" dirty="0">
                <a:solidFill>
                  <a:srgbClr val="262747"/>
                </a:solidFill>
                <a:latin typeface="Arial"/>
                <a:cs typeface="Arial"/>
              </a:rPr>
              <a:t>ed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450" spc="2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-1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er</a:t>
            </a:r>
            <a:r>
              <a:rPr sz="1450" spc="-3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450" spc="6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450" spc="-5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450" spc="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450" spc="1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5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spo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con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ta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ne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on.</a:t>
            </a:r>
            <a:endParaRPr sz="1250">
              <a:latin typeface="Arial"/>
              <a:cs typeface="Arial"/>
            </a:endParaRPr>
          </a:p>
          <a:p>
            <a:pPr marL="501650" marR="47625" lvl="1" indent="-228600">
              <a:lnSpc>
                <a:spcPts val="1460"/>
              </a:lnSpc>
              <a:spcBef>
                <a:spcPts val="51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9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to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8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sp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nd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con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ta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ne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fil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an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cto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501650" marR="157480" lvl="1" indent="-228600">
              <a:lnSpc>
                <a:spcPts val="1450"/>
              </a:lnSpc>
              <a:spcBef>
                <a:spcPts val="48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-6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ub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-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7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70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80" dirty="0">
                <a:solidFill>
                  <a:srgbClr val="262747"/>
                </a:solidFill>
                <a:latin typeface="Arial"/>
                <a:cs typeface="Arial"/>
              </a:rPr>
              <a:t>or</a:t>
            </a:r>
            <a:r>
              <a:rPr sz="1250" spc="8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spond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nes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h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ano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the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ec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114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125"/>
              </a:spcBef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500" spc="-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2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500" spc="45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500" spc="1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39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te,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ead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pd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ate,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te,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vi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4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ope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co</a:t>
            </a:r>
            <a:r>
              <a:rPr sz="1250" spc="3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and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501650" lvl="1" indent="-228600">
              <a:lnSpc>
                <a:spcPct val="100000"/>
              </a:lnSpc>
              <a:spcBef>
                <a:spcPts val="430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pp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at</a:t>
            </a:r>
            <a:r>
              <a:rPr sz="1250" spc="-5" dirty="0">
                <a:solidFill>
                  <a:srgbClr val="262747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on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165"/>
              </a:spcBef>
              <a:buSzPct val="80000"/>
              <a:buFont typeface="Microsoft Sans Serif"/>
              <a:buChar char="▪"/>
              <a:tabLst>
                <a:tab pos="259715" algn="l"/>
              </a:tabLst>
            </a:pPr>
            <a:r>
              <a:rPr sz="1500" spc="-1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x</a:t>
            </a:r>
            <a:r>
              <a:rPr sz="1500" spc="-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500" spc="6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500" spc="60" dirty="0">
                <a:solidFill>
                  <a:srgbClr val="262747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262747"/>
                </a:solidFill>
                <a:latin typeface="Arial"/>
                <a:cs typeface="Arial"/>
              </a:rPr>
              <a:t>l</a:t>
            </a:r>
            <a:r>
              <a:rPr sz="1500" spc="4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50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501650" marR="5080" lvl="1" indent="-228600">
              <a:lnSpc>
                <a:spcPts val="1450"/>
              </a:lnSpc>
              <a:spcBef>
                <a:spcPts val="484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pute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Ope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tin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g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indo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3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Ma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 U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ix,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  <a:p>
            <a:pPr marL="501650" marR="327660" lvl="1" indent="-228600">
              <a:lnSpc>
                <a:spcPts val="1450"/>
              </a:lnSpc>
              <a:spcBef>
                <a:spcPts val="495"/>
              </a:spcBef>
              <a:buSzPct val="80000"/>
              <a:buFont typeface="Microsoft Sans Serif"/>
              <a:buChar char="▪"/>
              <a:tabLst>
                <a:tab pos="502284" algn="l"/>
              </a:tabLst>
            </a:pP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rk</a:t>
            </a:r>
            <a:r>
              <a:rPr sz="1250" spc="-3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262747"/>
                </a:solidFill>
                <a:latin typeface="Arial"/>
                <a:cs typeface="Arial"/>
              </a:rPr>
              <a:t>y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262747"/>
                </a:solidFill>
                <a:latin typeface="Arial"/>
                <a:cs typeface="Arial"/>
              </a:rPr>
              <a:t>m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NFS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1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w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rk</a:t>
            </a:r>
            <a:r>
              <a:rPr sz="1250" spc="-10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ach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ag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45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(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NAS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)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F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il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v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262747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,</a:t>
            </a:r>
            <a:r>
              <a:rPr sz="1250" spc="-20" dirty="0">
                <a:solidFill>
                  <a:srgbClr val="262747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262747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262747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F</a:t>
            </a:r>
            <a:r>
              <a:rPr spc="-30" dirty="0"/>
              <a:t>il</a:t>
            </a:r>
            <a:r>
              <a:rPr spc="55" dirty="0"/>
              <a:t>e</a:t>
            </a:r>
            <a:r>
              <a:rPr spc="50" dirty="0"/>
              <a:t> </a:t>
            </a:r>
            <a:r>
              <a:rPr spc="-35" dirty="0"/>
              <a:t>S</a:t>
            </a:r>
            <a:r>
              <a:rPr spc="5" dirty="0"/>
              <a:t>ys</a:t>
            </a:r>
            <a:r>
              <a:rPr spc="65" dirty="0"/>
              <a:t>t</a:t>
            </a:r>
            <a:r>
              <a:rPr spc="60" dirty="0"/>
              <a:t>e</a:t>
            </a:r>
            <a:r>
              <a:rPr spc="85" dirty="0"/>
              <a:t>m</a:t>
            </a:r>
            <a:r>
              <a:rPr spc="10"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5363464" y="2221979"/>
            <a:ext cx="4190999" cy="3272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1927" y="2218931"/>
            <a:ext cx="4196080" cy="3279775"/>
          </a:xfrm>
          <a:custGeom>
            <a:avLst/>
            <a:gdLst/>
            <a:ahLst/>
            <a:cxnLst/>
            <a:rect l="l" t="t" r="r" b="b"/>
            <a:pathLst>
              <a:path w="4196080" h="3279775">
                <a:moveTo>
                  <a:pt x="4195572" y="3279648"/>
                </a:moveTo>
                <a:lnTo>
                  <a:pt x="4195572" y="0"/>
                </a:lnTo>
                <a:lnTo>
                  <a:pt x="0" y="0"/>
                </a:lnTo>
                <a:lnTo>
                  <a:pt x="0" y="3279648"/>
                </a:lnTo>
                <a:lnTo>
                  <a:pt x="4572" y="3279648"/>
                </a:lnTo>
                <a:lnTo>
                  <a:pt x="4572" y="7620"/>
                </a:lnTo>
                <a:lnTo>
                  <a:pt x="7620" y="3048"/>
                </a:lnTo>
                <a:lnTo>
                  <a:pt x="7620" y="7620"/>
                </a:lnTo>
                <a:lnTo>
                  <a:pt x="4187952" y="7620"/>
                </a:lnTo>
                <a:lnTo>
                  <a:pt x="4187952" y="3048"/>
                </a:lnTo>
                <a:lnTo>
                  <a:pt x="4192536" y="7620"/>
                </a:lnTo>
                <a:lnTo>
                  <a:pt x="4192536" y="3279648"/>
                </a:lnTo>
                <a:lnTo>
                  <a:pt x="4195572" y="3279648"/>
                </a:lnTo>
                <a:close/>
              </a:path>
              <a:path w="4196080" h="3279775">
                <a:moveTo>
                  <a:pt x="7620" y="7620"/>
                </a:moveTo>
                <a:lnTo>
                  <a:pt x="7620" y="3048"/>
                </a:lnTo>
                <a:lnTo>
                  <a:pt x="4572" y="7620"/>
                </a:lnTo>
                <a:lnTo>
                  <a:pt x="7620" y="7620"/>
                </a:lnTo>
                <a:close/>
              </a:path>
              <a:path w="4196080" h="3279775">
                <a:moveTo>
                  <a:pt x="7620" y="3272028"/>
                </a:moveTo>
                <a:lnTo>
                  <a:pt x="7620" y="7620"/>
                </a:lnTo>
                <a:lnTo>
                  <a:pt x="4572" y="7620"/>
                </a:lnTo>
                <a:lnTo>
                  <a:pt x="4572" y="3272028"/>
                </a:lnTo>
                <a:lnTo>
                  <a:pt x="7620" y="3272028"/>
                </a:lnTo>
                <a:close/>
              </a:path>
              <a:path w="4196080" h="3279775">
                <a:moveTo>
                  <a:pt x="4192536" y="3272028"/>
                </a:moveTo>
                <a:lnTo>
                  <a:pt x="4572" y="3272028"/>
                </a:lnTo>
                <a:lnTo>
                  <a:pt x="7620" y="3275063"/>
                </a:lnTo>
                <a:lnTo>
                  <a:pt x="7620" y="3279648"/>
                </a:lnTo>
                <a:lnTo>
                  <a:pt x="4187952" y="3279648"/>
                </a:lnTo>
                <a:lnTo>
                  <a:pt x="4187952" y="3275063"/>
                </a:lnTo>
                <a:lnTo>
                  <a:pt x="4192536" y="3272028"/>
                </a:lnTo>
                <a:close/>
              </a:path>
              <a:path w="4196080" h="3279775">
                <a:moveTo>
                  <a:pt x="7620" y="3279648"/>
                </a:moveTo>
                <a:lnTo>
                  <a:pt x="7620" y="3275063"/>
                </a:lnTo>
                <a:lnTo>
                  <a:pt x="4572" y="3272028"/>
                </a:lnTo>
                <a:lnTo>
                  <a:pt x="4572" y="3279648"/>
                </a:lnTo>
                <a:lnTo>
                  <a:pt x="7620" y="3279648"/>
                </a:lnTo>
                <a:close/>
              </a:path>
              <a:path w="4196080" h="3279775">
                <a:moveTo>
                  <a:pt x="4192536" y="7620"/>
                </a:moveTo>
                <a:lnTo>
                  <a:pt x="4187952" y="3048"/>
                </a:lnTo>
                <a:lnTo>
                  <a:pt x="4187952" y="7620"/>
                </a:lnTo>
                <a:lnTo>
                  <a:pt x="4192536" y="7620"/>
                </a:lnTo>
                <a:close/>
              </a:path>
              <a:path w="4196080" h="3279775">
                <a:moveTo>
                  <a:pt x="4192536" y="3272028"/>
                </a:moveTo>
                <a:lnTo>
                  <a:pt x="4192536" y="7620"/>
                </a:lnTo>
                <a:lnTo>
                  <a:pt x="4187952" y="7620"/>
                </a:lnTo>
                <a:lnTo>
                  <a:pt x="4187952" y="3272028"/>
                </a:lnTo>
                <a:lnTo>
                  <a:pt x="4192536" y="3272028"/>
                </a:lnTo>
                <a:close/>
              </a:path>
              <a:path w="4196080" h="3279775">
                <a:moveTo>
                  <a:pt x="4192536" y="3279648"/>
                </a:moveTo>
                <a:lnTo>
                  <a:pt x="4192536" y="3272028"/>
                </a:lnTo>
                <a:lnTo>
                  <a:pt x="4187952" y="3275063"/>
                </a:lnTo>
                <a:lnTo>
                  <a:pt x="4187952" y="3279648"/>
                </a:lnTo>
                <a:lnTo>
                  <a:pt x="4192536" y="3279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5459" y="1197848"/>
            <a:ext cx="1382395" cy="469900"/>
          </a:xfrm>
          <a:custGeom>
            <a:avLst/>
            <a:gdLst/>
            <a:ahLst/>
            <a:cxnLst/>
            <a:rect l="l" t="t" r="r" b="b"/>
            <a:pathLst>
              <a:path w="1382395" h="469900">
                <a:moveTo>
                  <a:pt x="22791" y="440205"/>
                </a:moveTo>
                <a:lnTo>
                  <a:pt x="22791" y="29188"/>
                </a:lnTo>
                <a:lnTo>
                  <a:pt x="19842" y="32624"/>
                </a:lnTo>
                <a:lnTo>
                  <a:pt x="2041" y="69446"/>
                </a:lnTo>
                <a:lnTo>
                  <a:pt x="0" y="88394"/>
                </a:lnTo>
                <a:lnTo>
                  <a:pt x="0" y="381002"/>
                </a:lnTo>
                <a:lnTo>
                  <a:pt x="9875" y="421601"/>
                </a:lnTo>
                <a:lnTo>
                  <a:pt x="22791" y="440205"/>
                </a:lnTo>
                <a:close/>
              </a:path>
              <a:path w="1382395" h="469900">
                <a:moveTo>
                  <a:pt x="1382268" y="381002"/>
                </a:moveTo>
                <a:lnTo>
                  <a:pt x="1382268" y="88394"/>
                </a:lnTo>
                <a:lnTo>
                  <a:pt x="1382137" y="83548"/>
                </a:lnTo>
                <a:lnTo>
                  <a:pt x="1370188" y="43801"/>
                </a:lnTo>
                <a:lnTo>
                  <a:pt x="1342330" y="14478"/>
                </a:lnTo>
                <a:lnTo>
                  <a:pt x="1303498" y="519"/>
                </a:lnTo>
                <a:lnTo>
                  <a:pt x="1293876" y="0"/>
                </a:lnTo>
                <a:lnTo>
                  <a:pt x="88404" y="0"/>
                </a:lnTo>
                <a:lnTo>
                  <a:pt x="83558" y="130"/>
                </a:lnTo>
                <a:lnTo>
                  <a:pt x="83558" y="469263"/>
                </a:lnTo>
                <a:lnTo>
                  <a:pt x="88404" y="469394"/>
                </a:lnTo>
                <a:lnTo>
                  <a:pt x="1293876" y="469394"/>
                </a:lnTo>
                <a:lnTo>
                  <a:pt x="1334475" y="459519"/>
                </a:lnTo>
                <a:lnTo>
                  <a:pt x="1365199" y="433184"/>
                </a:lnTo>
                <a:lnTo>
                  <a:pt x="1381109" y="395328"/>
                </a:lnTo>
                <a:lnTo>
                  <a:pt x="1382268" y="381002"/>
                </a:lnTo>
                <a:close/>
              </a:path>
            </a:pathLst>
          </a:custGeom>
          <a:solidFill>
            <a:srgbClr val="001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64804" y="1188699"/>
            <a:ext cx="1403985" cy="487680"/>
          </a:xfrm>
          <a:custGeom>
            <a:avLst/>
            <a:gdLst/>
            <a:ahLst/>
            <a:cxnLst/>
            <a:rect l="l" t="t" r="r" b="b"/>
            <a:pathLst>
              <a:path w="1403984" h="487680">
                <a:moveTo>
                  <a:pt x="1402080" y="409963"/>
                </a:moveTo>
                <a:lnTo>
                  <a:pt x="1402080" y="77729"/>
                </a:lnTo>
                <a:lnTo>
                  <a:pt x="1395971" y="59437"/>
                </a:lnTo>
                <a:lnTo>
                  <a:pt x="1374635" y="27434"/>
                </a:lnTo>
                <a:lnTo>
                  <a:pt x="1359395" y="16769"/>
                </a:lnTo>
                <a:lnTo>
                  <a:pt x="1351775" y="10671"/>
                </a:lnTo>
                <a:lnTo>
                  <a:pt x="1344155" y="7620"/>
                </a:lnTo>
                <a:lnTo>
                  <a:pt x="1335011" y="3051"/>
                </a:lnTo>
                <a:lnTo>
                  <a:pt x="1324343" y="1529"/>
                </a:lnTo>
                <a:lnTo>
                  <a:pt x="1315199" y="0"/>
                </a:lnTo>
                <a:lnTo>
                  <a:pt x="88379" y="0"/>
                </a:lnTo>
                <a:lnTo>
                  <a:pt x="79235" y="1529"/>
                </a:lnTo>
                <a:lnTo>
                  <a:pt x="70091" y="3051"/>
                </a:lnTo>
                <a:lnTo>
                  <a:pt x="60960" y="7620"/>
                </a:lnTo>
                <a:lnTo>
                  <a:pt x="51803" y="10671"/>
                </a:lnTo>
                <a:lnTo>
                  <a:pt x="44183" y="16769"/>
                </a:lnTo>
                <a:lnTo>
                  <a:pt x="12179" y="50294"/>
                </a:lnTo>
                <a:lnTo>
                  <a:pt x="1511" y="86875"/>
                </a:lnTo>
                <a:lnTo>
                  <a:pt x="0" y="97543"/>
                </a:lnTo>
                <a:lnTo>
                  <a:pt x="0" y="390151"/>
                </a:lnTo>
                <a:lnTo>
                  <a:pt x="7620" y="428251"/>
                </a:lnTo>
                <a:lnTo>
                  <a:pt x="21323" y="450718"/>
                </a:lnTo>
                <a:lnTo>
                  <a:pt x="21323" y="89923"/>
                </a:lnTo>
                <a:lnTo>
                  <a:pt x="22860" y="80774"/>
                </a:lnTo>
                <a:lnTo>
                  <a:pt x="22860" y="82303"/>
                </a:lnTo>
                <a:lnTo>
                  <a:pt x="24371" y="73154"/>
                </a:lnTo>
                <a:lnTo>
                  <a:pt x="24371" y="74677"/>
                </a:lnTo>
                <a:lnTo>
                  <a:pt x="30480" y="59437"/>
                </a:lnTo>
                <a:lnTo>
                  <a:pt x="30480" y="60960"/>
                </a:lnTo>
                <a:lnTo>
                  <a:pt x="33515" y="55887"/>
                </a:lnTo>
                <a:lnTo>
                  <a:pt x="33515" y="54869"/>
                </a:lnTo>
                <a:lnTo>
                  <a:pt x="38100" y="49138"/>
                </a:lnTo>
                <a:lnTo>
                  <a:pt x="38100" y="48771"/>
                </a:lnTo>
                <a:lnTo>
                  <a:pt x="39611" y="47249"/>
                </a:lnTo>
                <a:lnTo>
                  <a:pt x="42659" y="44202"/>
                </a:lnTo>
                <a:lnTo>
                  <a:pt x="42659" y="42674"/>
                </a:lnTo>
                <a:lnTo>
                  <a:pt x="48755" y="36577"/>
                </a:lnTo>
                <a:lnTo>
                  <a:pt x="48755" y="38100"/>
                </a:lnTo>
                <a:lnTo>
                  <a:pt x="54851" y="32009"/>
                </a:lnTo>
                <a:lnTo>
                  <a:pt x="54851" y="33531"/>
                </a:lnTo>
                <a:lnTo>
                  <a:pt x="60960" y="29864"/>
                </a:lnTo>
                <a:lnTo>
                  <a:pt x="60960" y="28957"/>
                </a:lnTo>
                <a:lnTo>
                  <a:pt x="74663" y="23475"/>
                </a:lnTo>
                <a:lnTo>
                  <a:pt x="74663" y="22860"/>
                </a:lnTo>
                <a:lnTo>
                  <a:pt x="82283" y="21592"/>
                </a:lnTo>
                <a:lnTo>
                  <a:pt x="82283" y="21337"/>
                </a:lnTo>
                <a:lnTo>
                  <a:pt x="89903" y="20070"/>
                </a:lnTo>
                <a:lnTo>
                  <a:pt x="89903" y="19814"/>
                </a:lnTo>
                <a:lnTo>
                  <a:pt x="1313675" y="19814"/>
                </a:lnTo>
                <a:lnTo>
                  <a:pt x="1313675" y="20068"/>
                </a:lnTo>
                <a:lnTo>
                  <a:pt x="1321295" y="21337"/>
                </a:lnTo>
                <a:lnTo>
                  <a:pt x="1328915" y="22860"/>
                </a:lnTo>
                <a:lnTo>
                  <a:pt x="1328915" y="23368"/>
                </a:lnTo>
                <a:lnTo>
                  <a:pt x="1336535" y="25911"/>
                </a:lnTo>
                <a:lnTo>
                  <a:pt x="1336535" y="26520"/>
                </a:lnTo>
                <a:lnTo>
                  <a:pt x="1342631" y="28957"/>
                </a:lnTo>
                <a:lnTo>
                  <a:pt x="1342631" y="29864"/>
                </a:lnTo>
                <a:lnTo>
                  <a:pt x="1348740" y="33531"/>
                </a:lnTo>
                <a:lnTo>
                  <a:pt x="1348740" y="32009"/>
                </a:lnTo>
                <a:lnTo>
                  <a:pt x="1354823" y="38100"/>
                </a:lnTo>
                <a:lnTo>
                  <a:pt x="1354823" y="36577"/>
                </a:lnTo>
                <a:lnTo>
                  <a:pt x="1360919" y="42674"/>
                </a:lnTo>
                <a:lnTo>
                  <a:pt x="1360919" y="44198"/>
                </a:lnTo>
                <a:lnTo>
                  <a:pt x="1365491" y="48771"/>
                </a:lnTo>
                <a:lnTo>
                  <a:pt x="1365491" y="47249"/>
                </a:lnTo>
                <a:lnTo>
                  <a:pt x="1370063" y="54869"/>
                </a:lnTo>
                <a:lnTo>
                  <a:pt x="1370063" y="53340"/>
                </a:lnTo>
                <a:lnTo>
                  <a:pt x="1374635" y="60960"/>
                </a:lnTo>
                <a:lnTo>
                  <a:pt x="1374635" y="61977"/>
                </a:lnTo>
                <a:lnTo>
                  <a:pt x="1377683" y="67057"/>
                </a:lnTo>
                <a:lnTo>
                  <a:pt x="1377683" y="70851"/>
                </a:lnTo>
                <a:lnTo>
                  <a:pt x="1379220" y="74677"/>
                </a:lnTo>
                <a:lnTo>
                  <a:pt x="1379220" y="73154"/>
                </a:lnTo>
                <a:lnTo>
                  <a:pt x="1382255" y="82303"/>
                </a:lnTo>
                <a:lnTo>
                  <a:pt x="1382255" y="88399"/>
                </a:lnTo>
                <a:lnTo>
                  <a:pt x="1383779" y="97543"/>
                </a:lnTo>
                <a:lnTo>
                  <a:pt x="1383779" y="448833"/>
                </a:lnTo>
                <a:lnTo>
                  <a:pt x="1386840" y="445015"/>
                </a:lnTo>
                <a:lnTo>
                  <a:pt x="1391399" y="437395"/>
                </a:lnTo>
                <a:lnTo>
                  <a:pt x="1395971" y="428251"/>
                </a:lnTo>
                <a:lnTo>
                  <a:pt x="1402080" y="409963"/>
                </a:lnTo>
                <a:close/>
              </a:path>
              <a:path w="1403984" h="487680">
                <a:moveTo>
                  <a:pt x="35039" y="434334"/>
                </a:moveTo>
                <a:lnTo>
                  <a:pt x="30480" y="426714"/>
                </a:lnTo>
                <a:lnTo>
                  <a:pt x="30480" y="428251"/>
                </a:lnTo>
                <a:lnTo>
                  <a:pt x="24371" y="413011"/>
                </a:lnTo>
                <a:lnTo>
                  <a:pt x="24371" y="414535"/>
                </a:lnTo>
                <a:lnTo>
                  <a:pt x="22860" y="405391"/>
                </a:lnTo>
                <a:lnTo>
                  <a:pt x="22860" y="406915"/>
                </a:lnTo>
                <a:lnTo>
                  <a:pt x="21323" y="397771"/>
                </a:lnTo>
                <a:lnTo>
                  <a:pt x="21323" y="450718"/>
                </a:lnTo>
                <a:lnTo>
                  <a:pt x="28943" y="460255"/>
                </a:lnTo>
                <a:lnTo>
                  <a:pt x="33515" y="463913"/>
                </a:lnTo>
                <a:lnTo>
                  <a:pt x="33515" y="432823"/>
                </a:lnTo>
                <a:lnTo>
                  <a:pt x="35039" y="434334"/>
                </a:lnTo>
                <a:close/>
              </a:path>
              <a:path w="1403984" h="487680">
                <a:moveTo>
                  <a:pt x="35039" y="53340"/>
                </a:moveTo>
                <a:lnTo>
                  <a:pt x="33515" y="54869"/>
                </a:lnTo>
                <a:lnTo>
                  <a:pt x="33515" y="55887"/>
                </a:lnTo>
                <a:lnTo>
                  <a:pt x="35039" y="53340"/>
                </a:lnTo>
                <a:close/>
              </a:path>
              <a:path w="1403984" h="487680">
                <a:moveTo>
                  <a:pt x="39572" y="440395"/>
                </a:moveTo>
                <a:lnTo>
                  <a:pt x="33515" y="432823"/>
                </a:lnTo>
                <a:lnTo>
                  <a:pt x="33515" y="463913"/>
                </a:lnTo>
                <a:lnTo>
                  <a:pt x="36563" y="466351"/>
                </a:lnTo>
                <a:lnTo>
                  <a:pt x="38100" y="467273"/>
                </a:lnTo>
                <a:lnTo>
                  <a:pt x="38100" y="438919"/>
                </a:lnTo>
                <a:lnTo>
                  <a:pt x="39572" y="440395"/>
                </a:lnTo>
                <a:close/>
              </a:path>
              <a:path w="1403984" h="487680">
                <a:moveTo>
                  <a:pt x="39611" y="47249"/>
                </a:moveTo>
                <a:lnTo>
                  <a:pt x="38100" y="48771"/>
                </a:lnTo>
                <a:lnTo>
                  <a:pt x="39579" y="47289"/>
                </a:lnTo>
                <a:close/>
              </a:path>
              <a:path w="1403984" h="487680">
                <a:moveTo>
                  <a:pt x="39579" y="47289"/>
                </a:moveTo>
                <a:lnTo>
                  <a:pt x="38100" y="48771"/>
                </a:lnTo>
                <a:lnTo>
                  <a:pt x="38100" y="49138"/>
                </a:lnTo>
                <a:lnTo>
                  <a:pt x="39579" y="47289"/>
                </a:lnTo>
                <a:close/>
              </a:path>
              <a:path w="1403984" h="487680">
                <a:moveTo>
                  <a:pt x="39611" y="440443"/>
                </a:moveTo>
                <a:lnTo>
                  <a:pt x="38100" y="438919"/>
                </a:lnTo>
                <a:lnTo>
                  <a:pt x="39611" y="440443"/>
                </a:lnTo>
                <a:close/>
              </a:path>
              <a:path w="1403984" h="487680">
                <a:moveTo>
                  <a:pt x="39611" y="468180"/>
                </a:moveTo>
                <a:lnTo>
                  <a:pt x="39611" y="440443"/>
                </a:lnTo>
                <a:lnTo>
                  <a:pt x="38100" y="438919"/>
                </a:lnTo>
                <a:lnTo>
                  <a:pt x="38100" y="467273"/>
                </a:lnTo>
                <a:lnTo>
                  <a:pt x="39611" y="468180"/>
                </a:lnTo>
                <a:close/>
              </a:path>
              <a:path w="1403984" h="487680">
                <a:moveTo>
                  <a:pt x="44183" y="445015"/>
                </a:moveTo>
                <a:lnTo>
                  <a:pt x="39572" y="440395"/>
                </a:lnTo>
                <a:lnTo>
                  <a:pt x="39611" y="468180"/>
                </a:lnTo>
                <a:lnTo>
                  <a:pt x="42659" y="470009"/>
                </a:lnTo>
                <a:lnTo>
                  <a:pt x="42659" y="445015"/>
                </a:lnTo>
                <a:lnTo>
                  <a:pt x="44183" y="445015"/>
                </a:lnTo>
                <a:close/>
              </a:path>
              <a:path w="1403984" h="487680">
                <a:moveTo>
                  <a:pt x="39611" y="47257"/>
                </a:moveTo>
                <a:close/>
              </a:path>
              <a:path w="1403984" h="487680">
                <a:moveTo>
                  <a:pt x="44183" y="42674"/>
                </a:moveTo>
                <a:lnTo>
                  <a:pt x="42659" y="42674"/>
                </a:lnTo>
                <a:lnTo>
                  <a:pt x="42659" y="44202"/>
                </a:lnTo>
                <a:lnTo>
                  <a:pt x="44183" y="42674"/>
                </a:lnTo>
                <a:close/>
              </a:path>
              <a:path w="1403984" h="487680">
                <a:moveTo>
                  <a:pt x="62471" y="458731"/>
                </a:moveTo>
                <a:lnTo>
                  <a:pt x="54851" y="454159"/>
                </a:lnTo>
                <a:lnTo>
                  <a:pt x="54851" y="455683"/>
                </a:lnTo>
                <a:lnTo>
                  <a:pt x="48755" y="449574"/>
                </a:lnTo>
                <a:lnTo>
                  <a:pt x="48755" y="451111"/>
                </a:lnTo>
                <a:lnTo>
                  <a:pt x="42659" y="445015"/>
                </a:lnTo>
                <a:lnTo>
                  <a:pt x="42659" y="470009"/>
                </a:lnTo>
                <a:lnTo>
                  <a:pt x="44183" y="470923"/>
                </a:lnTo>
                <a:lnTo>
                  <a:pt x="51803" y="477019"/>
                </a:lnTo>
                <a:lnTo>
                  <a:pt x="60960" y="480054"/>
                </a:lnTo>
                <a:lnTo>
                  <a:pt x="60960" y="458731"/>
                </a:lnTo>
                <a:lnTo>
                  <a:pt x="62471" y="458731"/>
                </a:lnTo>
                <a:close/>
              </a:path>
              <a:path w="1403984" h="487680">
                <a:moveTo>
                  <a:pt x="62471" y="28957"/>
                </a:moveTo>
                <a:lnTo>
                  <a:pt x="60960" y="28957"/>
                </a:lnTo>
                <a:lnTo>
                  <a:pt x="60960" y="29864"/>
                </a:lnTo>
                <a:lnTo>
                  <a:pt x="62471" y="28957"/>
                </a:lnTo>
                <a:close/>
              </a:path>
              <a:path w="1403984" h="487680">
                <a:moveTo>
                  <a:pt x="76200" y="464814"/>
                </a:moveTo>
                <a:lnTo>
                  <a:pt x="68580" y="461779"/>
                </a:lnTo>
                <a:lnTo>
                  <a:pt x="60960" y="458731"/>
                </a:lnTo>
                <a:lnTo>
                  <a:pt x="60960" y="480054"/>
                </a:lnTo>
                <a:lnTo>
                  <a:pt x="70091" y="484639"/>
                </a:lnTo>
                <a:lnTo>
                  <a:pt x="74663" y="485401"/>
                </a:lnTo>
                <a:lnTo>
                  <a:pt x="74663" y="464814"/>
                </a:lnTo>
                <a:lnTo>
                  <a:pt x="76200" y="464814"/>
                </a:lnTo>
                <a:close/>
              </a:path>
              <a:path w="1403984" h="487680">
                <a:moveTo>
                  <a:pt x="76200" y="22860"/>
                </a:moveTo>
                <a:lnTo>
                  <a:pt x="74663" y="22860"/>
                </a:lnTo>
                <a:lnTo>
                  <a:pt x="74663" y="23475"/>
                </a:lnTo>
                <a:lnTo>
                  <a:pt x="76200" y="22860"/>
                </a:lnTo>
                <a:close/>
              </a:path>
              <a:path w="1403984" h="487680">
                <a:moveTo>
                  <a:pt x="83820" y="466351"/>
                </a:moveTo>
                <a:lnTo>
                  <a:pt x="74663" y="464814"/>
                </a:lnTo>
                <a:lnTo>
                  <a:pt x="74663" y="485401"/>
                </a:lnTo>
                <a:lnTo>
                  <a:pt x="79235" y="486163"/>
                </a:lnTo>
                <a:lnTo>
                  <a:pt x="82283" y="486667"/>
                </a:lnTo>
                <a:lnTo>
                  <a:pt x="82283" y="466351"/>
                </a:lnTo>
                <a:lnTo>
                  <a:pt x="83820" y="466351"/>
                </a:lnTo>
                <a:close/>
              </a:path>
              <a:path w="1403984" h="487680">
                <a:moveTo>
                  <a:pt x="83820" y="21337"/>
                </a:moveTo>
                <a:lnTo>
                  <a:pt x="82283" y="21337"/>
                </a:lnTo>
                <a:lnTo>
                  <a:pt x="82283" y="21592"/>
                </a:lnTo>
                <a:lnTo>
                  <a:pt x="83820" y="21337"/>
                </a:lnTo>
                <a:close/>
              </a:path>
              <a:path w="1403984" h="487680">
                <a:moveTo>
                  <a:pt x="91440" y="467875"/>
                </a:moveTo>
                <a:lnTo>
                  <a:pt x="82283" y="466351"/>
                </a:lnTo>
                <a:lnTo>
                  <a:pt x="82283" y="486667"/>
                </a:lnTo>
                <a:lnTo>
                  <a:pt x="88379" y="487674"/>
                </a:lnTo>
                <a:lnTo>
                  <a:pt x="89903" y="487674"/>
                </a:lnTo>
                <a:lnTo>
                  <a:pt x="89903" y="467875"/>
                </a:lnTo>
                <a:lnTo>
                  <a:pt x="91440" y="467875"/>
                </a:lnTo>
                <a:close/>
              </a:path>
              <a:path w="1403984" h="487680">
                <a:moveTo>
                  <a:pt x="91440" y="19814"/>
                </a:moveTo>
                <a:lnTo>
                  <a:pt x="89903" y="19814"/>
                </a:lnTo>
                <a:lnTo>
                  <a:pt x="89903" y="20070"/>
                </a:lnTo>
                <a:lnTo>
                  <a:pt x="91440" y="19814"/>
                </a:lnTo>
                <a:close/>
              </a:path>
              <a:path w="1403984" h="487680">
                <a:moveTo>
                  <a:pt x="1313675" y="487674"/>
                </a:moveTo>
                <a:lnTo>
                  <a:pt x="1313675" y="467875"/>
                </a:lnTo>
                <a:lnTo>
                  <a:pt x="89903" y="467875"/>
                </a:lnTo>
                <a:lnTo>
                  <a:pt x="89903" y="487674"/>
                </a:lnTo>
                <a:lnTo>
                  <a:pt x="1313675" y="487674"/>
                </a:lnTo>
                <a:close/>
              </a:path>
              <a:path w="1403984" h="487680">
                <a:moveTo>
                  <a:pt x="1313675" y="20068"/>
                </a:moveTo>
                <a:lnTo>
                  <a:pt x="1313675" y="19814"/>
                </a:lnTo>
                <a:lnTo>
                  <a:pt x="1312151" y="19814"/>
                </a:lnTo>
                <a:lnTo>
                  <a:pt x="1313675" y="20068"/>
                </a:lnTo>
                <a:close/>
              </a:path>
              <a:path w="1403984" h="487680">
                <a:moveTo>
                  <a:pt x="1328915" y="485510"/>
                </a:moveTo>
                <a:lnTo>
                  <a:pt x="1328915" y="464814"/>
                </a:lnTo>
                <a:lnTo>
                  <a:pt x="1321295" y="466351"/>
                </a:lnTo>
                <a:lnTo>
                  <a:pt x="1312151" y="467875"/>
                </a:lnTo>
                <a:lnTo>
                  <a:pt x="1313675" y="467875"/>
                </a:lnTo>
                <a:lnTo>
                  <a:pt x="1313675" y="487674"/>
                </a:lnTo>
                <a:lnTo>
                  <a:pt x="1315199" y="487674"/>
                </a:lnTo>
                <a:lnTo>
                  <a:pt x="1324343" y="486163"/>
                </a:lnTo>
                <a:lnTo>
                  <a:pt x="1328915" y="485510"/>
                </a:lnTo>
                <a:close/>
              </a:path>
              <a:path w="1403984" h="487680">
                <a:moveTo>
                  <a:pt x="1328915" y="23368"/>
                </a:moveTo>
                <a:lnTo>
                  <a:pt x="1328915" y="22860"/>
                </a:lnTo>
                <a:lnTo>
                  <a:pt x="1327391" y="22860"/>
                </a:lnTo>
                <a:lnTo>
                  <a:pt x="1328915" y="23368"/>
                </a:lnTo>
                <a:close/>
              </a:path>
              <a:path w="1403984" h="487680">
                <a:moveTo>
                  <a:pt x="1336535" y="483875"/>
                </a:moveTo>
                <a:lnTo>
                  <a:pt x="1336535" y="461779"/>
                </a:lnTo>
                <a:lnTo>
                  <a:pt x="1327391" y="464814"/>
                </a:lnTo>
                <a:lnTo>
                  <a:pt x="1328915" y="464814"/>
                </a:lnTo>
                <a:lnTo>
                  <a:pt x="1328915" y="485510"/>
                </a:lnTo>
                <a:lnTo>
                  <a:pt x="1335011" y="484639"/>
                </a:lnTo>
                <a:lnTo>
                  <a:pt x="1336535" y="483875"/>
                </a:lnTo>
                <a:close/>
              </a:path>
              <a:path w="1403984" h="487680">
                <a:moveTo>
                  <a:pt x="1336535" y="26520"/>
                </a:moveTo>
                <a:lnTo>
                  <a:pt x="1336535" y="25911"/>
                </a:lnTo>
                <a:lnTo>
                  <a:pt x="1335011" y="25911"/>
                </a:lnTo>
                <a:lnTo>
                  <a:pt x="1336535" y="26520"/>
                </a:lnTo>
                <a:close/>
              </a:path>
              <a:path w="1403984" h="487680">
                <a:moveTo>
                  <a:pt x="1342631" y="480819"/>
                </a:moveTo>
                <a:lnTo>
                  <a:pt x="1342631" y="458731"/>
                </a:lnTo>
                <a:lnTo>
                  <a:pt x="1335011" y="461779"/>
                </a:lnTo>
                <a:lnTo>
                  <a:pt x="1336535" y="461779"/>
                </a:lnTo>
                <a:lnTo>
                  <a:pt x="1336535" y="483875"/>
                </a:lnTo>
                <a:lnTo>
                  <a:pt x="1342631" y="480819"/>
                </a:lnTo>
                <a:close/>
              </a:path>
              <a:path w="1403984" h="487680">
                <a:moveTo>
                  <a:pt x="1342631" y="29864"/>
                </a:moveTo>
                <a:lnTo>
                  <a:pt x="1342631" y="28957"/>
                </a:lnTo>
                <a:lnTo>
                  <a:pt x="1341120" y="28957"/>
                </a:lnTo>
                <a:lnTo>
                  <a:pt x="1342631" y="29864"/>
                </a:lnTo>
                <a:close/>
              </a:path>
              <a:path w="1403984" h="487680">
                <a:moveTo>
                  <a:pt x="1360919" y="470009"/>
                </a:moveTo>
                <a:lnTo>
                  <a:pt x="1360919" y="445015"/>
                </a:lnTo>
                <a:lnTo>
                  <a:pt x="1354823" y="451111"/>
                </a:lnTo>
                <a:lnTo>
                  <a:pt x="1354823" y="449574"/>
                </a:lnTo>
                <a:lnTo>
                  <a:pt x="1348740" y="455683"/>
                </a:lnTo>
                <a:lnTo>
                  <a:pt x="1348740" y="454159"/>
                </a:lnTo>
                <a:lnTo>
                  <a:pt x="1341120" y="458731"/>
                </a:lnTo>
                <a:lnTo>
                  <a:pt x="1342631" y="458731"/>
                </a:lnTo>
                <a:lnTo>
                  <a:pt x="1342631" y="480819"/>
                </a:lnTo>
                <a:lnTo>
                  <a:pt x="1344155" y="480054"/>
                </a:lnTo>
                <a:lnTo>
                  <a:pt x="1351775" y="477019"/>
                </a:lnTo>
                <a:lnTo>
                  <a:pt x="1359395" y="470923"/>
                </a:lnTo>
                <a:lnTo>
                  <a:pt x="1360919" y="470009"/>
                </a:lnTo>
                <a:close/>
              </a:path>
              <a:path w="1403984" h="487680">
                <a:moveTo>
                  <a:pt x="1360919" y="44198"/>
                </a:moveTo>
                <a:lnTo>
                  <a:pt x="1360919" y="42674"/>
                </a:lnTo>
                <a:lnTo>
                  <a:pt x="1359395" y="42674"/>
                </a:lnTo>
                <a:lnTo>
                  <a:pt x="1360919" y="44198"/>
                </a:lnTo>
                <a:close/>
              </a:path>
              <a:path w="1403984" h="487680">
                <a:moveTo>
                  <a:pt x="1374635" y="460255"/>
                </a:moveTo>
                <a:lnTo>
                  <a:pt x="1374635" y="426714"/>
                </a:lnTo>
                <a:lnTo>
                  <a:pt x="1370063" y="434334"/>
                </a:lnTo>
                <a:lnTo>
                  <a:pt x="1370063" y="432823"/>
                </a:lnTo>
                <a:lnTo>
                  <a:pt x="1365491" y="440443"/>
                </a:lnTo>
                <a:lnTo>
                  <a:pt x="1365491" y="438919"/>
                </a:lnTo>
                <a:lnTo>
                  <a:pt x="1359395" y="445015"/>
                </a:lnTo>
                <a:lnTo>
                  <a:pt x="1360919" y="445015"/>
                </a:lnTo>
                <a:lnTo>
                  <a:pt x="1360919" y="470009"/>
                </a:lnTo>
                <a:lnTo>
                  <a:pt x="1367015" y="466351"/>
                </a:lnTo>
                <a:lnTo>
                  <a:pt x="1374635" y="460255"/>
                </a:lnTo>
                <a:close/>
              </a:path>
              <a:path w="1403984" h="487680">
                <a:moveTo>
                  <a:pt x="1374635" y="61977"/>
                </a:moveTo>
                <a:lnTo>
                  <a:pt x="1374635" y="60960"/>
                </a:lnTo>
                <a:lnTo>
                  <a:pt x="1373111" y="59437"/>
                </a:lnTo>
                <a:lnTo>
                  <a:pt x="1374635" y="61977"/>
                </a:lnTo>
                <a:close/>
              </a:path>
              <a:path w="1403984" h="487680">
                <a:moveTo>
                  <a:pt x="1377683" y="456445"/>
                </a:moveTo>
                <a:lnTo>
                  <a:pt x="1377683" y="420631"/>
                </a:lnTo>
                <a:lnTo>
                  <a:pt x="1373111" y="428251"/>
                </a:lnTo>
                <a:lnTo>
                  <a:pt x="1374635" y="426714"/>
                </a:lnTo>
                <a:lnTo>
                  <a:pt x="1374635" y="460255"/>
                </a:lnTo>
                <a:lnTo>
                  <a:pt x="1377683" y="456445"/>
                </a:lnTo>
                <a:close/>
              </a:path>
              <a:path w="1403984" h="487680">
                <a:moveTo>
                  <a:pt x="1377683" y="70851"/>
                </a:moveTo>
                <a:lnTo>
                  <a:pt x="1377683" y="67057"/>
                </a:lnTo>
                <a:lnTo>
                  <a:pt x="1376159" y="67057"/>
                </a:lnTo>
                <a:lnTo>
                  <a:pt x="1377683" y="70851"/>
                </a:lnTo>
                <a:close/>
              </a:path>
              <a:path w="1403984" h="487680">
                <a:moveTo>
                  <a:pt x="1383779" y="448833"/>
                </a:moveTo>
                <a:lnTo>
                  <a:pt x="1383779" y="390151"/>
                </a:lnTo>
                <a:lnTo>
                  <a:pt x="1382255" y="399295"/>
                </a:lnTo>
                <a:lnTo>
                  <a:pt x="1382255" y="405391"/>
                </a:lnTo>
                <a:lnTo>
                  <a:pt x="1379220" y="414535"/>
                </a:lnTo>
                <a:lnTo>
                  <a:pt x="1379220" y="413011"/>
                </a:lnTo>
                <a:lnTo>
                  <a:pt x="1376159" y="420631"/>
                </a:lnTo>
                <a:lnTo>
                  <a:pt x="1377683" y="420631"/>
                </a:lnTo>
                <a:lnTo>
                  <a:pt x="1377683" y="456445"/>
                </a:lnTo>
                <a:lnTo>
                  <a:pt x="1383779" y="448833"/>
                </a:lnTo>
                <a:close/>
              </a:path>
              <a:path w="1403984" h="487680">
                <a:moveTo>
                  <a:pt x="1382255" y="89923"/>
                </a:moveTo>
                <a:lnTo>
                  <a:pt x="1382255" y="82303"/>
                </a:lnTo>
                <a:lnTo>
                  <a:pt x="1380731" y="80774"/>
                </a:lnTo>
                <a:lnTo>
                  <a:pt x="1382255" y="89923"/>
                </a:lnTo>
                <a:close/>
              </a:path>
              <a:path w="1403984" h="487680">
                <a:moveTo>
                  <a:pt x="1382255" y="405391"/>
                </a:moveTo>
                <a:lnTo>
                  <a:pt x="1382255" y="397771"/>
                </a:lnTo>
                <a:lnTo>
                  <a:pt x="1380731" y="406915"/>
                </a:lnTo>
                <a:lnTo>
                  <a:pt x="1382255" y="405391"/>
                </a:lnTo>
                <a:close/>
              </a:path>
              <a:path w="1403984" h="487680">
                <a:moveTo>
                  <a:pt x="1383779" y="390151"/>
                </a:moveTo>
                <a:lnTo>
                  <a:pt x="1383779" y="97543"/>
                </a:lnTo>
                <a:lnTo>
                  <a:pt x="1382255" y="97543"/>
                </a:lnTo>
                <a:lnTo>
                  <a:pt x="1382255" y="390151"/>
                </a:lnTo>
                <a:lnTo>
                  <a:pt x="1383779" y="390151"/>
                </a:lnTo>
                <a:close/>
              </a:path>
              <a:path w="1403984" h="487680">
                <a:moveTo>
                  <a:pt x="1403591" y="390151"/>
                </a:moveTo>
                <a:lnTo>
                  <a:pt x="1403591" y="97543"/>
                </a:lnTo>
                <a:lnTo>
                  <a:pt x="1402080" y="86875"/>
                </a:lnTo>
                <a:lnTo>
                  <a:pt x="1402080" y="400819"/>
                </a:lnTo>
                <a:lnTo>
                  <a:pt x="1403591" y="39015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72487" y="1304023"/>
            <a:ext cx="11861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0EEC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il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e S</a:t>
            </a:r>
            <a:r>
              <a:rPr sz="1600" spc="-25" dirty="0">
                <a:solidFill>
                  <a:srgbClr val="F0EECF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F0EEC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0EECF"/>
                </a:solidFill>
                <a:latin typeface="Arial"/>
                <a:cs typeface="Arial"/>
              </a:rPr>
              <a:t>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45" dirty="0"/>
              <a:t>9</a:t>
            </a:fld>
            <a:endParaRPr spc="4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6376</Words>
  <Application>Microsoft Macintosh PowerPoint</Application>
  <PresentationFormat>Custom</PresentationFormat>
  <Paragraphs>1306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Introduction to Big Data</vt:lpstr>
      <vt:lpstr>What is “Big Data”?</vt:lpstr>
      <vt:lpstr>The importance of Big Data in the Data Science equation</vt:lpstr>
      <vt:lpstr>PowerPoint Presentation</vt:lpstr>
      <vt:lpstr>Data Size</vt:lpstr>
      <vt:lpstr>Data Format/Composition/Mode of Access</vt:lpstr>
      <vt:lpstr>Data’s V-Dimensions</vt:lpstr>
      <vt:lpstr>PowerPoint Presentation</vt:lpstr>
      <vt:lpstr>File Systems</vt:lpstr>
      <vt:lpstr>Hierarchical Database Model</vt:lpstr>
      <vt:lpstr>Hierarchical Database Model Continued</vt:lpstr>
      <vt:lpstr>Hierarchical Database Model Continued</vt:lpstr>
      <vt:lpstr>Network Database Model</vt:lpstr>
      <vt:lpstr>Relational Database Model</vt:lpstr>
      <vt:lpstr>Relational Database Model Continued</vt:lpstr>
      <vt:lpstr>Relational Database Model Continued</vt:lpstr>
      <vt:lpstr>Relational Database Model Continued</vt:lpstr>
      <vt:lpstr>Relational Database Model Continued</vt:lpstr>
      <vt:lpstr>Relational Database Model Continued</vt:lpstr>
      <vt:lpstr>Relational Database Model Continued</vt:lpstr>
      <vt:lpstr>Object Database Model</vt:lpstr>
      <vt:lpstr>Object Database Model Continued</vt:lpstr>
      <vt:lpstr>Object-Relational Database Model</vt:lpstr>
      <vt:lpstr>Object-Relational Database Model Continued</vt:lpstr>
      <vt:lpstr>XML Database Model</vt:lpstr>
      <vt:lpstr>Content Management Systems</vt:lpstr>
      <vt:lpstr>Enterprise Data Warehouse</vt:lpstr>
      <vt:lpstr>Distributed Databases</vt:lpstr>
      <vt:lpstr>PowerPoint Presentation</vt:lpstr>
      <vt:lpstr>Not Only SQL/No SQL (NOSQL) Approaches</vt:lpstr>
      <vt:lpstr>Not Only SQL (NOSQL) Approaches Continued</vt:lpstr>
      <vt:lpstr>Key-Value Stores</vt:lpstr>
      <vt:lpstr>Document Stores</vt:lpstr>
      <vt:lpstr>Column Stores</vt:lpstr>
      <vt:lpstr>Column Stores Continued</vt:lpstr>
      <vt:lpstr>PowerPoint Presentation</vt:lpstr>
      <vt:lpstr>Graph Databases Continued</vt:lpstr>
      <vt:lpstr>New SQL Approaches</vt:lpstr>
      <vt:lpstr>Data Virtualization</vt:lpstr>
      <vt:lpstr>PowerPoint Presentation</vt:lpstr>
      <vt:lpstr>The Big Data Tool Zoo (Part 1): Apache Hadoop</vt:lpstr>
      <vt:lpstr>MapReduce</vt:lpstr>
      <vt:lpstr>MapReduce Examples</vt:lpstr>
      <vt:lpstr>MapReduce Try for Yourself with jsmapreduce</vt:lpstr>
      <vt:lpstr>JSMapreduce Example – Add 4-card straight to Poker</vt:lpstr>
      <vt:lpstr>The Big Data Tool Zoo (Part 2): A broader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Big Data</dc:title>
  <cp:lastModifiedBy>Jason Carter</cp:lastModifiedBy>
  <cp:revision>5</cp:revision>
  <dcterms:created xsi:type="dcterms:W3CDTF">2015-04-21T19:28:49Z</dcterms:created>
  <dcterms:modified xsi:type="dcterms:W3CDTF">2015-04-21T19:08:06Z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2014-07-02T00:00:00Z</vt:filetime>
  </property>
  <property fmtid="{D5CDD505-2E9C-101B-9397-08002B2CF9AE}" pid="3" name="LastSaved">
    <vt:filetime>2015-04-21T00:00:00Z</vt:filetime>
  </property>
</Properties>
</file>